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 Bachara" initials="A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27" autoAdjust="0"/>
  </p:normalViewPr>
  <p:slideViewPr>
    <p:cSldViewPr snapToGrid="0">
      <p:cViewPr>
        <p:scale>
          <a:sx n="55" d="100"/>
          <a:sy n="55" d="100"/>
        </p:scale>
        <p:origin x="-115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smtClean="0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 err="1" smtClean="0"/>
            <a:t>include</a:t>
          </a:r>
          <a:endParaRPr lang="fr-FR" dirty="0"/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E48507FF-E3FA-48AF-B100-95FE01EA5487}">
      <dgm:prSet phldrT="[Texte]"/>
      <dgm:spPr/>
      <dgm:t>
        <a:bodyPr/>
        <a:lstStyle/>
        <a:p>
          <a:r>
            <a:rPr lang="fr-FR" dirty="0" err="1" smtClean="0"/>
            <a:t>Rss</a:t>
          </a:r>
          <a:endParaRPr lang="fr-FR" dirty="0"/>
        </a:p>
      </dgm:t>
    </dgm:pt>
    <dgm:pt modelId="{FFE343A0-0097-4CCB-9F98-E72321E60D6B}" type="parTrans" cxnId="{9AF2E09C-1CE9-410D-B934-5A6F10FF29BB}">
      <dgm:prSet/>
      <dgm:spPr/>
      <dgm:t>
        <a:bodyPr/>
        <a:lstStyle/>
        <a:p>
          <a:endParaRPr lang="fr-FR"/>
        </a:p>
      </dgm:t>
    </dgm:pt>
    <dgm:pt modelId="{10614576-A261-4BEB-A469-13174991AB68}" type="sibTrans" cxnId="{9AF2E09C-1CE9-410D-B934-5A6F10FF29BB}">
      <dgm:prSet/>
      <dgm:spPr/>
      <dgm:t>
        <a:bodyPr/>
        <a:lstStyle/>
        <a:p>
          <a:endParaRPr lang="fr-FR"/>
        </a:p>
      </dgm:t>
    </dgm:pt>
    <dgm:pt modelId="{47A19D9A-0C88-484C-AD2E-29D6E2FF4562}">
      <dgm:prSet phldrT="[Texte]"/>
      <dgm:spPr/>
      <dgm:t>
        <a:bodyPr/>
        <a:lstStyle/>
        <a:p>
          <a:r>
            <a:rPr lang="fr-FR" dirty="0" err="1" smtClean="0"/>
            <a:t>rssEtudiant</a:t>
          </a:r>
          <a:endParaRPr lang="fr-FR" dirty="0"/>
        </a:p>
      </dgm:t>
    </dgm:pt>
    <dgm:pt modelId="{F9B32E01-172B-46B4-AC0F-78ABCE655483}" type="parTrans" cxnId="{067D6B22-6C70-43C5-91D4-2EFF983808D3}">
      <dgm:prSet/>
      <dgm:spPr/>
      <dgm:t>
        <a:bodyPr/>
        <a:lstStyle/>
        <a:p>
          <a:endParaRPr lang="fr-FR"/>
        </a:p>
      </dgm:t>
    </dgm:pt>
    <dgm:pt modelId="{6E97602C-6472-4B8F-B058-1AFD30303360}" type="sibTrans" cxnId="{067D6B22-6C70-43C5-91D4-2EFF983808D3}">
      <dgm:prSet/>
      <dgm:spPr/>
      <dgm:t>
        <a:bodyPr/>
        <a:lstStyle/>
        <a:p>
          <a:endParaRPr lang="fr-FR"/>
        </a:p>
      </dgm:t>
    </dgm:pt>
    <dgm:pt modelId="{12C981A4-5725-4101-8D7E-224BED54E262}">
      <dgm:prSet phldrT="[Texte]"/>
      <dgm:spPr/>
      <dgm:t>
        <a:bodyPr/>
        <a:lstStyle/>
        <a:p>
          <a:r>
            <a:rPr lang="fr-FR" dirty="0" err="1" smtClean="0"/>
            <a:t>ics</a:t>
          </a:r>
          <a:endParaRPr lang="fr-FR" dirty="0"/>
        </a:p>
      </dgm:t>
    </dgm:pt>
    <dgm:pt modelId="{D7EC46E3-7DE3-4131-8112-07484D5B3430}" type="parTrans" cxnId="{715052DF-1654-4C51-AFD4-B9B250A2D977}">
      <dgm:prSet/>
      <dgm:spPr/>
      <dgm:t>
        <a:bodyPr/>
        <a:lstStyle/>
        <a:p>
          <a:endParaRPr lang="fr-FR"/>
        </a:p>
      </dgm:t>
    </dgm:pt>
    <dgm:pt modelId="{74D7165A-D886-4E01-BCA8-D348F45E4906}" type="sibTrans" cxnId="{715052DF-1654-4C51-AFD4-B9B250A2D977}">
      <dgm:prSet/>
      <dgm:spPr/>
      <dgm:t>
        <a:bodyPr/>
        <a:lstStyle/>
        <a:p>
          <a:endParaRPr lang="fr-FR"/>
        </a:p>
      </dgm:t>
    </dgm:pt>
    <dgm:pt modelId="{7C5D9CF5-7EE5-4F0A-937C-649BE2331332}" type="pres">
      <dgm:prSet presAssocID="{C2736092-A4B6-465C-99E1-E4A3EAB72D7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3918DE-ADBF-4539-B9B3-0BF2258CB954}" type="pres">
      <dgm:prSet presAssocID="{BBDF4AD1-6522-459B-B00E-C9F88FB6B8C2}" presName="root1" presStyleCnt="0"/>
      <dgm:spPr/>
      <dgm:t>
        <a:bodyPr/>
        <a:lstStyle/>
        <a:p>
          <a:endParaRPr lang="fr-FR"/>
        </a:p>
      </dgm:t>
    </dgm:pt>
    <dgm:pt modelId="{681F1312-20C4-4B4C-882E-3AAF42857382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F3088A-E2AE-4166-83F5-96D4695464C7}" type="pres">
      <dgm:prSet presAssocID="{BBDF4AD1-6522-459B-B00E-C9F88FB6B8C2}" presName="level2hierChild" presStyleCnt="0"/>
      <dgm:spPr/>
      <dgm:t>
        <a:bodyPr/>
        <a:lstStyle/>
        <a:p>
          <a:endParaRPr lang="fr-FR"/>
        </a:p>
      </dgm:t>
    </dgm:pt>
    <dgm:pt modelId="{E868102C-D30C-4F4A-876D-34E7A08FE52F}" type="pres">
      <dgm:prSet presAssocID="{DA795E56-38B0-40FE-8039-95A4D47EC85F}" presName="conn2-1" presStyleLbl="parChTrans1D2" presStyleIdx="0" presStyleCnt="11"/>
      <dgm:spPr/>
      <dgm:t>
        <a:bodyPr/>
        <a:lstStyle/>
        <a:p>
          <a:endParaRPr lang="fr-FR"/>
        </a:p>
      </dgm:t>
    </dgm:pt>
    <dgm:pt modelId="{73E97D52-B429-472C-A582-49C5318AEA78}" type="pres">
      <dgm:prSet presAssocID="{DA795E56-38B0-40FE-8039-95A4D47EC85F}" presName="connTx" presStyleLbl="parChTrans1D2" presStyleIdx="0" presStyleCnt="11"/>
      <dgm:spPr/>
      <dgm:t>
        <a:bodyPr/>
        <a:lstStyle/>
        <a:p>
          <a:endParaRPr lang="fr-FR"/>
        </a:p>
      </dgm:t>
    </dgm:pt>
    <dgm:pt modelId="{73E66976-85E7-43E4-8B8F-30E045174A10}" type="pres">
      <dgm:prSet presAssocID="{C76F14A3-953A-4F35-9A01-69B73FA35491}" presName="root2" presStyleCnt="0"/>
      <dgm:spPr/>
      <dgm:t>
        <a:bodyPr/>
        <a:lstStyle/>
        <a:p>
          <a:endParaRPr lang="fr-FR"/>
        </a:p>
      </dgm:t>
    </dgm:pt>
    <dgm:pt modelId="{DF9D27DA-4A7F-43F5-9E57-A4697EF724CD}" type="pres">
      <dgm:prSet presAssocID="{C76F14A3-953A-4F35-9A01-69B73FA35491}" presName="LevelTwoTextNode" presStyleLbl="node2" presStyleIdx="0" presStyleCnt="11" custLinFactNeighborX="1217" custLinFactNeighborY="-6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780CD3-DE7C-475D-B23D-FA26482540F6}" type="pres">
      <dgm:prSet presAssocID="{C76F14A3-953A-4F35-9A01-69B73FA35491}" presName="level3hierChild" presStyleCnt="0"/>
      <dgm:spPr/>
      <dgm:t>
        <a:bodyPr/>
        <a:lstStyle/>
        <a:p>
          <a:endParaRPr lang="fr-FR"/>
        </a:p>
      </dgm:t>
    </dgm:pt>
    <dgm:pt modelId="{45AE66B9-FF97-417D-9675-F4F13EFA5B8E}" type="pres">
      <dgm:prSet presAssocID="{FFE343A0-0097-4CCB-9F98-E72321E60D6B}" presName="conn2-1" presStyleLbl="parChTrans1D2" presStyleIdx="1" presStyleCnt="11"/>
      <dgm:spPr/>
      <dgm:t>
        <a:bodyPr/>
        <a:lstStyle/>
        <a:p>
          <a:endParaRPr lang="fr-FR"/>
        </a:p>
      </dgm:t>
    </dgm:pt>
    <dgm:pt modelId="{21EE0510-26C9-420B-AF72-ED4BD87A3DC9}" type="pres">
      <dgm:prSet presAssocID="{FFE343A0-0097-4CCB-9F98-E72321E60D6B}" presName="connTx" presStyleLbl="parChTrans1D2" presStyleIdx="1" presStyleCnt="11"/>
      <dgm:spPr/>
      <dgm:t>
        <a:bodyPr/>
        <a:lstStyle/>
        <a:p>
          <a:endParaRPr lang="fr-FR"/>
        </a:p>
      </dgm:t>
    </dgm:pt>
    <dgm:pt modelId="{5F97B517-D628-4538-9750-7A84FE1B5F59}" type="pres">
      <dgm:prSet presAssocID="{E48507FF-E3FA-48AF-B100-95FE01EA5487}" presName="root2" presStyleCnt="0"/>
      <dgm:spPr/>
      <dgm:t>
        <a:bodyPr/>
        <a:lstStyle/>
        <a:p>
          <a:endParaRPr lang="fr-FR"/>
        </a:p>
      </dgm:t>
    </dgm:pt>
    <dgm:pt modelId="{9441DDC1-A8BB-4AE3-9104-F7F92E6C4BD9}" type="pres">
      <dgm:prSet presAssocID="{E48507FF-E3FA-48AF-B100-95FE01EA5487}" presName="LevelTwoTextNode" presStyleLbl="node2" presStyleIdx="1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719391-8685-47EA-9B0E-C0EC8FACC64F}" type="pres">
      <dgm:prSet presAssocID="{E48507FF-E3FA-48AF-B100-95FE01EA5487}" presName="level3hierChild" presStyleCnt="0"/>
      <dgm:spPr/>
      <dgm:t>
        <a:bodyPr/>
        <a:lstStyle/>
        <a:p>
          <a:endParaRPr lang="fr-FR"/>
        </a:p>
      </dgm:t>
    </dgm:pt>
    <dgm:pt modelId="{1344BC42-968A-4639-BD69-50909CE82192}" type="pres">
      <dgm:prSet presAssocID="{F9B32E01-172B-46B4-AC0F-78ABCE655483}" presName="conn2-1" presStyleLbl="parChTrans1D2" presStyleIdx="2" presStyleCnt="11"/>
      <dgm:spPr/>
      <dgm:t>
        <a:bodyPr/>
        <a:lstStyle/>
        <a:p>
          <a:endParaRPr lang="fr-FR"/>
        </a:p>
      </dgm:t>
    </dgm:pt>
    <dgm:pt modelId="{05810C55-4CFD-43BC-B5A4-9BE2008F5681}" type="pres">
      <dgm:prSet presAssocID="{F9B32E01-172B-46B4-AC0F-78ABCE655483}" presName="connTx" presStyleLbl="parChTrans1D2" presStyleIdx="2" presStyleCnt="11"/>
      <dgm:spPr/>
      <dgm:t>
        <a:bodyPr/>
        <a:lstStyle/>
        <a:p>
          <a:endParaRPr lang="fr-FR"/>
        </a:p>
      </dgm:t>
    </dgm:pt>
    <dgm:pt modelId="{BC208A6F-8DB6-42D1-919A-0E3D675F9604}" type="pres">
      <dgm:prSet presAssocID="{47A19D9A-0C88-484C-AD2E-29D6E2FF4562}" presName="root2" presStyleCnt="0"/>
      <dgm:spPr/>
      <dgm:t>
        <a:bodyPr/>
        <a:lstStyle/>
        <a:p>
          <a:endParaRPr lang="fr-FR"/>
        </a:p>
      </dgm:t>
    </dgm:pt>
    <dgm:pt modelId="{3BDC1538-F3C7-4C45-A174-AC36E227AF38}" type="pres">
      <dgm:prSet presAssocID="{47A19D9A-0C88-484C-AD2E-29D6E2FF4562}" presName="LevelTwoTextNode" presStyleLbl="node2" presStyleIdx="2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8D8F5F-E7B0-4686-A8C0-C3A97AD377B1}" type="pres">
      <dgm:prSet presAssocID="{47A19D9A-0C88-484C-AD2E-29D6E2FF4562}" presName="level3hierChild" presStyleCnt="0"/>
      <dgm:spPr/>
      <dgm:t>
        <a:bodyPr/>
        <a:lstStyle/>
        <a:p>
          <a:endParaRPr lang="fr-FR"/>
        </a:p>
      </dgm:t>
    </dgm:pt>
    <dgm:pt modelId="{A74B7AEA-4F15-465A-9F3C-2DA6FCA755D3}" type="pres">
      <dgm:prSet presAssocID="{D7EC46E3-7DE3-4131-8112-07484D5B3430}" presName="conn2-1" presStyleLbl="parChTrans1D2" presStyleIdx="3" presStyleCnt="11"/>
      <dgm:spPr/>
      <dgm:t>
        <a:bodyPr/>
        <a:lstStyle/>
        <a:p>
          <a:endParaRPr lang="fr-FR"/>
        </a:p>
      </dgm:t>
    </dgm:pt>
    <dgm:pt modelId="{0C9021D6-6766-4F43-BC17-C13DAB4127BD}" type="pres">
      <dgm:prSet presAssocID="{D7EC46E3-7DE3-4131-8112-07484D5B3430}" presName="connTx" presStyleLbl="parChTrans1D2" presStyleIdx="3" presStyleCnt="11"/>
      <dgm:spPr/>
      <dgm:t>
        <a:bodyPr/>
        <a:lstStyle/>
        <a:p>
          <a:endParaRPr lang="fr-FR"/>
        </a:p>
      </dgm:t>
    </dgm:pt>
    <dgm:pt modelId="{07E8294A-8D62-4ACA-A124-60DC7157BA57}" type="pres">
      <dgm:prSet presAssocID="{12C981A4-5725-4101-8D7E-224BED54E262}" presName="root2" presStyleCnt="0"/>
      <dgm:spPr/>
      <dgm:t>
        <a:bodyPr/>
        <a:lstStyle/>
        <a:p>
          <a:endParaRPr lang="fr-FR"/>
        </a:p>
      </dgm:t>
    </dgm:pt>
    <dgm:pt modelId="{0A207028-A6D2-419C-A904-CDDC0DE3AFE4}" type="pres">
      <dgm:prSet presAssocID="{12C981A4-5725-4101-8D7E-224BED54E262}" presName="LevelTwoTextNode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25DC6DA-A397-4A16-9076-FCF6B0DD43F7}" type="pres">
      <dgm:prSet presAssocID="{12C981A4-5725-4101-8D7E-224BED54E262}" presName="level3hierChild" presStyleCnt="0"/>
      <dgm:spPr/>
      <dgm:t>
        <a:bodyPr/>
        <a:lstStyle/>
        <a:p>
          <a:endParaRPr lang="fr-FR"/>
        </a:p>
      </dgm:t>
    </dgm:pt>
    <dgm:pt modelId="{D791CF0C-6AD3-4085-BEAD-1872BEBF1A43}" type="pres">
      <dgm:prSet presAssocID="{605D9D04-702B-4636-B2BC-4B56A52D09BA}" presName="conn2-1" presStyleLbl="parChTrans1D2" presStyleIdx="4" presStyleCnt="11"/>
      <dgm:spPr/>
      <dgm:t>
        <a:bodyPr/>
        <a:lstStyle/>
        <a:p>
          <a:endParaRPr lang="fr-FR"/>
        </a:p>
      </dgm:t>
    </dgm:pt>
    <dgm:pt modelId="{F9F16302-9381-4BEC-9B94-452E24172993}" type="pres">
      <dgm:prSet presAssocID="{605D9D04-702B-4636-B2BC-4B56A52D09BA}" presName="connTx" presStyleLbl="parChTrans1D2" presStyleIdx="4" presStyleCnt="11"/>
      <dgm:spPr/>
      <dgm:t>
        <a:bodyPr/>
        <a:lstStyle/>
        <a:p>
          <a:endParaRPr lang="fr-FR"/>
        </a:p>
      </dgm:t>
    </dgm:pt>
    <dgm:pt modelId="{A54EDADA-E6F8-4492-8374-F511BA686263}" type="pres">
      <dgm:prSet presAssocID="{F79D26AD-9280-45D7-B663-FB4A08B2B4BF}" presName="root2" presStyleCnt="0"/>
      <dgm:spPr/>
      <dgm:t>
        <a:bodyPr/>
        <a:lstStyle/>
        <a:p>
          <a:endParaRPr lang="fr-FR"/>
        </a:p>
      </dgm:t>
    </dgm:pt>
    <dgm:pt modelId="{31FEAD03-F1A8-4BFE-B58B-A9F28925F250}" type="pres">
      <dgm:prSet presAssocID="{F79D26AD-9280-45D7-B663-FB4A08B2B4BF}" presName="LevelTwoTextNode" presStyleLbl="node2" presStyleIdx="4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792777-0719-4195-B80C-277CC5CC8CD3}" type="pres">
      <dgm:prSet presAssocID="{F79D26AD-9280-45D7-B663-FB4A08B2B4BF}" presName="level3hierChild" presStyleCnt="0"/>
      <dgm:spPr/>
      <dgm:t>
        <a:bodyPr/>
        <a:lstStyle/>
        <a:p>
          <a:endParaRPr lang="fr-FR"/>
        </a:p>
      </dgm:t>
    </dgm:pt>
    <dgm:pt modelId="{7F0ED7DB-FDBB-41AE-8A53-3CC44997F7E4}" type="pres">
      <dgm:prSet presAssocID="{15E42B26-54D3-4E11-A5AF-B6687C0C1696}" presName="conn2-1" presStyleLbl="parChTrans1D2" presStyleIdx="5" presStyleCnt="11"/>
      <dgm:spPr/>
      <dgm:t>
        <a:bodyPr/>
        <a:lstStyle/>
        <a:p>
          <a:endParaRPr lang="fr-FR"/>
        </a:p>
      </dgm:t>
    </dgm:pt>
    <dgm:pt modelId="{8FA1899C-C85B-4A9C-AA9F-B1D8CBC26F4E}" type="pres">
      <dgm:prSet presAssocID="{15E42B26-54D3-4E11-A5AF-B6687C0C1696}" presName="connTx" presStyleLbl="parChTrans1D2" presStyleIdx="5" presStyleCnt="11"/>
      <dgm:spPr/>
      <dgm:t>
        <a:bodyPr/>
        <a:lstStyle/>
        <a:p>
          <a:endParaRPr lang="fr-FR"/>
        </a:p>
      </dgm:t>
    </dgm:pt>
    <dgm:pt modelId="{DDBB1735-E275-44E0-8581-EA3B4A131A7F}" type="pres">
      <dgm:prSet presAssocID="{7AB60C28-B2A0-466A-BF57-4A3CD5213C7D}" presName="root2" presStyleCnt="0"/>
      <dgm:spPr/>
      <dgm:t>
        <a:bodyPr/>
        <a:lstStyle/>
        <a:p>
          <a:endParaRPr lang="fr-FR"/>
        </a:p>
      </dgm:t>
    </dgm:pt>
    <dgm:pt modelId="{53567134-FA2D-4997-A1E6-712DA00C7ECF}" type="pres">
      <dgm:prSet presAssocID="{7AB60C28-B2A0-466A-BF57-4A3CD5213C7D}" presName="LevelTwoTextNode" presStyleLbl="node2" presStyleIdx="5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1C9CB15-EDAA-472B-ACE5-79FC1A48027F}" type="pres">
      <dgm:prSet presAssocID="{7AB60C28-B2A0-466A-BF57-4A3CD5213C7D}" presName="level3hierChild" presStyleCnt="0"/>
      <dgm:spPr/>
      <dgm:t>
        <a:bodyPr/>
        <a:lstStyle/>
        <a:p>
          <a:endParaRPr lang="fr-FR"/>
        </a:p>
      </dgm:t>
    </dgm:pt>
    <dgm:pt modelId="{7255DB55-6EDC-4463-AECF-3AC07B41F568}" type="pres">
      <dgm:prSet presAssocID="{D23A9FAD-3D68-4072-AC95-7C5CAD54BC86}" presName="conn2-1" presStyleLbl="parChTrans1D2" presStyleIdx="6" presStyleCnt="11"/>
      <dgm:spPr/>
      <dgm:t>
        <a:bodyPr/>
        <a:lstStyle/>
        <a:p>
          <a:endParaRPr lang="fr-FR"/>
        </a:p>
      </dgm:t>
    </dgm:pt>
    <dgm:pt modelId="{883BA3E8-8744-4926-A018-4D7818D64E9F}" type="pres">
      <dgm:prSet presAssocID="{D23A9FAD-3D68-4072-AC95-7C5CAD54BC86}" presName="connTx" presStyleLbl="parChTrans1D2" presStyleIdx="6" presStyleCnt="11"/>
      <dgm:spPr/>
      <dgm:t>
        <a:bodyPr/>
        <a:lstStyle/>
        <a:p>
          <a:endParaRPr lang="fr-FR"/>
        </a:p>
      </dgm:t>
    </dgm:pt>
    <dgm:pt modelId="{3093FFD8-0B54-478D-BCBF-C6613F17E83E}" type="pres">
      <dgm:prSet presAssocID="{000DB90E-AFD4-407E-9223-0F7E21D17C55}" presName="root2" presStyleCnt="0"/>
      <dgm:spPr/>
      <dgm:t>
        <a:bodyPr/>
        <a:lstStyle/>
        <a:p>
          <a:endParaRPr lang="fr-FR"/>
        </a:p>
      </dgm:t>
    </dgm:pt>
    <dgm:pt modelId="{A76E9FA0-53D8-4F7D-B38A-FA1BEEA8C7D1}" type="pres">
      <dgm:prSet presAssocID="{000DB90E-AFD4-407E-9223-0F7E21D17C55}" presName="LevelTwoTextNode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0F766F-3390-462B-A2F6-45BA01555A56}" type="pres">
      <dgm:prSet presAssocID="{000DB90E-AFD4-407E-9223-0F7E21D17C55}" presName="level3hierChild" presStyleCnt="0"/>
      <dgm:spPr/>
      <dgm:t>
        <a:bodyPr/>
        <a:lstStyle/>
        <a:p>
          <a:endParaRPr lang="fr-FR"/>
        </a:p>
      </dgm:t>
    </dgm:pt>
    <dgm:pt modelId="{C368E2B6-6921-45B9-8A44-CD44CA3D4E77}" type="pres">
      <dgm:prSet presAssocID="{DB7BB1A9-819F-4E28-B130-CAA8762E4AB7}" presName="conn2-1" presStyleLbl="parChTrans1D2" presStyleIdx="7" presStyleCnt="11"/>
      <dgm:spPr/>
      <dgm:t>
        <a:bodyPr/>
        <a:lstStyle/>
        <a:p>
          <a:endParaRPr lang="fr-FR"/>
        </a:p>
      </dgm:t>
    </dgm:pt>
    <dgm:pt modelId="{B73FDE39-397E-460E-B386-7BDED295A985}" type="pres">
      <dgm:prSet presAssocID="{DB7BB1A9-819F-4E28-B130-CAA8762E4AB7}" presName="connTx" presStyleLbl="parChTrans1D2" presStyleIdx="7" presStyleCnt="11"/>
      <dgm:spPr/>
      <dgm:t>
        <a:bodyPr/>
        <a:lstStyle/>
        <a:p>
          <a:endParaRPr lang="fr-FR"/>
        </a:p>
      </dgm:t>
    </dgm:pt>
    <dgm:pt modelId="{8E325D28-BAAD-4235-826C-CAAF8F8249E2}" type="pres">
      <dgm:prSet presAssocID="{3B825BAF-282B-4A99-A69E-C6CCCBF1C449}" presName="root2" presStyleCnt="0"/>
      <dgm:spPr/>
      <dgm:t>
        <a:bodyPr/>
        <a:lstStyle/>
        <a:p>
          <a:endParaRPr lang="fr-FR"/>
        </a:p>
      </dgm:t>
    </dgm:pt>
    <dgm:pt modelId="{B5DF1A6E-F972-4FDE-BF57-0122052B91CC}" type="pres">
      <dgm:prSet presAssocID="{3B825BAF-282B-4A99-A69E-C6CCCBF1C449}" presName="LevelTwoTextNode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831300A-FF45-4A4B-8C3B-8E0537E8CB2C}" type="pres">
      <dgm:prSet presAssocID="{3B825BAF-282B-4A99-A69E-C6CCCBF1C449}" presName="level3hierChild" presStyleCnt="0"/>
      <dgm:spPr/>
      <dgm:t>
        <a:bodyPr/>
        <a:lstStyle/>
        <a:p>
          <a:endParaRPr lang="fr-FR"/>
        </a:p>
      </dgm:t>
    </dgm:pt>
    <dgm:pt modelId="{8A12DE40-7A96-4DA9-B338-A8DB419060F7}" type="pres">
      <dgm:prSet presAssocID="{9AF81FD2-8D43-4EEE-AC7E-612ED0CC2C3E}" presName="conn2-1" presStyleLbl="parChTrans1D2" presStyleIdx="8" presStyleCnt="11"/>
      <dgm:spPr/>
      <dgm:t>
        <a:bodyPr/>
        <a:lstStyle/>
        <a:p>
          <a:endParaRPr lang="fr-FR"/>
        </a:p>
      </dgm:t>
    </dgm:pt>
    <dgm:pt modelId="{21C6D722-0C58-4BAE-BD71-F770D292CA09}" type="pres">
      <dgm:prSet presAssocID="{9AF81FD2-8D43-4EEE-AC7E-612ED0CC2C3E}" presName="connTx" presStyleLbl="parChTrans1D2" presStyleIdx="8" presStyleCnt="11"/>
      <dgm:spPr/>
      <dgm:t>
        <a:bodyPr/>
        <a:lstStyle/>
        <a:p>
          <a:endParaRPr lang="fr-FR"/>
        </a:p>
      </dgm:t>
    </dgm:pt>
    <dgm:pt modelId="{60DB2A77-FE3C-4E25-AFF6-C74C32A9D820}" type="pres">
      <dgm:prSet presAssocID="{C59B692F-2C2E-49B6-A469-291462CDAF1A}" presName="root2" presStyleCnt="0"/>
      <dgm:spPr/>
      <dgm:t>
        <a:bodyPr/>
        <a:lstStyle/>
        <a:p>
          <a:endParaRPr lang="fr-FR"/>
        </a:p>
      </dgm:t>
    </dgm:pt>
    <dgm:pt modelId="{8F6E5208-B358-4647-94E5-78B189FD4A1D}" type="pres">
      <dgm:prSet presAssocID="{C59B692F-2C2E-49B6-A469-291462CDAF1A}" presName="LevelTwoTextNode" presStyleLbl="node2" presStyleIdx="8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7144F1-BE33-4FB8-8674-D4B5AFE310C1}" type="pres">
      <dgm:prSet presAssocID="{C59B692F-2C2E-49B6-A469-291462CDAF1A}" presName="level3hierChild" presStyleCnt="0"/>
      <dgm:spPr/>
      <dgm:t>
        <a:bodyPr/>
        <a:lstStyle/>
        <a:p>
          <a:endParaRPr lang="fr-FR"/>
        </a:p>
      </dgm:t>
    </dgm:pt>
    <dgm:pt modelId="{58EAACAB-CB4A-4CF1-BD10-F0CC45127CEB}" type="pres">
      <dgm:prSet presAssocID="{525EB868-80C3-4139-A5D0-2971BD4242CA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7B492EEC-BBE7-42A4-BD6E-1E773EF6FA98}" type="pres">
      <dgm:prSet presAssocID="{525EB868-80C3-4139-A5D0-2971BD4242CA}" presName="connTx" presStyleLbl="parChTrans1D3" presStyleIdx="0" presStyleCnt="1"/>
      <dgm:spPr/>
      <dgm:t>
        <a:bodyPr/>
        <a:lstStyle/>
        <a:p>
          <a:endParaRPr lang="fr-FR"/>
        </a:p>
      </dgm:t>
    </dgm:pt>
    <dgm:pt modelId="{C927B74F-FDD6-4E7F-AB6A-78C032760D3A}" type="pres">
      <dgm:prSet presAssocID="{D6D548F5-9929-4A94-891F-21A9235CD2AB}" presName="root2" presStyleCnt="0"/>
      <dgm:spPr/>
      <dgm:t>
        <a:bodyPr/>
        <a:lstStyle/>
        <a:p>
          <a:endParaRPr lang="fr-FR"/>
        </a:p>
      </dgm:t>
    </dgm:pt>
    <dgm:pt modelId="{A1BB391A-55D2-4AD4-95FA-884DAD06F304}" type="pres">
      <dgm:prSet presAssocID="{D6D548F5-9929-4A94-891F-21A9235CD2A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E9388F-C568-4CC1-833A-2A8CB20B525B}" type="pres">
      <dgm:prSet presAssocID="{D6D548F5-9929-4A94-891F-21A9235CD2AB}" presName="level3hierChild" presStyleCnt="0"/>
      <dgm:spPr/>
      <dgm:t>
        <a:bodyPr/>
        <a:lstStyle/>
        <a:p>
          <a:endParaRPr lang="fr-FR"/>
        </a:p>
      </dgm:t>
    </dgm:pt>
    <dgm:pt modelId="{DFFAFB9B-E250-42DE-8547-463989C81FBA}" type="pres">
      <dgm:prSet presAssocID="{26DC543D-019C-47B7-A58F-E5AC1D1C671C}" presName="conn2-1" presStyleLbl="parChTrans1D2" presStyleIdx="9" presStyleCnt="11"/>
      <dgm:spPr/>
      <dgm:t>
        <a:bodyPr/>
        <a:lstStyle/>
        <a:p>
          <a:endParaRPr lang="fr-FR"/>
        </a:p>
      </dgm:t>
    </dgm:pt>
    <dgm:pt modelId="{CDD3714F-277F-4EF6-8433-0B141B3A4DDE}" type="pres">
      <dgm:prSet presAssocID="{26DC543D-019C-47B7-A58F-E5AC1D1C671C}" presName="connTx" presStyleLbl="parChTrans1D2" presStyleIdx="9" presStyleCnt="11"/>
      <dgm:spPr/>
      <dgm:t>
        <a:bodyPr/>
        <a:lstStyle/>
        <a:p>
          <a:endParaRPr lang="fr-FR"/>
        </a:p>
      </dgm:t>
    </dgm:pt>
    <dgm:pt modelId="{0CF938E0-44BD-4EDB-B2FC-2DD77A80FB69}" type="pres">
      <dgm:prSet presAssocID="{E7B91284-FE3A-4C25-85A3-8E0275DE29DF}" presName="root2" presStyleCnt="0"/>
      <dgm:spPr/>
      <dgm:t>
        <a:bodyPr/>
        <a:lstStyle/>
        <a:p>
          <a:endParaRPr lang="fr-FR"/>
        </a:p>
      </dgm:t>
    </dgm:pt>
    <dgm:pt modelId="{17CF7384-19DE-41BD-94BF-01D92423ABC4}" type="pres">
      <dgm:prSet presAssocID="{E7B91284-FE3A-4C25-85A3-8E0275DE29DF}" presName="LevelTwoTextNode" presStyleLbl="node2" presStyleIdx="9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D9D189-7466-4172-B582-C6FFA00A8EB9}" type="pres">
      <dgm:prSet presAssocID="{E7B91284-FE3A-4C25-85A3-8E0275DE29DF}" presName="level3hierChild" presStyleCnt="0"/>
      <dgm:spPr/>
      <dgm:t>
        <a:bodyPr/>
        <a:lstStyle/>
        <a:p>
          <a:endParaRPr lang="fr-FR"/>
        </a:p>
      </dgm:t>
    </dgm:pt>
    <dgm:pt modelId="{C24C1072-9DE1-46DB-992D-2075FB35E283}" type="pres">
      <dgm:prSet presAssocID="{8EC09320-A801-4487-8D17-DE122563BD7B}" presName="conn2-1" presStyleLbl="parChTrans1D2" presStyleIdx="10" presStyleCnt="11"/>
      <dgm:spPr/>
      <dgm:t>
        <a:bodyPr/>
        <a:lstStyle/>
        <a:p>
          <a:endParaRPr lang="fr-FR"/>
        </a:p>
      </dgm:t>
    </dgm:pt>
    <dgm:pt modelId="{CAD74AE7-5037-4BCD-915A-817221A63EF4}" type="pres">
      <dgm:prSet presAssocID="{8EC09320-A801-4487-8D17-DE122563BD7B}" presName="connTx" presStyleLbl="parChTrans1D2" presStyleIdx="10" presStyleCnt="11"/>
      <dgm:spPr/>
      <dgm:t>
        <a:bodyPr/>
        <a:lstStyle/>
        <a:p>
          <a:endParaRPr lang="fr-FR"/>
        </a:p>
      </dgm:t>
    </dgm:pt>
    <dgm:pt modelId="{3EFF1E43-764F-495C-9AA9-53BF9E18294A}" type="pres">
      <dgm:prSet presAssocID="{E0203D8C-E34D-42AC-9BAA-63D05F356B03}" presName="root2" presStyleCnt="0"/>
      <dgm:spPr/>
      <dgm:t>
        <a:bodyPr/>
        <a:lstStyle/>
        <a:p>
          <a:endParaRPr lang="fr-FR"/>
        </a:p>
      </dgm:t>
    </dgm:pt>
    <dgm:pt modelId="{F11B3B0C-F012-4C0A-BC3A-801DDF03ED74}" type="pres">
      <dgm:prSet presAssocID="{E0203D8C-E34D-42AC-9BAA-63D05F356B03}" presName="LevelTwoTextNode" presStyleLbl="node2" presStyleIdx="10" presStyleCnt="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2446D2-3858-4701-9F27-EFE299E0B3E5}" type="pres">
      <dgm:prSet presAssocID="{E0203D8C-E34D-42AC-9BAA-63D05F356B03}" presName="level3hierChild" presStyleCnt="0"/>
      <dgm:spPr/>
      <dgm:t>
        <a:bodyPr/>
        <a:lstStyle/>
        <a:p>
          <a:endParaRPr lang="fr-FR"/>
        </a:p>
      </dgm:t>
    </dgm:pt>
  </dgm:ptLst>
  <dgm:cxnLst>
    <dgm:cxn modelId="{3360EFF4-FEFB-402E-902E-58CB6CBCD83C}" type="presOf" srcId="{26DC543D-019C-47B7-A58F-E5AC1D1C671C}" destId="{CDD3714F-277F-4EF6-8433-0B141B3A4DDE}" srcOrd="1" destOrd="0" presId="urn:microsoft.com/office/officeart/2008/layout/HorizontalMultiLevelHierarchy"/>
    <dgm:cxn modelId="{DB56B964-6BAE-48DD-B0A0-2780417452ED}" type="presOf" srcId="{525EB868-80C3-4139-A5D0-2971BD4242CA}" destId="{58EAACAB-CB4A-4CF1-BD10-F0CC45127CEB}" srcOrd="0" destOrd="0" presId="urn:microsoft.com/office/officeart/2008/layout/HorizontalMultiLevelHierarchy"/>
    <dgm:cxn modelId="{5C088095-D265-4225-9487-6A714841F8B5}" type="presOf" srcId="{8EC09320-A801-4487-8D17-DE122563BD7B}" destId="{C24C1072-9DE1-46DB-992D-2075FB35E283}" srcOrd="0" destOrd="0" presId="urn:microsoft.com/office/officeart/2008/layout/HorizontalMultiLevelHierarchy"/>
    <dgm:cxn modelId="{49C3D3C0-BB74-45FF-8C6F-071955CB313A}" type="presOf" srcId="{F79D26AD-9280-45D7-B663-FB4A08B2B4BF}" destId="{31FEAD03-F1A8-4BFE-B58B-A9F28925F250}" srcOrd="0" destOrd="0" presId="urn:microsoft.com/office/officeart/2008/layout/HorizontalMultiLevelHierarchy"/>
    <dgm:cxn modelId="{8AD2986D-2BE9-4D39-B39B-529381B171E0}" type="presOf" srcId="{C76F14A3-953A-4F35-9A01-69B73FA35491}" destId="{DF9D27DA-4A7F-43F5-9E57-A4697EF724CD}" srcOrd="0" destOrd="0" presId="urn:microsoft.com/office/officeart/2008/layout/HorizontalMultiLevelHierarchy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9AF2E09C-1CE9-410D-B934-5A6F10FF29BB}" srcId="{BBDF4AD1-6522-459B-B00E-C9F88FB6B8C2}" destId="{E48507FF-E3FA-48AF-B100-95FE01EA5487}" srcOrd="1" destOrd="0" parTransId="{FFE343A0-0097-4CCB-9F98-E72321E60D6B}" sibTransId="{10614576-A261-4BEB-A469-13174991AB68}"/>
    <dgm:cxn modelId="{A50A8AF4-9688-4007-9BFC-615733FE2327}" type="presOf" srcId="{8EC09320-A801-4487-8D17-DE122563BD7B}" destId="{CAD74AE7-5037-4BCD-915A-817221A63EF4}" srcOrd="1" destOrd="0" presId="urn:microsoft.com/office/officeart/2008/layout/HorizontalMultiLevelHierarchy"/>
    <dgm:cxn modelId="{26516B83-BB9D-4947-AE9A-600B274EC939}" type="presOf" srcId="{DA795E56-38B0-40FE-8039-95A4D47EC85F}" destId="{73E97D52-B429-472C-A582-49C5318AEA78}" srcOrd="1" destOrd="0" presId="urn:microsoft.com/office/officeart/2008/layout/HorizontalMultiLevelHierarchy"/>
    <dgm:cxn modelId="{6FB6DCDB-8249-4D9E-BA57-347FDF76E3B5}" type="presOf" srcId="{7AB60C28-B2A0-466A-BF57-4A3CD5213C7D}" destId="{53567134-FA2D-4997-A1E6-712DA00C7ECF}" srcOrd="0" destOrd="0" presId="urn:microsoft.com/office/officeart/2008/layout/HorizontalMultiLevelHierarchy"/>
    <dgm:cxn modelId="{0706957E-3369-4751-8D8F-776B41D7D61B}" type="presOf" srcId="{E48507FF-E3FA-48AF-B100-95FE01EA5487}" destId="{9441DDC1-A8BB-4AE3-9104-F7F92E6C4BD9}" srcOrd="0" destOrd="0" presId="urn:microsoft.com/office/officeart/2008/layout/HorizontalMultiLevelHierarchy"/>
    <dgm:cxn modelId="{9BC0A37E-2C2D-4985-AE2B-B57C4A9AD751}" type="presOf" srcId="{E7B91284-FE3A-4C25-85A3-8E0275DE29DF}" destId="{17CF7384-19DE-41BD-94BF-01D92423ABC4}" srcOrd="0" destOrd="0" presId="urn:microsoft.com/office/officeart/2008/layout/HorizontalMultiLevelHierarchy"/>
    <dgm:cxn modelId="{EE773C02-A31A-47DE-90E0-657CD63463F5}" type="presOf" srcId="{9AF81FD2-8D43-4EEE-AC7E-612ED0CC2C3E}" destId="{21C6D722-0C58-4BAE-BD71-F770D292CA09}" srcOrd="1" destOrd="0" presId="urn:microsoft.com/office/officeart/2008/layout/HorizontalMultiLevelHierarchy"/>
    <dgm:cxn modelId="{6D81393A-EF96-4B60-8151-B523B6F8AABE}" type="presOf" srcId="{605D9D04-702B-4636-B2BC-4B56A52D09BA}" destId="{D791CF0C-6AD3-4085-BEAD-1872BEBF1A43}" srcOrd="0" destOrd="0" presId="urn:microsoft.com/office/officeart/2008/layout/HorizontalMultiLevelHierarchy"/>
    <dgm:cxn modelId="{B94F3DF1-E0F3-4C13-A74D-653FB3422047}" type="presOf" srcId="{12C981A4-5725-4101-8D7E-224BED54E262}" destId="{0A207028-A6D2-419C-A904-CDDC0DE3AFE4}" srcOrd="0" destOrd="0" presId="urn:microsoft.com/office/officeart/2008/layout/HorizontalMultiLevelHierarchy"/>
    <dgm:cxn modelId="{4D1823F4-B9C9-40B4-8190-50194278FBE4}" type="presOf" srcId="{605D9D04-702B-4636-B2BC-4B56A52D09BA}" destId="{F9F16302-9381-4BEC-9B94-452E24172993}" srcOrd="1" destOrd="0" presId="urn:microsoft.com/office/officeart/2008/layout/HorizontalMultiLevelHierarchy"/>
    <dgm:cxn modelId="{CD2D1D57-5936-4063-9604-57737C11DA7A}" type="presOf" srcId="{FFE343A0-0097-4CCB-9F98-E72321E60D6B}" destId="{21EE0510-26C9-420B-AF72-ED4BD87A3DC9}" srcOrd="1" destOrd="0" presId="urn:microsoft.com/office/officeart/2008/layout/HorizontalMultiLevelHierarchy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387F9B10-87F8-41AC-8073-7068B0B4F380}" type="presOf" srcId="{FFE343A0-0097-4CCB-9F98-E72321E60D6B}" destId="{45AE66B9-FF97-417D-9675-F4F13EFA5B8E}" srcOrd="0" destOrd="0" presId="urn:microsoft.com/office/officeart/2008/layout/HorizontalMultiLevelHierarchy"/>
    <dgm:cxn modelId="{7F09E675-8771-4C57-95F6-1BCB646CB677}" type="presOf" srcId="{C2736092-A4B6-465C-99E1-E4A3EAB72D76}" destId="{7C5D9CF5-7EE5-4F0A-937C-649BE2331332}" srcOrd="0" destOrd="0" presId="urn:microsoft.com/office/officeart/2008/layout/HorizontalMultiLevelHierarchy"/>
    <dgm:cxn modelId="{FF7C336C-AB6F-473A-B825-59ACBE6DD9EB}" srcId="{BBDF4AD1-6522-459B-B00E-C9F88FB6B8C2}" destId="{000DB90E-AFD4-407E-9223-0F7E21D17C55}" srcOrd="6" destOrd="0" parTransId="{D23A9FAD-3D68-4072-AC95-7C5CAD54BC86}" sibTransId="{5F8F5BF4-3C7B-4B3C-A68A-E8C529943253}"/>
    <dgm:cxn modelId="{BC5C5F76-5A4B-4C39-B197-CAB7D5E1F718}" type="presOf" srcId="{D23A9FAD-3D68-4072-AC95-7C5CAD54BC86}" destId="{7255DB55-6EDC-4463-AECF-3AC07B41F568}" srcOrd="0" destOrd="0" presId="urn:microsoft.com/office/officeart/2008/layout/HorizontalMultiLevelHierarchy"/>
    <dgm:cxn modelId="{22807196-3AA2-40B5-850A-76E44F1D53EC}" type="presOf" srcId="{D7EC46E3-7DE3-4131-8112-07484D5B3430}" destId="{0C9021D6-6766-4F43-BC17-C13DAB4127BD}" srcOrd="1" destOrd="0" presId="urn:microsoft.com/office/officeart/2008/layout/HorizontalMultiLevelHierarchy"/>
    <dgm:cxn modelId="{F3624956-31C8-4EB4-859F-6853102C4277}" type="presOf" srcId="{C59B692F-2C2E-49B6-A469-291462CDAF1A}" destId="{8F6E5208-B358-4647-94E5-78B189FD4A1D}" srcOrd="0" destOrd="0" presId="urn:microsoft.com/office/officeart/2008/layout/HorizontalMultiLevelHierarchy"/>
    <dgm:cxn modelId="{17EE7476-DA77-4A5A-8C29-2AFA55807147}" type="presOf" srcId="{DB7BB1A9-819F-4E28-B130-CAA8762E4AB7}" destId="{B73FDE39-397E-460E-B386-7BDED295A985}" srcOrd="1" destOrd="0" presId="urn:microsoft.com/office/officeart/2008/layout/HorizontalMultiLevelHierarchy"/>
    <dgm:cxn modelId="{08FD18D8-0C3B-4BF3-972A-096315953162}" type="presOf" srcId="{3B825BAF-282B-4A99-A69E-C6CCCBF1C449}" destId="{B5DF1A6E-F972-4FDE-BF57-0122052B91CC}" srcOrd="0" destOrd="0" presId="urn:microsoft.com/office/officeart/2008/layout/HorizontalMultiLevelHierarchy"/>
    <dgm:cxn modelId="{5C46ECF5-4354-4EC7-B7FB-D01BDAD43BE2}" type="presOf" srcId="{D23A9FAD-3D68-4072-AC95-7C5CAD54BC86}" destId="{883BA3E8-8744-4926-A018-4D7818D64E9F}" srcOrd="1" destOrd="0" presId="urn:microsoft.com/office/officeart/2008/layout/HorizontalMultiLevelHierarchy"/>
    <dgm:cxn modelId="{43FDBC36-2265-4253-942E-5E71168F5D18}" type="presOf" srcId="{E0203D8C-E34D-42AC-9BAA-63D05F356B03}" destId="{F11B3B0C-F012-4C0A-BC3A-801DDF03ED74}" srcOrd="0" destOrd="0" presId="urn:microsoft.com/office/officeart/2008/layout/HorizontalMultiLevelHierarchy"/>
    <dgm:cxn modelId="{067D6B22-6C70-43C5-91D4-2EFF983808D3}" srcId="{BBDF4AD1-6522-459B-B00E-C9F88FB6B8C2}" destId="{47A19D9A-0C88-484C-AD2E-29D6E2FF4562}" srcOrd="2" destOrd="0" parTransId="{F9B32E01-172B-46B4-AC0F-78ABCE655483}" sibTransId="{6E97602C-6472-4B8F-B058-1AFD30303360}"/>
    <dgm:cxn modelId="{E0D0BB31-D2B8-4A2D-81D2-BF650DD88596}" srcId="{BBDF4AD1-6522-459B-B00E-C9F88FB6B8C2}" destId="{7AB60C28-B2A0-466A-BF57-4A3CD5213C7D}" srcOrd="5" destOrd="0" parTransId="{15E42B26-54D3-4E11-A5AF-B6687C0C1696}" sibTransId="{C9AB66DB-3185-4A22-A15C-CD27039EC5D6}"/>
    <dgm:cxn modelId="{30F502BC-8D69-4125-A0B1-EC20D39BE7C0}" type="presOf" srcId="{525EB868-80C3-4139-A5D0-2971BD4242CA}" destId="{7B492EEC-BBE7-42A4-BD6E-1E773EF6FA98}" srcOrd="1" destOrd="0" presId="urn:microsoft.com/office/officeart/2008/layout/HorizontalMultiLevelHierarchy"/>
    <dgm:cxn modelId="{C716162D-A428-49EF-B1CC-3CC3F2274C2A}" type="presOf" srcId="{9AF81FD2-8D43-4EEE-AC7E-612ED0CC2C3E}" destId="{8A12DE40-7A96-4DA9-B338-A8DB419060F7}" srcOrd="0" destOrd="0" presId="urn:microsoft.com/office/officeart/2008/layout/HorizontalMultiLevelHierarchy"/>
    <dgm:cxn modelId="{B7E4A540-A921-44ED-AB74-E860884A3AAA}" type="presOf" srcId="{F9B32E01-172B-46B4-AC0F-78ABCE655483}" destId="{1344BC42-968A-4639-BD69-50909CE82192}" srcOrd="0" destOrd="0" presId="urn:microsoft.com/office/officeart/2008/layout/HorizontalMultiLevelHierarchy"/>
    <dgm:cxn modelId="{5A3EF660-64E0-4628-8AB8-D81923699EAF}" srcId="{BBDF4AD1-6522-459B-B00E-C9F88FB6B8C2}" destId="{E0203D8C-E34D-42AC-9BAA-63D05F356B03}" srcOrd="10" destOrd="0" parTransId="{8EC09320-A801-4487-8D17-DE122563BD7B}" sibTransId="{4202ADE0-AB41-4572-BCAB-4F21FDF1D1B1}"/>
    <dgm:cxn modelId="{F47803FD-EE5D-4047-8103-EFBB1DEE7766}" type="presOf" srcId="{F9B32E01-172B-46B4-AC0F-78ABCE655483}" destId="{05810C55-4CFD-43BC-B5A4-9BE2008F5681}" srcOrd="1" destOrd="0" presId="urn:microsoft.com/office/officeart/2008/layout/HorizontalMultiLevelHierarchy"/>
    <dgm:cxn modelId="{BDCD154F-2054-45EB-AA5E-C2AF7C4B3056}" srcId="{BBDF4AD1-6522-459B-B00E-C9F88FB6B8C2}" destId="{C59B692F-2C2E-49B6-A469-291462CDAF1A}" srcOrd="8" destOrd="0" parTransId="{9AF81FD2-8D43-4EEE-AC7E-612ED0CC2C3E}" sibTransId="{5DCD7D88-3067-4C0F-8786-C72FDDE0AE59}"/>
    <dgm:cxn modelId="{CA058199-FCBB-4F91-95F2-93EB6789B159}" type="presOf" srcId="{000DB90E-AFD4-407E-9223-0F7E21D17C55}" destId="{A76E9FA0-53D8-4F7D-B38A-FA1BEEA8C7D1}" srcOrd="0" destOrd="0" presId="urn:microsoft.com/office/officeart/2008/layout/HorizontalMultiLevelHierarchy"/>
    <dgm:cxn modelId="{715052DF-1654-4C51-AFD4-B9B250A2D977}" srcId="{BBDF4AD1-6522-459B-B00E-C9F88FB6B8C2}" destId="{12C981A4-5725-4101-8D7E-224BED54E262}" srcOrd="3" destOrd="0" parTransId="{D7EC46E3-7DE3-4131-8112-07484D5B3430}" sibTransId="{74D7165A-D886-4E01-BCA8-D348F45E4906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7460FD25-FF75-4A01-87A6-9638837FA3D9}" type="presOf" srcId="{BBDF4AD1-6522-459B-B00E-C9F88FB6B8C2}" destId="{681F1312-20C4-4B4C-882E-3AAF42857382}" srcOrd="0" destOrd="0" presId="urn:microsoft.com/office/officeart/2008/layout/HorizontalMultiLevelHierarchy"/>
    <dgm:cxn modelId="{39437BAA-1CF0-4B84-97AA-0ED73B93D970}" srcId="{BBDF4AD1-6522-459B-B00E-C9F88FB6B8C2}" destId="{F79D26AD-9280-45D7-B663-FB4A08B2B4BF}" srcOrd="4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9" destOrd="0" parTransId="{26DC543D-019C-47B7-A58F-E5AC1D1C671C}" sibTransId="{553ACF5E-4ECB-4765-A5EF-334781260DD7}"/>
    <dgm:cxn modelId="{0AEA6AAB-F6E6-4550-94C0-1B4213E93AF3}" type="presOf" srcId="{DA795E56-38B0-40FE-8039-95A4D47EC85F}" destId="{E868102C-D30C-4F4A-876D-34E7A08FE52F}" srcOrd="0" destOrd="0" presId="urn:microsoft.com/office/officeart/2008/layout/HorizontalMultiLevelHierarchy"/>
    <dgm:cxn modelId="{4FFD7D6B-A6C2-46E9-80E3-1D9C3F9FD759}" type="presOf" srcId="{26DC543D-019C-47B7-A58F-E5AC1D1C671C}" destId="{DFFAFB9B-E250-42DE-8547-463989C81FBA}" srcOrd="0" destOrd="0" presId="urn:microsoft.com/office/officeart/2008/layout/HorizontalMultiLevelHierarchy"/>
    <dgm:cxn modelId="{540F2F18-967A-4822-A975-BE107D769149}" type="presOf" srcId="{15E42B26-54D3-4E11-A5AF-B6687C0C1696}" destId="{8FA1899C-C85B-4A9C-AA9F-B1D8CBC26F4E}" srcOrd="1" destOrd="0" presId="urn:microsoft.com/office/officeart/2008/layout/HorizontalMultiLevelHierarchy"/>
    <dgm:cxn modelId="{8F6727E4-A2DB-4718-9B6B-F224835681A0}" type="presOf" srcId="{47A19D9A-0C88-484C-AD2E-29D6E2FF4562}" destId="{3BDC1538-F3C7-4C45-A174-AC36E227AF38}" srcOrd="0" destOrd="0" presId="urn:microsoft.com/office/officeart/2008/layout/HorizontalMultiLevelHierarchy"/>
    <dgm:cxn modelId="{F614AD1D-81B8-45FE-991C-9C5E53329A51}" type="presOf" srcId="{D7EC46E3-7DE3-4131-8112-07484D5B3430}" destId="{A74B7AEA-4F15-465A-9F3C-2DA6FCA755D3}" srcOrd="0" destOrd="0" presId="urn:microsoft.com/office/officeart/2008/layout/HorizontalMultiLevelHierarchy"/>
    <dgm:cxn modelId="{B8D3D92E-8137-497F-8422-24480C3E993F}" type="presOf" srcId="{15E42B26-54D3-4E11-A5AF-B6687C0C1696}" destId="{7F0ED7DB-FDBB-41AE-8A53-3CC44997F7E4}" srcOrd="0" destOrd="0" presId="urn:microsoft.com/office/officeart/2008/layout/HorizontalMultiLevelHierarchy"/>
    <dgm:cxn modelId="{C55E6E1C-AEF3-4192-B648-DC7DDBFD4CE0}" type="presOf" srcId="{DB7BB1A9-819F-4E28-B130-CAA8762E4AB7}" destId="{C368E2B6-6921-45B9-8A44-CD44CA3D4E77}" srcOrd="0" destOrd="0" presId="urn:microsoft.com/office/officeart/2008/layout/HorizontalMultiLevelHierarchy"/>
    <dgm:cxn modelId="{04C44A30-786C-45D7-B34F-AA5CB8EF9F4A}" type="presOf" srcId="{D6D548F5-9929-4A94-891F-21A9235CD2AB}" destId="{A1BB391A-55D2-4AD4-95FA-884DAD06F304}" srcOrd="0" destOrd="0" presId="urn:microsoft.com/office/officeart/2008/layout/HorizontalMultiLevelHierarchy"/>
    <dgm:cxn modelId="{E4471F3A-BA54-45F7-BF9F-828BD2A251FA}" srcId="{BBDF4AD1-6522-459B-B00E-C9F88FB6B8C2}" destId="{3B825BAF-282B-4A99-A69E-C6CCCBF1C449}" srcOrd="7" destOrd="0" parTransId="{DB7BB1A9-819F-4E28-B130-CAA8762E4AB7}" sibTransId="{23BB7CEF-1376-4F36-A647-A9AE82DA84D5}"/>
    <dgm:cxn modelId="{06DF48E9-8DBB-4336-8F0A-2312EBB613ED}" type="presParOf" srcId="{7C5D9CF5-7EE5-4F0A-937C-649BE2331332}" destId="{9E3918DE-ADBF-4539-B9B3-0BF2258CB954}" srcOrd="0" destOrd="0" presId="urn:microsoft.com/office/officeart/2008/layout/HorizontalMultiLevelHierarchy"/>
    <dgm:cxn modelId="{C3D1BDC7-77F9-4F58-B139-5DC41F0CE963}" type="presParOf" srcId="{9E3918DE-ADBF-4539-B9B3-0BF2258CB954}" destId="{681F1312-20C4-4B4C-882E-3AAF42857382}" srcOrd="0" destOrd="0" presId="urn:microsoft.com/office/officeart/2008/layout/HorizontalMultiLevelHierarchy"/>
    <dgm:cxn modelId="{F7F1BC4D-6921-4CFB-9383-F0A3B1B20391}" type="presParOf" srcId="{9E3918DE-ADBF-4539-B9B3-0BF2258CB954}" destId="{26F3088A-E2AE-4166-83F5-96D4695464C7}" srcOrd="1" destOrd="0" presId="urn:microsoft.com/office/officeart/2008/layout/HorizontalMultiLevelHierarchy"/>
    <dgm:cxn modelId="{BCCF1A2C-06EB-45B3-9796-806FF8D60AAB}" type="presParOf" srcId="{26F3088A-E2AE-4166-83F5-96D4695464C7}" destId="{E868102C-D30C-4F4A-876D-34E7A08FE52F}" srcOrd="0" destOrd="0" presId="urn:microsoft.com/office/officeart/2008/layout/HorizontalMultiLevelHierarchy"/>
    <dgm:cxn modelId="{52FFF7A0-507E-46D2-93DB-5887468E0928}" type="presParOf" srcId="{E868102C-D30C-4F4A-876D-34E7A08FE52F}" destId="{73E97D52-B429-472C-A582-49C5318AEA78}" srcOrd="0" destOrd="0" presId="urn:microsoft.com/office/officeart/2008/layout/HorizontalMultiLevelHierarchy"/>
    <dgm:cxn modelId="{8CDB9441-82C7-4FB9-96BC-9864FECC6F06}" type="presParOf" srcId="{26F3088A-E2AE-4166-83F5-96D4695464C7}" destId="{73E66976-85E7-43E4-8B8F-30E045174A10}" srcOrd="1" destOrd="0" presId="urn:microsoft.com/office/officeart/2008/layout/HorizontalMultiLevelHierarchy"/>
    <dgm:cxn modelId="{CC18301A-E03D-4CF2-BEE3-91BA573F6061}" type="presParOf" srcId="{73E66976-85E7-43E4-8B8F-30E045174A10}" destId="{DF9D27DA-4A7F-43F5-9E57-A4697EF724CD}" srcOrd="0" destOrd="0" presId="urn:microsoft.com/office/officeart/2008/layout/HorizontalMultiLevelHierarchy"/>
    <dgm:cxn modelId="{06B49E29-A828-4270-9FB2-D62D58EACA8E}" type="presParOf" srcId="{73E66976-85E7-43E4-8B8F-30E045174A10}" destId="{C2780CD3-DE7C-475D-B23D-FA26482540F6}" srcOrd="1" destOrd="0" presId="urn:microsoft.com/office/officeart/2008/layout/HorizontalMultiLevelHierarchy"/>
    <dgm:cxn modelId="{E1858F25-95EE-4F64-8168-7C20E6D782EE}" type="presParOf" srcId="{26F3088A-E2AE-4166-83F5-96D4695464C7}" destId="{45AE66B9-FF97-417D-9675-F4F13EFA5B8E}" srcOrd="2" destOrd="0" presId="urn:microsoft.com/office/officeart/2008/layout/HorizontalMultiLevelHierarchy"/>
    <dgm:cxn modelId="{96D92F95-B7B6-487D-B9B7-FB49D49A7321}" type="presParOf" srcId="{45AE66B9-FF97-417D-9675-F4F13EFA5B8E}" destId="{21EE0510-26C9-420B-AF72-ED4BD87A3DC9}" srcOrd="0" destOrd="0" presId="urn:microsoft.com/office/officeart/2008/layout/HorizontalMultiLevelHierarchy"/>
    <dgm:cxn modelId="{2D549F6D-E59C-48D3-806E-6FF91DB4D234}" type="presParOf" srcId="{26F3088A-E2AE-4166-83F5-96D4695464C7}" destId="{5F97B517-D628-4538-9750-7A84FE1B5F59}" srcOrd="3" destOrd="0" presId="urn:microsoft.com/office/officeart/2008/layout/HorizontalMultiLevelHierarchy"/>
    <dgm:cxn modelId="{462A8C4B-476F-44F2-ABCE-22846D2FCF92}" type="presParOf" srcId="{5F97B517-D628-4538-9750-7A84FE1B5F59}" destId="{9441DDC1-A8BB-4AE3-9104-F7F92E6C4BD9}" srcOrd="0" destOrd="0" presId="urn:microsoft.com/office/officeart/2008/layout/HorizontalMultiLevelHierarchy"/>
    <dgm:cxn modelId="{EAF53A17-FD66-47B2-B6D3-EC4B95A8F54F}" type="presParOf" srcId="{5F97B517-D628-4538-9750-7A84FE1B5F59}" destId="{2C719391-8685-47EA-9B0E-C0EC8FACC64F}" srcOrd="1" destOrd="0" presId="urn:microsoft.com/office/officeart/2008/layout/HorizontalMultiLevelHierarchy"/>
    <dgm:cxn modelId="{AF4A8AEC-CBF2-4FC2-B14B-04F68811E548}" type="presParOf" srcId="{26F3088A-E2AE-4166-83F5-96D4695464C7}" destId="{1344BC42-968A-4639-BD69-50909CE82192}" srcOrd="4" destOrd="0" presId="urn:microsoft.com/office/officeart/2008/layout/HorizontalMultiLevelHierarchy"/>
    <dgm:cxn modelId="{6E0F4A86-2B04-491C-9F25-0D9AFF79E4E3}" type="presParOf" srcId="{1344BC42-968A-4639-BD69-50909CE82192}" destId="{05810C55-4CFD-43BC-B5A4-9BE2008F5681}" srcOrd="0" destOrd="0" presId="urn:microsoft.com/office/officeart/2008/layout/HorizontalMultiLevelHierarchy"/>
    <dgm:cxn modelId="{E85AC433-AD16-46B1-AF3D-3FA2B4FFF10A}" type="presParOf" srcId="{26F3088A-E2AE-4166-83F5-96D4695464C7}" destId="{BC208A6F-8DB6-42D1-919A-0E3D675F9604}" srcOrd="5" destOrd="0" presId="urn:microsoft.com/office/officeart/2008/layout/HorizontalMultiLevelHierarchy"/>
    <dgm:cxn modelId="{7AB975D3-9891-46DD-9C0A-1E51E92FB829}" type="presParOf" srcId="{BC208A6F-8DB6-42D1-919A-0E3D675F9604}" destId="{3BDC1538-F3C7-4C45-A174-AC36E227AF38}" srcOrd="0" destOrd="0" presId="urn:microsoft.com/office/officeart/2008/layout/HorizontalMultiLevelHierarchy"/>
    <dgm:cxn modelId="{54FA0D7C-3FFA-4DFC-8F9F-0EE4AE40CCA0}" type="presParOf" srcId="{BC208A6F-8DB6-42D1-919A-0E3D675F9604}" destId="{278D8F5F-E7B0-4686-A8C0-C3A97AD377B1}" srcOrd="1" destOrd="0" presId="urn:microsoft.com/office/officeart/2008/layout/HorizontalMultiLevelHierarchy"/>
    <dgm:cxn modelId="{BB599987-B83F-4893-A585-D6F9B147B04E}" type="presParOf" srcId="{26F3088A-E2AE-4166-83F5-96D4695464C7}" destId="{A74B7AEA-4F15-465A-9F3C-2DA6FCA755D3}" srcOrd="6" destOrd="0" presId="urn:microsoft.com/office/officeart/2008/layout/HorizontalMultiLevelHierarchy"/>
    <dgm:cxn modelId="{9C84246F-2FAD-479F-9AB6-CFB52D93B7A4}" type="presParOf" srcId="{A74B7AEA-4F15-465A-9F3C-2DA6FCA755D3}" destId="{0C9021D6-6766-4F43-BC17-C13DAB4127BD}" srcOrd="0" destOrd="0" presId="urn:microsoft.com/office/officeart/2008/layout/HorizontalMultiLevelHierarchy"/>
    <dgm:cxn modelId="{9BF33CCC-A319-44B2-81C8-AA4435A29699}" type="presParOf" srcId="{26F3088A-E2AE-4166-83F5-96D4695464C7}" destId="{07E8294A-8D62-4ACA-A124-60DC7157BA57}" srcOrd="7" destOrd="0" presId="urn:microsoft.com/office/officeart/2008/layout/HorizontalMultiLevelHierarchy"/>
    <dgm:cxn modelId="{855CF2CE-4511-4610-A65D-AA239DBE9B09}" type="presParOf" srcId="{07E8294A-8D62-4ACA-A124-60DC7157BA57}" destId="{0A207028-A6D2-419C-A904-CDDC0DE3AFE4}" srcOrd="0" destOrd="0" presId="urn:microsoft.com/office/officeart/2008/layout/HorizontalMultiLevelHierarchy"/>
    <dgm:cxn modelId="{84864535-255D-4DAC-BE4A-65F499EF8363}" type="presParOf" srcId="{07E8294A-8D62-4ACA-A124-60DC7157BA57}" destId="{425DC6DA-A397-4A16-9076-FCF6B0DD43F7}" srcOrd="1" destOrd="0" presId="urn:microsoft.com/office/officeart/2008/layout/HorizontalMultiLevelHierarchy"/>
    <dgm:cxn modelId="{BB1B5150-3FDD-4F1E-A3E9-C974D30808C0}" type="presParOf" srcId="{26F3088A-E2AE-4166-83F5-96D4695464C7}" destId="{D791CF0C-6AD3-4085-BEAD-1872BEBF1A43}" srcOrd="8" destOrd="0" presId="urn:microsoft.com/office/officeart/2008/layout/HorizontalMultiLevelHierarchy"/>
    <dgm:cxn modelId="{897D5587-D0B0-42E7-A135-A5A903238C41}" type="presParOf" srcId="{D791CF0C-6AD3-4085-BEAD-1872BEBF1A43}" destId="{F9F16302-9381-4BEC-9B94-452E24172993}" srcOrd="0" destOrd="0" presId="urn:microsoft.com/office/officeart/2008/layout/HorizontalMultiLevelHierarchy"/>
    <dgm:cxn modelId="{221771B7-7FF7-44CC-9E83-3DDBB90DA603}" type="presParOf" srcId="{26F3088A-E2AE-4166-83F5-96D4695464C7}" destId="{A54EDADA-E6F8-4492-8374-F511BA686263}" srcOrd="9" destOrd="0" presId="urn:microsoft.com/office/officeart/2008/layout/HorizontalMultiLevelHierarchy"/>
    <dgm:cxn modelId="{6444E51F-B6BA-4287-8426-20D0BDD0D4A8}" type="presParOf" srcId="{A54EDADA-E6F8-4492-8374-F511BA686263}" destId="{31FEAD03-F1A8-4BFE-B58B-A9F28925F250}" srcOrd="0" destOrd="0" presId="urn:microsoft.com/office/officeart/2008/layout/HorizontalMultiLevelHierarchy"/>
    <dgm:cxn modelId="{2FDA1CEB-732D-4FAB-9178-63BCAACF04F3}" type="presParOf" srcId="{A54EDADA-E6F8-4492-8374-F511BA686263}" destId="{E6792777-0719-4195-B80C-277CC5CC8CD3}" srcOrd="1" destOrd="0" presId="urn:microsoft.com/office/officeart/2008/layout/HorizontalMultiLevelHierarchy"/>
    <dgm:cxn modelId="{BBBF3721-B83A-40A9-9613-E5DA3562A758}" type="presParOf" srcId="{26F3088A-E2AE-4166-83F5-96D4695464C7}" destId="{7F0ED7DB-FDBB-41AE-8A53-3CC44997F7E4}" srcOrd="10" destOrd="0" presId="urn:microsoft.com/office/officeart/2008/layout/HorizontalMultiLevelHierarchy"/>
    <dgm:cxn modelId="{A9A9B74E-155A-472C-9FAB-D9810D853119}" type="presParOf" srcId="{7F0ED7DB-FDBB-41AE-8A53-3CC44997F7E4}" destId="{8FA1899C-C85B-4A9C-AA9F-B1D8CBC26F4E}" srcOrd="0" destOrd="0" presId="urn:microsoft.com/office/officeart/2008/layout/HorizontalMultiLevelHierarchy"/>
    <dgm:cxn modelId="{A3C1B619-EA65-45CA-81A9-FF4F62AFCB23}" type="presParOf" srcId="{26F3088A-E2AE-4166-83F5-96D4695464C7}" destId="{DDBB1735-E275-44E0-8581-EA3B4A131A7F}" srcOrd="11" destOrd="0" presId="urn:microsoft.com/office/officeart/2008/layout/HorizontalMultiLevelHierarchy"/>
    <dgm:cxn modelId="{31F5906C-019F-4836-8D14-4D7A6D061DD4}" type="presParOf" srcId="{DDBB1735-E275-44E0-8581-EA3B4A131A7F}" destId="{53567134-FA2D-4997-A1E6-712DA00C7ECF}" srcOrd="0" destOrd="0" presId="urn:microsoft.com/office/officeart/2008/layout/HorizontalMultiLevelHierarchy"/>
    <dgm:cxn modelId="{AB707C7E-7CA5-4FB6-8D33-C46EB109497A}" type="presParOf" srcId="{DDBB1735-E275-44E0-8581-EA3B4A131A7F}" destId="{E1C9CB15-EDAA-472B-ACE5-79FC1A48027F}" srcOrd="1" destOrd="0" presId="urn:microsoft.com/office/officeart/2008/layout/HorizontalMultiLevelHierarchy"/>
    <dgm:cxn modelId="{2294B9DF-6C98-438B-9A19-4DC09A37082B}" type="presParOf" srcId="{26F3088A-E2AE-4166-83F5-96D4695464C7}" destId="{7255DB55-6EDC-4463-AECF-3AC07B41F568}" srcOrd="12" destOrd="0" presId="urn:microsoft.com/office/officeart/2008/layout/HorizontalMultiLevelHierarchy"/>
    <dgm:cxn modelId="{236DC4C6-9925-433B-ABB3-0FD413FA14AF}" type="presParOf" srcId="{7255DB55-6EDC-4463-AECF-3AC07B41F568}" destId="{883BA3E8-8744-4926-A018-4D7818D64E9F}" srcOrd="0" destOrd="0" presId="urn:microsoft.com/office/officeart/2008/layout/HorizontalMultiLevelHierarchy"/>
    <dgm:cxn modelId="{5EA92281-2CD3-431D-A862-97AF7779BD64}" type="presParOf" srcId="{26F3088A-E2AE-4166-83F5-96D4695464C7}" destId="{3093FFD8-0B54-478D-BCBF-C6613F17E83E}" srcOrd="13" destOrd="0" presId="urn:microsoft.com/office/officeart/2008/layout/HorizontalMultiLevelHierarchy"/>
    <dgm:cxn modelId="{0A17A101-3281-410B-A7CB-5419C1FC6A11}" type="presParOf" srcId="{3093FFD8-0B54-478D-BCBF-C6613F17E83E}" destId="{A76E9FA0-53D8-4F7D-B38A-FA1BEEA8C7D1}" srcOrd="0" destOrd="0" presId="urn:microsoft.com/office/officeart/2008/layout/HorizontalMultiLevelHierarchy"/>
    <dgm:cxn modelId="{6F3C0F36-729A-4514-BABF-23CDAFFBB53C}" type="presParOf" srcId="{3093FFD8-0B54-478D-BCBF-C6613F17E83E}" destId="{6A0F766F-3390-462B-A2F6-45BA01555A56}" srcOrd="1" destOrd="0" presId="urn:microsoft.com/office/officeart/2008/layout/HorizontalMultiLevelHierarchy"/>
    <dgm:cxn modelId="{DFC73460-DB46-4AC4-825E-5257B8DB9B7F}" type="presParOf" srcId="{26F3088A-E2AE-4166-83F5-96D4695464C7}" destId="{C368E2B6-6921-45B9-8A44-CD44CA3D4E77}" srcOrd="14" destOrd="0" presId="urn:microsoft.com/office/officeart/2008/layout/HorizontalMultiLevelHierarchy"/>
    <dgm:cxn modelId="{0B3B34B0-CC3C-47B7-8ED4-04A90C0E557C}" type="presParOf" srcId="{C368E2B6-6921-45B9-8A44-CD44CA3D4E77}" destId="{B73FDE39-397E-460E-B386-7BDED295A985}" srcOrd="0" destOrd="0" presId="urn:microsoft.com/office/officeart/2008/layout/HorizontalMultiLevelHierarchy"/>
    <dgm:cxn modelId="{F3304621-6221-4F11-B65B-F6080650EC99}" type="presParOf" srcId="{26F3088A-E2AE-4166-83F5-96D4695464C7}" destId="{8E325D28-BAAD-4235-826C-CAAF8F8249E2}" srcOrd="15" destOrd="0" presId="urn:microsoft.com/office/officeart/2008/layout/HorizontalMultiLevelHierarchy"/>
    <dgm:cxn modelId="{27C75956-9CAC-402C-817C-DFF603DA3E89}" type="presParOf" srcId="{8E325D28-BAAD-4235-826C-CAAF8F8249E2}" destId="{B5DF1A6E-F972-4FDE-BF57-0122052B91CC}" srcOrd="0" destOrd="0" presId="urn:microsoft.com/office/officeart/2008/layout/HorizontalMultiLevelHierarchy"/>
    <dgm:cxn modelId="{1E8C6BEC-9528-4CBF-8230-28B7D883D94F}" type="presParOf" srcId="{8E325D28-BAAD-4235-826C-CAAF8F8249E2}" destId="{1831300A-FF45-4A4B-8C3B-8E0537E8CB2C}" srcOrd="1" destOrd="0" presId="urn:microsoft.com/office/officeart/2008/layout/HorizontalMultiLevelHierarchy"/>
    <dgm:cxn modelId="{12C6789C-CD9C-47FE-A913-AED7A93AE4C1}" type="presParOf" srcId="{26F3088A-E2AE-4166-83F5-96D4695464C7}" destId="{8A12DE40-7A96-4DA9-B338-A8DB419060F7}" srcOrd="16" destOrd="0" presId="urn:microsoft.com/office/officeart/2008/layout/HorizontalMultiLevelHierarchy"/>
    <dgm:cxn modelId="{901F3F3B-5BE9-4DF7-8FA0-053E3F3038C1}" type="presParOf" srcId="{8A12DE40-7A96-4DA9-B338-A8DB419060F7}" destId="{21C6D722-0C58-4BAE-BD71-F770D292CA09}" srcOrd="0" destOrd="0" presId="urn:microsoft.com/office/officeart/2008/layout/HorizontalMultiLevelHierarchy"/>
    <dgm:cxn modelId="{CB6A1497-91E2-4F10-BB97-8769BE6BF315}" type="presParOf" srcId="{26F3088A-E2AE-4166-83F5-96D4695464C7}" destId="{60DB2A77-FE3C-4E25-AFF6-C74C32A9D820}" srcOrd="17" destOrd="0" presId="urn:microsoft.com/office/officeart/2008/layout/HorizontalMultiLevelHierarchy"/>
    <dgm:cxn modelId="{AEB7DDE6-34C6-46CD-BF7F-B9A44BD93B3D}" type="presParOf" srcId="{60DB2A77-FE3C-4E25-AFF6-C74C32A9D820}" destId="{8F6E5208-B358-4647-94E5-78B189FD4A1D}" srcOrd="0" destOrd="0" presId="urn:microsoft.com/office/officeart/2008/layout/HorizontalMultiLevelHierarchy"/>
    <dgm:cxn modelId="{81A2FA4E-0792-496E-BB95-4D66834A5C01}" type="presParOf" srcId="{60DB2A77-FE3C-4E25-AFF6-C74C32A9D820}" destId="{AA7144F1-BE33-4FB8-8674-D4B5AFE310C1}" srcOrd="1" destOrd="0" presId="urn:microsoft.com/office/officeart/2008/layout/HorizontalMultiLevelHierarchy"/>
    <dgm:cxn modelId="{8E7FD23B-7E6C-4C48-99B7-F39267128318}" type="presParOf" srcId="{AA7144F1-BE33-4FB8-8674-D4B5AFE310C1}" destId="{58EAACAB-CB4A-4CF1-BD10-F0CC45127CEB}" srcOrd="0" destOrd="0" presId="urn:microsoft.com/office/officeart/2008/layout/HorizontalMultiLevelHierarchy"/>
    <dgm:cxn modelId="{81BD1DBF-1870-4A1A-9318-98E81128D57C}" type="presParOf" srcId="{58EAACAB-CB4A-4CF1-BD10-F0CC45127CEB}" destId="{7B492EEC-BBE7-42A4-BD6E-1E773EF6FA98}" srcOrd="0" destOrd="0" presId="urn:microsoft.com/office/officeart/2008/layout/HorizontalMultiLevelHierarchy"/>
    <dgm:cxn modelId="{C6B12753-3F25-4971-AE51-D9E93E838C92}" type="presParOf" srcId="{AA7144F1-BE33-4FB8-8674-D4B5AFE310C1}" destId="{C927B74F-FDD6-4E7F-AB6A-78C032760D3A}" srcOrd="1" destOrd="0" presId="urn:microsoft.com/office/officeart/2008/layout/HorizontalMultiLevelHierarchy"/>
    <dgm:cxn modelId="{173C4E39-C20D-49D1-8366-154D5086C2B8}" type="presParOf" srcId="{C927B74F-FDD6-4E7F-AB6A-78C032760D3A}" destId="{A1BB391A-55D2-4AD4-95FA-884DAD06F304}" srcOrd="0" destOrd="0" presId="urn:microsoft.com/office/officeart/2008/layout/HorizontalMultiLevelHierarchy"/>
    <dgm:cxn modelId="{062A672B-399D-46A8-AE37-EB697D8564C0}" type="presParOf" srcId="{C927B74F-FDD6-4E7F-AB6A-78C032760D3A}" destId="{06E9388F-C568-4CC1-833A-2A8CB20B525B}" srcOrd="1" destOrd="0" presId="urn:microsoft.com/office/officeart/2008/layout/HorizontalMultiLevelHierarchy"/>
    <dgm:cxn modelId="{5109AC1A-363A-4E37-AE2A-17FFC7697817}" type="presParOf" srcId="{26F3088A-E2AE-4166-83F5-96D4695464C7}" destId="{DFFAFB9B-E250-42DE-8547-463989C81FBA}" srcOrd="18" destOrd="0" presId="urn:microsoft.com/office/officeart/2008/layout/HorizontalMultiLevelHierarchy"/>
    <dgm:cxn modelId="{0847E1FF-1810-4886-B43B-8AC3B6DBDCC7}" type="presParOf" srcId="{DFFAFB9B-E250-42DE-8547-463989C81FBA}" destId="{CDD3714F-277F-4EF6-8433-0B141B3A4DDE}" srcOrd="0" destOrd="0" presId="urn:microsoft.com/office/officeart/2008/layout/HorizontalMultiLevelHierarchy"/>
    <dgm:cxn modelId="{11E9C481-48B0-4F37-A00C-92EA65E17693}" type="presParOf" srcId="{26F3088A-E2AE-4166-83F5-96D4695464C7}" destId="{0CF938E0-44BD-4EDB-B2FC-2DD77A80FB69}" srcOrd="19" destOrd="0" presId="urn:microsoft.com/office/officeart/2008/layout/HorizontalMultiLevelHierarchy"/>
    <dgm:cxn modelId="{9D574833-228A-4E6D-8F47-BD6E76679F71}" type="presParOf" srcId="{0CF938E0-44BD-4EDB-B2FC-2DD77A80FB69}" destId="{17CF7384-19DE-41BD-94BF-01D92423ABC4}" srcOrd="0" destOrd="0" presId="urn:microsoft.com/office/officeart/2008/layout/HorizontalMultiLevelHierarchy"/>
    <dgm:cxn modelId="{C21FBF6B-F449-4949-9BEA-5B2FE4B487A9}" type="presParOf" srcId="{0CF938E0-44BD-4EDB-B2FC-2DD77A80FB69}" destId="{09D9D189-7466-4172-B582-C6FFA00A8EB9}" srcOrd="1" destOrd="0" presId="urn:microsoft.com/office/officeart/2008/layout/HorizontalMultiLevelHierarchy"/>
    <dgm:cxn modelId="{7A1DF722-B3DF-4015-903E-F17D1AF7C320}" type="presParOf" srcId="{26F3088A-E2AE-4166-83F5-96D4695464C7}" destId="{C24C1072-9DE1-46DB-992D-2075FB35E283}" srcOrd="20" destOrd="0" presId="urn:microsoft.com/office/officeart/2008/layout/HorizontalMultiLevelHierarchy"/>
    <dgm:cxn modelId="{BCD67BB7-3267-45DD-9C2D-3D7E48080418}" type="presParOf" srcId="{C24C1072-9DE1-46DB-992D-2075FB35E283}" destId="{CAD74AE7-5037-4BCD-915A-817221A63EF4}" srcOrd="0" destOrd="0" presId="urn:microsoft.com/office/officeart/2008/layout/HorizontalMultiLevelHierarchy"/>
    <dgm:cxn modelId="{D7C9245D-41D4-4A91-AB47-D3B7D0056302}" type="presParOf" srcId="{26F3088A-E2AE-4166-83F5-96D4695464C7}" destId="{3EFF1E43-764F-495C-9AA9-53BF9E18294A}" srcOrd="21" destOrd="0" presId="urn:microsoft.com/office/officeart/2008/layout/HorizontalMultiLevelHierarchy"/>
    <dgm:cxn modelId="{27B98489-D1DB-417C-AF01-852833D16FA5}" type="presParOf" srcId="{3EFF1E43-764F-495C-9AA9-53BF9E18294A}" destId="{F11B3B0C-F012-4C0A-BC3A-801DDF03ED74}" srcOrd="0" destOrd="0" presId="urn:microsoft.com/office/officeart/2008/layout/HorizontalMultiLevelHierarchy"/>
    <dgm:cxn modelId="{A3259C50-9784-4CEB-AD04-311C9FF11274}" type="presParOf" srcId="{3EFF1E43-764F-495C-9AA9-53BF9E18294A}" destId="{072446D2-3858-4701-9F27-EFE299E0B3E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C1072-9DE1-46DB-992D-2075FB35E283}">
      <dsp:nvSpPr>
        <dsp:cNvPr id="0" name=""/>
        <dsp:cNvSpPr/>
      </dsp:nvSpPr>
      <dsp:spPr>
        <a:xfrm>
          <a:off x="2962227" y="2543629"/>
          <a:ext cx="247066" cy="2353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33" y="0"/>
              </a:lnTo>
              <a:lnTo>
                <a:pt x="123533" y="2353912"/>
              </a:lnTo>
              <a:lnTo>
                <a:pt x="247066" y="23539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026589" y="3661414"/>
        <a:ext cx="118342" cy="118342"/>
      </dsp:txXfrm>
    </dsp:sp>
    <dsp:sp modelId="{DFFAFB9B-E250-42DE-8547-463989C81FBA}">
      <dsp:nvSpPr>
        <dsp:cNvPr id="0" name=""/>
        <dsp:cNvSpPr/>
      </dsp:nvSpPr>
      <dsp:spPr>
        <a:xfrm>
          <a:off x="2962227" y="2543629"/>
          <a:ext cx="247066" cy="18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33" y="0"/>
              </a:lnTo>
              <a:lnTo>
                <a:pt x="123533" y="1883130"/>
              </a:lnTo>
              <a:lnTo>
                <a:pt x="247066" y="18831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038279" y="3437712"/>
        <a:ext cx="94963" cy="94963"/>
      </dsp:txXfrm>
    </dsp:sp>
    <dsp:sp modelId="{58EAACAB-CB4A-4CF1-BD10-F0CC45127CEB}">
      <dsp:nvSpPr>
        <dsp:cNvPr id="0" name=""/>
        <dsp:cNvSpPr/>
      </dsp:nvSpPr>
      <dsp:spPr>
        <a:xfrm>
          <a:off x="4444627" y="3910256"/>
          <a:ext cx="2470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066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61984" y="3949799"/>
        <a:ext cx="12353" cy="12353"/>
      </dsp:txXfrm>
    </dsp:sp>
    <dsp:sp modelId="{8A12DE40-7A96-4DA9-B338-A8DB419060F7}">
      <dsp:nvSpPr>
        <dsp:cNvPr id="0" name=""/>
        <dsp:cNvSpPr/>
      </dsp:nvSpPr>
      <dsp:spPr>
        <a:xfrm>
          <a:off x="2962227" y="2543629"/>
          <a:ext cx="247066" cy="141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33" y="0"/>
              </a:lnTo>
              <a:lnTo>
                <a:pt x="123533" y="1412347"/>
              </a:lnTo>
              <a:lnTo>
                <a:pt x="247066" y="141234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49916" y="3213957"/>
        <a:ext cx="71689" cy="71689"/>
      </dsp:txXfrm>
    </dsp:sp>
    <dsp:sp modelId="{C368E2B6-6921-45B9-8A44-CD44CA3D4E77}">
      <dsp:nvSpPr>
        <dsp:cNvPr id="0" name=""/>
        <dsp:cNvSpPr/>
      </dsp:nvSpPr>
      <dsp:spPr>
        <a:xfrm>
          <a:off x="2962227" y="2543629"/>
          <a:ext cx="247066" cy="94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33" y="0"/>
              </a:lnTo>
              <a:lnTo>
                <a:pt x="123533" y="941565"/>
              </a:lnTo>
              <a:lnTo>
                <a:pt x="247066" y="9415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61424" y="2990075"/>
        <a:ext cx="48672" cy="48672"/>
      </dsp:txXfrm>
    </dsp:sp>
    <dsp:sp modelId="{7255DB55-6EDC-4463-AECF-3AC07B41F568}">
      <dsp:nvSpPr>
        <dsp:cNvPr id="0" name=""/>
        <dsp:cNvSpPr/>
      </dsp:nvSpPr>
      <dsp:spPr>
        <a:xfrm>
          <a:off x="2962227" y="2543629"/>
          <a:ext cx="247066" cy="470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33" y="0"/>
              </a:lnTo>
              <a:lnTo>
                <a:pt x="123533" y="470782"/>
              </a:lnTo>
              <a:lnTo>
                <a:pt x="247066" y="4707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72469" y="2765728"/>
        <a:ext cx="26583" cy="26583"/>
      </dsp:txXfrm>
    </dsp:sp>
    <dsp:sp modelId="{7F0ED7DB-FDBB-41AE-8A53-3CC44997F7E4}">
      <dsp:nvSpPr>
        <dsp:cNvPr id="0" name=""/>
        <dsp:cNvSpPr/>
      </dsp:nvSpPr>
      <dsp:spPr>
        <a:xfrm>
          <a:off x="2962227" y="2497909"/>
          <a:ext cx="2470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066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79584" y="2537452"/>
        <a:ext cx="12353" cy="12353"/>
      </dsp:txXfrm>
    </dsp:sp>
    <dsp:sp modelId="{D791CF0C-6AD3-4085-BEAD-1872BEBF1A43}">
      <dsp:nvSpPr>
        <dsp:cNvPr id="0" name=""/>
        <dsp:cNvSpPr/>
      </dsp:nvSpPr>
      <dsp:spPr>
        <a:xfrm>
          <a:off x="2962227" y="2072846"/>
          <a:ext cx="247066" cy="470782"/>
        </a:xfrm>
        <a:custGeom>
          <a:avLst/>
          <a:gdLst/>
          <a:ahLst/>
          <a:cxnLst/>
          <a:rect l="0" t="0" r="0" b="0"/>
          <a:pathLst>
            <a:path>
              <a:moveTo>
                <a:pt x="0" y="470782"/>
              </a:moveTo>
              <a:lnTo>
                <a:pt x="123533" y="470782"/>
              </a:lnTo>
              <a:lnTo>
                <a:pt x="123533" y="0"/>
              </a:lnTo>
              <a:lnTo>
                <a:pt x="24706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72469" y="2294945"/>
        <a:ext cx="26583" cy="26583"/>
      </dsp:txXfrm>
    </dsp:sp>
    <dsp:sp modelId="{A74B7AEA-4F15-465A-9F3C-2DA6FCA755D3}">
      <dsp:nvSpPr>
        <dsp:cNvPr id="0" name=""/>
        <dsp:cNvSpPr/>
      </dsp:nvSpPr>
      <dsp:spPr>
        <a:xfrm>
          <a:off x="2962227" y="1602063"/>
          <a:ext cx="247066" cy="941565"/>
        </a:xfrm>
        <a:custGeom>
          <a:avLst/>
          <a:gdLst/>
          <a:ahLst/>
          <a:cxnLst/>
          <a:rect l="0" t="0" r="0" b="0"/>
          <a:pathLst>
            <a:path>
              <a:moveTo>
                <a:pt x="0" y="941565"/>
              </a:moveTo>
              <a:lnTo>
                <a:pt x="123533" y="941565"/>
              </a:lnTo>
              <a:lnTo>
                <a:pt x="123533" y="0"/>
              </a:lnTo>
              <a:lnTo>
                <a:pt x="24706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61424" y="2048510"/>
        <a:ext cx="48672" cy="48672"/>
      </dsp:txXfrm>
    </dsp:sp>
    <dsp:sp modelId="{1344BC42-968A-4639-BD69-50909CE82192}">
      <dsp:nvSpPr>
        <dsp:cNvPr id="0" name=""/>
        <dsp:cNvSpPr/>
      </dsp:nvSpPr>
      <dsp:spPr>
        <a:xfrm>
          <a:off x="2962227" y="1131281"/>
          <a:ext cx="247066" cy="1412347"/>
        </a:xfrm>
        <a:custGeom>
          <a:avLst/>
          <a:gdLst/>
          <a:ahLst/>
          <a:cxnLst/>
          <a:rect l="0" t="0" r="0" b="0"/>
          <a:pathLst>
            <a:path>
              <a:moveTo>
                <a:pt x="0" y="1412347"/>
              </a:moveTo>
              <a:lnTo>
                <a:pt x="123533" y="1412347"/>
              </a:lnTo>
              <a:lnTo>
                <a:pt x="123533" y="0"/>
              </a:lnTo>
              <a:lnTo>
                <a:pt x="24706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49916" y="1801610"/>
        <a:ext cx="71689" cy="71689"/>
      </dsp:txXfrm>
    </dsp:sp>
    <dsp:sp modelId="{45AE66B9-FF97-417D-9675-F4F13EFA5B8E}">
      <dsp:nvSpPr>
        <dsp:cNvPr id="0" name=""/>
        <dsp:cNvSpPr/>
      </dsp:nvSpPr>
      <dsp:spPr>
        <a:xfrm>
          <a:off x="2962227" y="660498"/>
          <a:ext cx="247066" cy="1883130"/>
        </a:xfrm>
        <a:custGeom>
          <a:avLst/>
          <a:gdLst/>
          <a:ahLst/>
          <a:cxnLst/>
          <a:rect l="0" t="0" r="0" b="0"/>
          <a:pathLst>
            <a:path>
              <a:moveTo>
                <a:pt x="0" y="1883130"/>
              </a:moveTo>
              <a:lnTo>
                <a:pt x="123533" y="1883130"/>
              </a:lnTo>
              <a:lnTo>
                <a:pt x="123533" y="0"/>
              </a:lnTo>
              <a:lnTo>
                <a:pt x="24706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038279" y="1554582"/>
        <a:ext cx="94963" cy="94963"/>
      </dsp:txXfrm>
    </dsp:sp>
    <dsp:sp modelId="{E868102C-D30C-4F4A-876D-34E7A08FE52F}">
      <dsp:nvSpPr>
        <dsp:cNvPr id="0" name=""/>
        <dsp:cNvSpPr/>
      </dsp:nvSpPr>
      <dsp:spPr>
        <a:xfrm>
          <a:off x="2962227" y="188313"/>
          <a:ext cx="262100" cy="2355315"/>
        </a:xfrm>
        <a:custGeom>
          <a:avLst/>
          <a:gdLst/>
          <a:ahLst/>
          <a:cxnLst/>
          <a:rect l="0" t="0" r="0" b="0"/>
          <a:pathLst>
            <a:path>
              <a:moveTo>
                <a:pt x="0" y="2355315"/>
              </a:moveTo>
              <a:lnTo>
                <a:pt x="131050" y="2355315"/>
              </a:lnTo>
              <a:lnTo>
                <a:pt x="131050" y="0"/>
              </a:lnTo>
              <a:lnTo>
                <a:pt x="2621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034031" y="1306724"/>
        <a:ext cx="118492" cy="118492"/>
      </dsp:txXfrm>
    </dsp:sp>
    <dsp:sp modelId="{681F1312-20C4-4B4C-882E-3AAF42857382}">
      <dsp:nvSpPr>
        <dsp:cNvPr id="0" name=""/>
        <dsp:cNvSpPr/>
      </dsp:nvSpPr>
      <dsp:spPr>
        <a:xfrm rot="16200000">
          <a:off x="1782793" y="2355315"/>
          <a:ext cx="1982242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site</a:t>
          </a:r>
        </a:p>
      </dsp:txBody>
      <dsp:txXfrm>
        <a:off x="1782793" y="2355315"/>
        <a:ext cx="1982242" cy="376626"/>
      </dsp:txXfrm>
    </dsp:sp>
    <dsp:sp modelId="{DF9D27DA-4A7F-43F5-9E57-A4697EF724CD}">
      <dsp:nvSpPr>
        <dsp:cNvPr id="0" name=""/>
        <dsp:cNvSpPr/>
      </dsp:nvSpPr>
      <dsp:spPr>
        <a:xfrm>
          <a:off x="3224328" y="0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config</a:t>
          </a:r>
          <a:endParaRPr lang="fr-FR" sz="2000" kern="1200" dirty="0"/>
        </a:p>
      </dsp:txBody>
      <dsp:txXfrm>
        <a:off x="3224328" y="0"/>
        <a:ext cx="1235333" cy="376626"/>
      </dsp:txXfrm>
    </dsp:sp>
    <dsp:sp modelId="{9441DDC1-A8BB-4AE3-9104-F7F92E6C4BD9}">
      <dsp:nvSpPr>
        <dsp:cNvPr id="0" name=""/>
        <dsp:cNvSpPr/>
      </dsp:nvSpPr>
      <dsp:spPr>
        <a:xfrm>
          <a:off x="3209294" y="472185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Rss</a:t>
          </a:r>
          <a:endParaRPr lang="fr-FR" sz="2000" kern="1200" dirty="0"/>
        </a:p>
      </dsp:txBody>
      <dsp:txXfrm>
        <a:off x="3209294" y="472185"/>
        <a:ext cx="1235333" cy="376626"/>
      </dsp:txXfrm>
    </dsp:sp>
    <dsp:sp modelId="{3BDC1538-F3C7-4C45-A174-AC36E227AF38}">
      <dsp:nvSpPr>
        <dsp:cNvPr id="0" name=""/>
        <dsp:cNvSpPr/>
      </dsp:nvSpPr>
      <dsp:spPr>
        <a:xfrm>
          <a:off x="3209294" y="942968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rssEtudiant</a:t>
          </a:r>
          <a:endParaRPr lang="fr-FR" sz="2000" kern="1200" dirty="0"/>
        </a:p>
      </dsp:txBody>
      <dsp:txXfrm>
        <a:off x="3209294" y="942968"/>
        <a:ext cx="1235333" cy="376626"/>
      </dsp:txXfrm>
    </dsp:sp>
    <dsp:sp modelId="{0A207028-A6D2-419C-A904-CDDC0DE3AFE4}">
      <dsp:nvSpPr>
        <dsp:cNvPr id="0" name=""/>
        <dsp:cNvSpPr/>
      </dsp:nvSpPr>
      <dsp:spPr>
        <a:xfrm>
          <a:off x="3209294" y="1413750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ics</a:t>
          </a:r>
          <a:endParaRPr lang="fr-FR" sz="2000" kern="1200" dirty="0"/>
        </a:p>
      </dsp:txBody>
      <dsp:txXfrm>
        <a:off x="3209294" y="1413750"/>
        <a:ext cx="1235333" cy="376626"/>
      </dsp:txXfrm>
    </dsp:sp>
    <dsp:sp modelId="{31FEAD03-F1A8-4BFE-B58B-A9F28925F250}">
      <dsp:nvSpPr>
        <dsp:cNvPr id="0" name=""/>
        <dsp:cNvSpPr/>
      </dsp:nvSpPr>
      <dsp:spPr>
        <a:xfrm>
          <a:off x="3209294" y="1884533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/>
            <a:t>css</a:t>
          </a:r>
          <a:endParaRPr lang="fr-FR" sz="2000" kern="1200" dirty="0"/>
        </a:p>
      </dsp:txBody>
      <dsp:txXfrm>
        <a:off x="3209294" y="1884533"/>
        <a:ext cx="1235333" cy="376626"/>
      </dsp:txXfrm>
    </dsp:sp>
    <dsp:sp modelId="{53567134-FA2D-4997-A1E6-712DA00C7ECF}">
      <dsp:nvSpPr>
        <dsp:cNvPr id="0" name=""/>
        <dsp:cNvSpPr/>
      </dsp:nvSpPr>
      <dsp:spPr>
        <a:xfrm>
          <a:off x="3209294" y="2355315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img</a:t>
          </a:r>
        </a:p>
      </dsp:txBody>
      <dsp:txXfrm>
        <a:off x="3209294" y="2355315"/>
        <a:ext cx="1235333" cy="376626"/>
      </dsp:txXfrm>
    </dsp:sp>
    <dsp:sp modelId="{A76E9FA0-53D8-4F7D-B38A-FA1BEEA8C7D1}">
      <dsp:nvSpPr>
        <dsp:cNvPr id="0" name=""/>
        <dsp:cNvSpPr/>
      </dsp:nvSpPr>
      <dsp:spPr>
        <a:xfrm>
          <a:off x="3209294" y="2826098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js</a:t>
          </a:r>
        </a:p>
      </dsp:txBody>
      <dsp:txXfrm>
        <a:off x="3209294" y="2826098"/>
        <a:ext cx="1235333" cy="376626"/>
      </dsp:txXfrm>
    </dsp:sp>
    <dsp:sp modelId="{B5DF1A6E-F972-4FDE-BF57-0122052B91CC}">
      <dsp:nvSpPr>
        <dsp:cNvPr id="0" name=""/>
        <dsp:cNvSpPr/>
      </dsp:nvSpPr>
      <dsp:spPr>
        <a:xfrm>
          <a:off x="3209294" y="3296881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script</a:t>
          </a:r>
        </a:p>
      </dsp:txBody>
      <dsp:txXfrm>
        <a:off x="3209294" y="3296881"/>
        <a:ext cx="1235333" cy="376626"/>
      </dsp:txXfrm>
    </dsp:sp>
    <dsp:sp modelId="{8F6E5208-B358-4647-94E5-78B189FD4A1D}">
      <dsp:nvSpPr>
        <dsp:cNvPr id="0" name=""/>
        <dsp:cNvSpPr/>
      </dsp:nvSpPr>
      <dsp:spPr>
        <a:xfrm>
          <a:off x="3209294" y="3767663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template</a:t>
          </a:r>
          <a:endParaRPr lang="fr-FR" sz="2000" kern="1200" dirty="0"/>
        </a:p>
      </dsp:txBody>
      <dsp:txXfrm>
        <a:off x="3209294" y="3767663"/>
        <a:ext cx="1235333" cy="376626"/>
      </dsp:txXfrm>
    </dsp:sp>
    <dsp:sp modelId="{A1BB391A-55D2-4AD4-95FA-884DAD06F304}">
      <dsp:nvSpPr>
        <dsp:cNvPr id="0" name=""/>
        <dsp:cNvSpPr/>
      </dsp:nvSpPr>
      <dsp:spPr>
        <a:xfrm>
          <a:off x="4691694" y="3767663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include</a:t>
          </a:r>
          <a:endParaRPr lang="fr-FR" sz="2000" kern="1200" dirty="0"/>
        </a:p>
      </dsp:txBody>
      <dsp:txXfrm>
        <a:off x="4691694" y="3767663"/>
        <a:ext cx="1235333" cy="376626"/>
      </dsp:txXfrm>
    </dsp:sp>
    <dsp:sp modelId="{17CF7384-19DE-41BD-94BF-01D92423ABC4}">
      <dsp:nvSpPr>
        <dsp:cNvPr id="0" name=""/>
        <dsp:cNvSpPr/>
      </dsp:nvSpPr>
      <dsp:spPr>
        <a:xfrm>
          <a:off x="3209294" y="4238446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API</a:t>
          </a:r>
          <a:endParaRPr lang="fr-FR" sz="2000" kern="1200" dirty="0"/>
        </a:p>
      </dsp:txBody>
      <dsp:txXfrm>
        <a:off x="3209294" y="4238446"/>
        <a:ext cx="1235333" cy="376626"/>
      </dsp:txXfrm>
    </dsp:sp>
    <dsp:sp modelId="{F11B3B0C-F012-4C0A-BC3A-801DDF03ED74}">
      <dsp:nvSpPr>
        <dsp:cNvPr id="0" name=""/>
        <dsp:cNvSpPr/>
      </dsp:nvSpPr>
      <dsp:spPr>
        <a:xfrm>
          <a:off x="3209294" y="4709228"/>
          <a:ext cx="1235333" cy="37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/>
            <a:t>index.php</a:t>
          </a:r>
          <a:endParaRPr lang="fr-FR" sz="2000" kern="1200" dirty="0"/>
        </a:p>
      </dsp:txBody>
      <dsp:txXfrm>
        <a:off x="3209294" y="4709228"/>
        <a:ext cx="1235333" cy="376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1563F-1D26-40D4-B4D8-B330D91D44A8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C267-A7BC-4E93-AC81-C804DE09C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4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Adrien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9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Sokhna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4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3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Sokhna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5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64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0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Sokhna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39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5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D0C9-6769-494E-B464-57CE265F1554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F6C6-5FFA-4BFD-B4B5-4D58B281EA5A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2FE3-FA4B-4853-AE7D-B38B2F121AF6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7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D20D-0797-4E81-83F6-FFB50F1ED801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2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6467-C9AE-4216-9AC8-797B70BA6F2A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8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6C-0FC1-41E1-9679-C1582AA0AE2F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8375-3E8C-4238-B564-287C286AC6DA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7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EB1-BA03-4D90-928B-41D5593F3944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EDE-14AA-4B58-BA70-BEF07348953C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5A7-676F-46D6-AE1B-F15187721A9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FE45-39DD-4557-9BAE-DAB0DDAC0606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82F-0265-4EC7-98E0-97348F6F27CC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92AB-2887-4DE2-AC5A-8E83359255C7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6F18-0477-4ACB-880F-EB6765D674E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B6C2-5B27-42BC-8100-8DBD4640720C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82D0-E926-4814-957D-8C9B30568AF5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8EFB-66E7-41ED-B217-C9EC1D690596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69B88B-794B-45D1-A1E1-B8519554DA71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Projet R&amp;D R5 :</a:t>
            </a:r>
            <a:br>
              <a:rPr lang="fr-FR" dirty="0" smtClean="0"/>
            </a:br>
            <a:r>
              <a:rPr lang="fr-FR" dirty="0"/>
              <a:t>Interface de consultation WEB pour VT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6066" y="6277970"/>
            <a:ext cx="8915399" cy="36267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Développé par Amal BACHARA, Sokhna Diarra DIOP et Adrien MARDIL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678697"/>
            <a:ext cx="10018713" cy="3124201"/>
          </a:xfrm>
        </p:spPr>
        <p:txBody>
          <a:bodyPr>
            <a:noAutofit/>
          </a:bodyPr>
          <a:lstStyle/>
          <a:p>
            <a:r>
              <a:rPr lang="fr-FR" sz="2800" dirty="0"/>
              <a:t>Interface de </a:t>
            </a:r>
            <a:r>
              <a:rPr lang="fr-FR" sz="2800" dirty="0" smtClean="0"/>
              <a:t>consultation:</a:t>
            </a:r>
          </a:p>
          <a:p>
            <a:pPr lvl="1"/>
            <a:r>
              <a:rPr lang="fr-FR" sz="2400" dirty="0" smtClean="0"/>
              <a:t>Affichage des séances du calendrier</a:t>
            </a:r>
          </a:p>
          <a:p>
            <a:pPr lvl="1"/>
            <a:r>
              <a:rPr lang="fr-FR" sz="2400" dirty="0" smtClean="0"/>
              <a:t>Consultation plus ergonomique</a:t>
            </a:r>
          </a:p>
          <a:p>
            <a:pPr lvl="1"/>
            <a:r>
              <a:rPr lang="fr-FR" sz="2400" dirty="0" smtClean="0"/>
              <a:t>Site responsive</a:t>
            </a:r>
          </a:p>
          <a:p>
            <a:r>
              <a:rPr lang="fr-FR" sz="2800" dirty="0" smtClean="0"/>
              <a:t>Apport personnel:</a:t>
            </a:r>
          </a:p>
          <a:p>
            <a:pPr lvl="1"/>
            <a:r>
              <a:rPr lang="fr-FR" sz="2400" dirty="0" smtClean="0"/>
              <a:t>Utilisation de nouvelles technologies</a:t>
            </a:r>
          </a:p>
          <a:p>
            <a:pPr lvl="1"/>
            <a:r>
              <a:rPr lang="fr-FR" sz="2400" dirty="0" smtClean="0"/>
              <a:t>Prise en main de git</a:t>
            </a:r>
          </a:p>
          <a:p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2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1740" y="3051629"/>
            <a:ext cx="10018713" cy="1752599"/>
          </a:xfrm>
        </p:spPr>
        <p:txBody>
          <a:bodyPr>
            <a:normAutofit/>
          </a:bodyPr>
          <a:lstStyle/>
          <a:p>
            <a:r>
              <a:rPr lang="fr-FR" sz="8000" dirty="0" smtClean="0"/>
              <a:t>DÉMONSTRATION</a:t>
            </a:r>
            <a:endParaRPr lang="fr-FR" sz="8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Autofit/>
          </a:bodyPr>
          <a:lstStyle/>
          <a:p>
            <a:r>
              <a:rPr lang="fr-FR" sz="2000" dirty="0" smtClean="0"/>
              <a:t>INTRODUCTION</a:t>
            </a:r>
          </a:p>
          <a:p>
            <a:r>
              <a:rPr lang="fr-FR" sz="2000" dirty="0" smtClean="0"/>
              <a:t>ARCHITECTURE DU PROJET</a:t>
            </a:r>
          </a:p>
          <a:p>
            <a:r>
              <a:rPr lang="fr-FR" sz="2000" dirty="0" smtClean="0"/>
              <a:t>TECHNOLOGIES UTILISÉES</a:t>
            </a:r>
          </a:p>
          <a:p>
            <a:r>
              <a:rPr lang="fr-FR" sz="2000" dirty="0" smtClean="0"/>
              <a:t>DISTRIBUTION DES TÂCHES</a:t>
            </a:r>
          </a:p>
          <a:p>
            <a:r>
              <a:rPr lang="fr-FR" sz="2000" dirty="0" smtClean="0"/>
              <a:t>OBJECTIFS</a:t>
            </a:r>
          </a:p>
          <a:p>
            <a:r>
              <a:rPr lang="fr-FR" sz="2000" dirty="0" smtClean="0"/>
              <a:t>DIFFICULTÉS RENCONTRÉES</a:t>
            </a:r>
          </a:p>
          <a:p>
            <a:r>
              <a:rPr lang="fr-FR" sz="2000" dirty="0" smtClean="0"/>
              <a:t>TRAVAIL RÉALISÉ</a:t>
            </a:r>
          </a:p>
          <a:p>
            <a:r>
              <a:rPr lang="fr-FR" sz="2000" dirty="0" smtClean="0"/>
              <a:t>CONCLUSION</a:t>
            </a:r>
          </a:p>
          <a:p>
            <a:r>
              <a:rPr lang="fr-FR" sz="2000" dirty="0" smtClean="0"/>
              <a:t>DÉMONSTRATION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8" cy="381269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29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r>
              <a:rPr lang="fr-FR" sz="2000" dirty="0" smtClean="0"/>
              <a:t>Le projet :</a:t>
            </a:r>
          </a:p>
          <a:p>
            <a:pPr lvl="1"/>
            <a:r>
              <a:rPr lang="fr-FR" sz="1800" dirty="0" smtClean="0"/>
              <a:t>Consultation d’emploi du temps </a:t>
            </a:r>
          </a:p>
          <a:p>
            <a:pPr lvl="1"/>
            <a:r>
              <a:rPr lang="fr-FR" sz="1800" dirty="0" smtClean="0"/>
              <a:t>Récupération d’un projet de l’an passé</a:t>
            </a:r>
          </a:p>
          <a:p>
            <a:r>
              <a:rPr lang="fr-FR" sz="2000" dirty="0" smtClean="0"/>
              <a:t>Équipe de projet :</a:t>
            </a:r>
          </a:p>
          <a:p>
            <a:pPr lvl="1"/>
            <a:r>
              <a:rPr lang="fr-FR" sz="1800" dirty="0" smtClean="0"/>
              <a:t>Amal BACHARA</a:t>
            </a:r>
          </a:p>
          <a:p>
            <a:pPr lvl="1"/>
            <a:r>
              <a:rPr lang="fr-FR" sz="1800" dirty="0" smtClean="0"/>
              <a:t>Sokhna Diarra DIOP</a:t>
            </a:r>
          </a:p>
          <a:p>
            <a:pPr lvl="1"/>
            <a:r>
              <a:rPr lang="fr-FR" sz="1800" dirty="0" smtClean="0"/>
              <a:t>Adrien MARDIL</a:t>
            </a:r>
          </a:p>
          <a:p>
            <a:r>
              <a:rPr lang="fr-FR" sz="2000" dirty="0" smtClean="0"/>
              <a:t>Tuteur:</a:t>
            </a:r>
          </a:p>
          <a:p>
            <a:pPr lvl="1"/>
            <a:r>
              <a:rPr lang="fr-FR" sz="1800" dirty="0" smtClean="0"/>
              <a:t>Didier COURTAUD</a:t>
            </a:r>
          </a:p>
          <a:p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6370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24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100" dirty="0"/>
          </a:p>
        </p:txBody>
      </p:sp>
      <p:graphicFrame>
        <p:nvGraphicFramePr>
          <p:cNvPr id="6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119964"/>
              </p:ext>
            </p:extLst>
          </p:nvPr>
        </p:nvGraphicFramePr>
        <p:xfrm>
          <a:off x="1734456" y="1770743"/>
          <a:ext cx="8512629" cy="508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83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711354"/>
            <a:ext cx="10018713" cy="3124201"/>
          </a:xfrm>
        </p:spPr>
        <p:txBody>
          <a:bodyPr>
            <a:noAutofit/>
          </a:bodyPr>
          <a:lstStyle/>
          <a:p>
            <a:r>
              <a:rPr lang="fr-FR" sz="2000" dirty="0" smtClean="0"/>
              <a:t>Réalisation de l’interface :</a:t>
            </a:r>
          </a:p>
          <a:p>
            <a:pPr lvl="1"/>
            <a:r>
              <a:rPr lang="fr-FR" sz="1800" dirty="0" err="1" smtClean="0"/>
              <a:t>BootStrap</a:t>
            </a:r>
            <a:endParaRPr lang="fr-FR" sz="1800" dirty="0" smtClean="0"/>
          </a:p>
          <a:p>
            <a:r>
              <a:rPr lang="fr-FR" sz="2000" dirty="0"/>
              <a:t>M</a:t>
            </a:r>
            <a:r>
              <a:rPr lang="fr-FR" sz="2000" dirty="0" smtClean="0"/>
              <a:t>ise en place des fonctionnalités de l’interface :</a:t>
            </a:r>
          </a:p>
          <a:p>
            <a:pPr lvl="1"/>
            <a:r>
              <a:rPr lang="fr-FR" sz="1800" dirty="0" err="1" smtClean="0"/>
              <a:t>Jquery</a:t>
            </a:r>
            <a:endParaRPr lang="fr-FR" sz="1800" dirty="0" smtClean="0"/>
          </a:p>
          <a:p>
            <a:pPr lvl="1"/>
            <a:r>
              <a:rPr lang="fr-FR" sz="1800" dirty="0" err="1" smtClean="0"/>
              <a:t>Javascript</a:t>
            </a:r>
            <a:endParaRPr lang="fr-FR" sz="1800" dirty="0" smtClean="0"/>
          </a:p>
          <a:p>
            <a:r>
              <a:rPr lang="fr-FR" sz="2000" dirty="0"/>
              <a:t>S</a:t>
            </a:r>
            <a:r>
              <a:rPr lang="fr-FR" sz="2000" dirty="0" smtClean="0"/>
              <a:t>tructure du projet :</a:t>
            </a:r>
          </a:p>
          <a:p>
            <a:pPr lvl="1"/>
            <a:r>
              <a:rPr lang="fr-FR" sz="1800" dirty="0" err="1" smtClean="0"/>
              <a:t>Smarty</a:t>
            </a:r>
            <a:endParaRPr lang="fr-FR" sz="1800" dirty="0" smtClean="0"/>
          </a:p>
          <a:p>
            <a:r>
              <a:rPr lang="fr-FR" sz="2000" dirty="0" smtClean="0"/>
              <a:t>Relation interface/base de données :</a:t>
            </a:r>
          </a:p>
          <a:p>
            <a:pPr lvl="1"/>
            <a:r>
              <a:rPr lang="fr-FR" sz="1800" dirty="0" smtClean="0"/>
              <a:t>PHP</a:t>
            </a:r>
          </a:p>
          <a:p>
            <a:pPr lvl="1"/>
            <a:r>
              <a:rPr lang="fr-FR" sz="1800" dirty="0" smtClean="0"/>
              <a:t>MySQL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72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DISTRIBUTION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Autofit/>
          </a:bodyPr>
          <a:lstStyle/>
          <a:p>
            <a:r>
              <a:rPr lang="fr-FR" dirty="0" smtClean="0"/>
              <a:t>Amal BACHARA :</a:t>
            </a:r>
          </a:p>
          <a:p>
            <a:pPr lvl="1"/>
            <a:r>
              <a:rPr lang="fr-FR" sz="1800" dirty="0" smtClean="0"/>
              <a:t>Réalisation du </a:t>
            </a:r>
            <a:r>
              <a:rPr lang="fr-FR" sz="1800" dirty="0" err="1" smtClean="0"/>
              <a:t>gitHub</a:t>
            </a:r>
            <a:endParaRPr lang="fr-FR" sz="1800" dirty="0" smtClean="0"/>
          </a:p>
          <a:p>
            <a:pPr lvl="1"/>
            <a:r>
              <a:rPr lang="fr-FR" sz="1800" dirty="0" smtClean="0"/>
              <a:t>Mise en relation de l’interface avec la base de données</a:t>
            </a:r>
          </a:p>
          <a:p>
            <a:r>
              <a:rPr lang="fr-FR" dirty="0" smtClean="0"/>
              <a:t>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</a:p>
          <a:p>
            <a:pPr lvl="1"/>
            <a:r>
              <a:rPr lang="fr-FR" sz="1800" dirty="0" smtClean="0"/>
              <a:t>Mise en relation de l’interface avec la base de données</a:t>
            </a:r>
          </a:p>
          <a:p>
            <a:pPr lvl="1"/>
            <a:r>
              <a:rPr lang="fr-FR" sz="1800" dirty="0" smtClean="0"/>
              <a:t>Réalisation de l’interface</a:t>
            </a:r>
          </a:p>
          <a:p>
            <a:r>
              <a:rPr lang="fr-FR" dirty="0" smtClean="0"/>
              <a:t>Adrien MARDIL</a:t>
            </a:r>
          </a:p>
          <a:p>
            <a:pPr lvl="1"/>
            <a:r>
              <a:rPr lang="fr-FR" sz="1800" dirty="0" smtClean="0"/>
              <a:t>Réalisation de l’interface</a:t>
            </a:r>
          </a:p>
          <a:p>
            <a:pPr lvl="1"/>
            <a:r>
              <a:rPr lang="fr-FR" sz="1800" dirty="0" smtClean="0"/>
              <a:t>Réalisation du </a:t>
            </a:r>
            <a:r>
              <a:rPr lang="fr-FR" sz="1800" dirty="0" err="1" smtClean="0"/>
              <a:t>gitHub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011907"/>
            <a:ext cx="10018713" cy="31242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Interface de consultation responsive</a:t>
            </a:r>
          </a:p>
          <a:p>
            <a:r>
              <a:rPr lang="fr-FR" sz="2800" dirty="0" smtClean="0"/>
              <a:t>Interface ergonomique</a:t>
            </a:r>
          </a:p>
          <a:p>
            <a:r>
              <a:rPr lang="fr-FR" sz="2800" dirty="0" smtClean="0"/>
              <a:t>Ajout de la nouvelle base de données</a:t>
            </a:r>
          </a:p>
          <a:p>
            <a:r>
              <a:rPr lang="fr-FR" sz="2800" dirty="0" smtClean="0"/>
              <a:t>Rectification des bugs de l’ancien code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6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093793"/>
            <a:ext cx="10018713" cy="399310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Prise de connaissance de l’ancien code :</a:t>
            </a:r>
          </a:p>
          <a:p>
            <a:pPr lvl="1"/>
            <a:r>
              <a:rPr lang="fr-FR" dirty="0" smtClean="0"/>
              <a:t>Compréhension de la démarche utilisée par les anciens développeurs</a:t>
            </a:r>
          </a:p>
          <a:p>
            <a:r>
              <a:rPr lang="fr-FR" sz="2800" dirty="0" smtClean="0"/>
              <a:t>Utilisation du projet R4 :</a:t>
            </a:r>
          </a:p>
          <a:p>
            <a:pPr lvl="1"/>
            <a:r>
              <a:rPr lang="fr-FR" dirty="0" smtClean="0"/>
              <a:t>Compréhension du code</a:t>
            </a:r>
          </a:p>
          <a:p>
            <a:pPr lvl="1"/>
            <a:r>
              <a:rPr lang="fr-FR" dirty="0" smtClean="0"/>
              <a:t>Changement d’objectif</a:t>
            </a:r>
          </a:p>
          <a:p>
            <a:r>
              <a:rPr lang="fr-FR" sz="2800" dirty="0" smtClean="0"/>
              <a:t>Nouvelle base de données mise à disposition</a:t>
            </a:r>
          </a:p>
          <a:p>
            <a:pPr lvl="1"/>
            <a:r>
              <a:rPr lang="fr-FR" dirty="0" smtClean="0"/>
              <a:t>Retrait de fonctionnalités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97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011906"/>
            <a:ext cx="10018713" cy="31242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Modification de l’interface </a:t>
            </a:r>
          </a:p>
          <a:p>
            <a:r>
              <a:rPr lang="fr-FR" sz="2800" dirty="0" smtClean="0"/>
              <a:t>Mise à jour de la nouvelle base de données</a:t>
            </a:r>
          </a:p>
          <a:p>
            <a:pPr lvl="1"/>
            <a:r>
              <a:rPr lang="fr-FR" sz="2400" dirty="0" smtClean="0"/>
              <a:t>Mise à jour des requêtes SQL</a:t>
            </a:r>
          </a:p>
          <a:p>
            <a:pPr lvl="1"/>
            <a:r>
              <a:rPr lang="fr-FR" sz="2400" dirty="0" smtClean="0"/>
              <a:t>Suppression de certaines fonctionnalités</a:t>
            </a:r>
          </a:p>
          <a:p>
            <a:r>
              <a:rPr lang="fr-FR" sz="2800" dirty="0" smtClean="0"/>
              <a:t>Suppression de certains bug de l’ancienne version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6370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73332" y="5883275"/>
            <a:ext cx="3854108" cy="365125"/>
          </a:xfrm>
        </p:spPr>
        <p:txBody>
          <a:bodyPr/>
          <a:lstStyle/>
          <a:p>
            <a:r>
              <a:rPr lang="fr-FR" sz="1800" dirty="0" smtClean="0"/>
              <a:t>Interface de consultation WEB pour VT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332</TotalTime>
  <Words>351</Words>
  <Application>Microsoft Office PowerPoint</Application>
  <PresentationFormat>Personnalisé</PresentationFormat>
  <Paragraphs>125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Parallaxe</vt:lpstr>
      <vt:lpstr>Projet R&amp;D R5 : Interface de consultation WEB pour VT</vt:lpstr>
      <vt:lpstr>SOMMAIRE </vt:lpstr>
      <vt:lpstr>INTRODUCTION</vt:lpstr>
      <vt:lpstr>ARCHITECTURE DU PROJET</vt:lpstr>
      <vt:lpstr>TECHNOLOGIES UTILISÉES</vt:lpstr>
      <vt:lpstr>DISTRIBUTION DES TÂCHES</vt:lpstr>
      <vt:lpstr>OBJECTIFS</vt:lpstr>
      <vt:lpstr>DIFFICULTÉS RENCONTRÉES</vt:lpstr>
      <vt:lpstr>TRAVAIL RÉALISÉ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R&amp;D R5 : Interface de consultation WEB pour VT</dc:title>
  <dc:creator>Amel Bachara</dc:creator>
  <cp:lastModifiedBy>Diarra DIOP</cp:lastModifiedBy>
  <cp:revision>30</cp:revision>
  <dcterms:created xsi:type="dcterms:W3CDTF">2015-11-29T17:59:04Z</dcterms:created>
  <dcterms:modified xsi:type="dcterms:W3CDTF">2015-12-01T20:57:43Z</dcterms:modified>
</cp:coreProperties>
</file>