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ABA4E-CD72-497B-97AA-7213B3980F60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lectricity Grid Icon photos, royalty-free images, graphics, vectors &amp;  videos | Adobe St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1999" y="1791127"/>
            <a:ext cx="1814289" cy="2001974"/>
          </a:xfrm>
          <a:prstGeom prst="rect">
            <a:avLst/>
          </a:prstGeom>
          <a:noFill/>
        </p:spPr>
      </p:pic>
      <p:pic>
        <p:nvPicPr>
          <p:cNvPr id="1032" name="Picture 8" descr="Domestic electricity, electrical wiring, electricity, electricity  connection, house wiring icon - Download on Iconfind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929198"/>
            <a:ext cx="1428760" cy="1428760"/>
          </a:xfrm>
          <a:prstGeom prst="rect">
            <a:avLst/>
          </a:prstGeom>
          <a:noFill/>
        </p:spPr>
      </p:pic>
      <p:pic>
        <p:nvPicPr>
          <p:cNvPr id="1034" name="Picture 10" descr="Domestic electricity, electrical power supply for home, electrical wiring,  home utility services, power supply of house icon - Download on Iconfind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8" y="4929198"/>
            <a:ext cx="1285884" cy="1285884"/>
          </a:xfrm>
          <a:prstGeom prst="rect">
            <a:avLst/>
          </a:prstGeom>
          <a:noFill/>
        </p:spPr>
      </p:pic>
      <p:pic>
        <p:nvPicPr>
          <p:cNvPr id="1036" name="Picture 12" descr="Home Electricity Icon of Colored Outline style - Available in SVG, PNG,  EPS, AI &amp; Icon font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4942" y="4714884"/>
            <a:ext cx="1500198" cy="1500198"/>
          </a:xfrm>
          <a:prstGeom prst="rect">
            <a:avLst/>
          </a:prstGeom>
          <a:noFill/>
        </p:spPr>
      </p:pic>
      <p:pic>
        <p:nvPicPr>
          <p:cNvPr id="1038" name="Picture 14" descr="Electrical energy, electricity station, energy power station, grid station,  power plant icon - Download on Iconfinder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428596" y="2428868"/>
            <a:ext cx="1571612" cy="1571612"/>
          </a:xfrm>
          <a:prstGeom prst="rect">
            <a:avLst/>
          </a:prstGeom>
          <a:noFill/>
        </p:spPr>
      </p:pic>
      <p:pic>
        <p:nvPicPr>
          <p:cNvPr id="1040" name="Picture 16" descr="Electrical energy, electricity station, energy power station, grid station,  power plant icon - Download on Iconfinder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43240" y="2500306"/>
            <a:ext cx="1285884" cy="1285884"/>
          </a:xfrm>
          <a:prstGeom prst="rect">
            <a:avLst/>
          </a:prstGeom>
          <a:noFill/>
        </p:spPr>
      </p:pic>
      <p:cxnSp>
        <p:nvCxnSpPr>
          <p:cNvPr id="3" name="Connecteur en angle 2"/>
          <p:cNvCxnSpPr>
            <a:stCxn id="1040" idx="0"/>
          </p:cNvCxnSpPr>
          <p:nvPr/>
        </p:nvCxnSpPr>
        <p:spPr>
          <a:xfrm rot="5400000" flipH="1" flipV="1">
            <a:off x="4211390" y="1851664"/>
            <a:ext cx="223434" cy="10738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6738</TotalTime>
  <Words>0</Words>
  <Application>Microsoft Office PowerPoint</Application>
  <PresentationFormat>Affichage à l'écran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majdii</dc:creator>
  <cp:lastModifiedBy>Utilisateur Windows</cp:lastModifiedBy>
  <cp:revision>9</cp:revision>
  <dcterms:created xsi:type="dcterms:W3CDTF">2021-01-20T10:48:38Z</dcterms:created>
  <dcterms:modified xsi:type="dcterms:W3CDTF">2021-01-29T14:04:29Z</dcterms:modified>
</cp:coreProperties>
</file>