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74" r:id="rId2"/>
    <p:sldMasterId id="2147483687" r:id="rId3"/>
    <p:sldMasterId id="2147483700" r:id="rId4"/>
    <p:sldMasterId id="2147483713" r:id="rId5"/>
    <p:sldMasterId id="2147483726" r:id="rId6"/>
  </p:sldMasterIdLst>
  <p:notesMasterIdLst>
    <p:notesMasterId r:id="rId38"/>
  </p:notesMasterIdLst>
  <p:handoutMasterIdLst>
    <p:handoutMasterId r:id="rId39"/>
  </p:handoutMasterIdLst>
  <p:sldIdLst>
    <p:sldId id="258" r:id="rId7"/>
    <p:sldId id="257" r:id="rId8"/>
    <p:sldId id="259" r:id="rId9"/>
    <p:sldId id="260"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7"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FCC"/>
    <a:srgbClr val="45BAB7"/>
    <a:srgbClr val="2027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74" autoAdjust="0"/>
    <p:restoredTop sz="94660"/>
  </p:normalViewPr>
  <p:slideViewPr>
    <p:cSldViewPr snapToGrid="0">
      <p:cViewPr varScale="1">
        <p:scale>
          <a:sx n="82" d="100"/>
          <a:sy n="82" d="100"/>
        </p:scale>
        <p:origin x="9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EA175D-F3EA-493C-A0A0-5AFBB6C44F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BEETHOVEN SLT</a:t>
            </a:r>
          </a:p>
        </p:txBody>
      </p:sp>
      <p:sp>
        <p:nvSpPr>
          <p:cNvPr id="3" name="Date Placeholder 2">
            <a:extLst>
              <a:ext uri="{FF2B5EF4-FFF2-40B4-BE49-F238E27FC236}">
                <a16:creationId xmlns:a16="http://schemas.microsoft.com/office/drawing/2014/main" id="{8110CE55-79F6-4D3E-B14C-47798354E0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CC717B-2989-4E5B-A109-CD026BAC579C}" type="datetimeFigureOut">
              <a:rPr lang="en-IN" smtClean="0"/>
              <a:t>19-07-2020</a:t>
            </a:fld>
            <a:endParaRPr lang="en-IN"/>
          </a:p>
        </p:txBody>
      </p:sp>
      <p:sp>
        <p:nvSpPr>
          <p:cNvPr id="4" name="Footer Placeholder 3">
            <a:extLst>
              <a:ext uri="{FF2B5EF4-FFF2-40B4-BE49-F238E27FC236}">
                <a16:creationId xmlns:a16="http://schemas.microsoft.com/office/drawing/2014/main" id="{628AFA75-C962-4227-B460-9BCE19FE77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Beethoven</a:t>
            </a:r>
          </a:p>
        </p:txBody>
      </p:sp>
      <p:sp>
        <p:nvSpPr>
          <p:cNvPr id="5" name="Slide Number Placeholder 4">
            <a:extLst>
              <a:ext uri="{FF2B5EF4-FFF2-40B4-BE49-F238E27FC236}">
                <a16:creationId xmlns:a16="http://schemas.microsoft.com/office/drawing/2014/main" id="{F0A313A7-4DFA-4213-94A8-DD00BEFC0F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7064BD-9A0B-4479-B62E-5491CE1E39BC}" type="slidenum">
              <a:rPr lang="en-IN" smtClean="0"/>
              <a:t>‹#›</a:t>
            </a:fld>
            <a:endParaRPr lang="en-IN"/>
          </a:p>
        </p:txBody>
      </p:sp>
    </p:spTree>
    <p:extLst>
      <p:ext uri="{BB962C8B-B14F-4D97-AF65-F5344CB8AC3E}">
        <p14:creationId xmlns:p14="http://schemas.microsoft.com/office/powerpoint/2010/main" val="34985086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BEETHOVEN SLT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F58F78-5664-46CD-B472-864918E70CA9}" type="datetimeFigureOut">
              <a:rPr lang="en-IN" smtClean="0"/>
              <a:t>19-07-2020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Beethoven</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8C4BD2-AFD2-43E8-9FE2-D4591BA38588}" type="slidenum">
              <a:rPr lang="en-IN" smtClean="0"/>
              <a:t>‹#›</a:t>
            </a:fld>
            <a:endParaRPr lang="en-IN"/>
          </a:p>
        </p:txBody>
      </p:sp>
    </p:spTree>
    <p:extLst>
      <p:ext uri="{BB962C8B-B14F-4D97-AF65-F5344CB8AC3E}">
        <p14:creationId xmlns:p14="http://schemas.microsoft.com/office/powerpoint/2010/main" val="248676222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Footer Placeholder 1">
            <a:extLst>
              <a:ext uri="{FF2B5EF4-FFF2-40B4-BE49-F238E27FC236}">
                <a16:creationId xmlns:a16="http://schemas.microsoft.com/office/drawing/2014/main" id="{2DD59322-7BE2-4914-85D2-D21B419806BE}"/>
              </a:ext>
            </a:extLst>
          </p:cNvPr>
          <p:cNvSpPr>
            <a:spLocks noGrp="1"/>
          </p:cNvSpPr>
          <p:nvPr>
            <p:ph type="ftr" sz="quarter" idx="4"/>
          </p:nvPr>
        </p:nvSpPr>
        <p:spPr/>
        <p:txBody>
          <a:bodyPr/>
          <a:lstStyle/>
          <a:p>
            <a:r>
              <a:rPr lang="en-IN"/>
              <a:t>Beethoven</a:t>
            </a:r>
          </a:p>
        </p:txBody>
      </p:sp>
      <p:sp>
        <p:nvSpPr>
          <p:cNvPr id="3" name="Slide Number Placeholder 2">
            <a:extLst>
              <a:ext uri="{FF2B5EF4-FFF2-40B4-BE49-F238E27FC236}">
                <a16:creationId xmlns:a16="http://schemas.microsoft.com/office/drawing/2014/main" id="{66148F80-F4C8-42B2-A83B-963ED4736CBE}"/>
              </a:ext>
            </a:extLst>
          </p:cNvPr>
          <p:cNvSpPr>
            <a:spLocks noGrp="1"/>
          </p:cNvSpPr>
          <p:nvPr>
            <p:ph type="sldNum" sz="quarter" idx="5"/>
          </p:nvPr>
        </p:nvSpPr>
        <p:spPr/>
        <p:txBody>
          <a:bodyPr/>
          <a:lstStyle/>
          <a:p>
            <a:fld id="{618C4BD2-AFD2-43E8-9FE2-D4591BA38588}" type="slidenum">
              <a:rPr lang="en-IN" smtClean="0"/>
              <a:t>1</a:t>
            </a:fld>
            <a:endParaRPr lang="en-IN"/>
          </a:p>
        </p:txBody>
      </p:sp>
      <p:sp>
        <p:nvSpPr>
          <p:cNvPr id="4" name="Header Placeholder 3">
            <a:extLst>
              <a:ext uri="{FF2B5EF4-FFF2-40B4-BE49-F238E27FC236}">
                <a16:creationId xmlns:a16="http://schemas.microsoft.com/office/drawing/2014/main" id="{4EA17BF4-9549-4267-9777-694EF49BB622}"/>
              </a:ext>
            </a:extLst>
          </p:cNvPr>
          <p:cNvSpPr>
            <a:spLocks noGrp="1"/>
          </p:cNvSpPr>
          <p:nvPr>
            <p:ph type="hdr" sz="quarter"/>
          </p:nvPr>
        </p:nvSpPr>
        <p:spPr/>
        <p:txBody>
          <a:bodyPr/>
          <a:lstStyle/>
          <a:p>
            <a:r>
              <a:rPr lang="en-IN"/>
              <a:t>BEETHOVEN SLT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6" name="Google Shape;62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Slide Number Placeholder 1">
            <a:extLst>
              <a:ext uri="{FF2B5EF4-FFF2-40B4-BE49-F238E27FC236}">
                <a16:creationId xmlns:a16="http://schemas.microsoft.com/office/drawing/2014/main" id="{DD42314B-4326-43EB-964B-5EB7C39733D9}"/>
              </a:ext>
            </a:extLst>
          </p:cNvPr>
          <p:cNvSpPr>
            <a:spLocks noGrp="1"/>
          </p:cNvSpPr>
          <p:nvPr>
            <p:ph type="sldNum" sz="quarter" idx="5"/>
          </p:nvPr>
        </p:nvSpPr>
        <p:spPr/>
        <p:txBody>
          <a:bodyPr/>
          <a:lstStyle/>
          <a:p>
            <a:fld id="{618C4BD2-AFD2-43E8-9FE2-D4591BA38588}" type="slidenum">
              <a:rPr lang="en-IN" smtClean="0"/>
              <a:t>29</a:t>
            </a:fld>
            <a:endParaRPr lang="en-IN"/>
          </a:p>
        </p:txBody>
      </p:sp>
      <p:sp>
        <p:nvSpPr>
          <p:cNvPr id="3" name="Header Placeholder 2">
            <a:extLst>
              <a:ext uri="{FF2B5EF4-FFF2-40B4-BE49-F238E27FC236}">
                <a16:creationId xmlns:a16="http://schemas.microsoft.com/office/drawing/2014/main" id="{A79E2647-154F-4825-A709-158526D612E7}"/>
              </a:ext>
            </a:extLst>
          </p:cNvPr>
          <p:cNvSpPr>
            <a:spLocks noGrp="1"/>
          </p:cNvSpPr>
          <p:nvPr>
            <p:ph type="hdr" sz="quarter"/>
          </p:nvPr>
        </p:nvSpPr>
        <p:spPr/>
        <p:txBody>
          <a:bodyPr/>
          <a:lstStyle/>
          <a:p>
            <a:r>
              <a:rPr lang="en-IN"/>
              <a:t>BEETHOVEN SLT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7" name="Google Shape;44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Footer Placeholder 1">
            <a:extLst>
              <a:ext uri="{FF2B5EF4-FFF2-40B4-BE49-F238E27FC236}">
                <a16:creationId xmlns:a16="http://schemas.microsoft.com/office/drawing/2014/main" id="{50778AEC-3C3C-4083-B629-070FD643FB1E}"/>
              </a:ext>
            </a:extLst>
          </p:cNvPr>
          <p:cNvSpPr>
            <a:spLocks noGrp="1"/>
          </p:cNvSpPr>
          <p:nvPr>
            <p:ph type="ftr" sz="quarter" idx="4"/>
          </p:nvPr>
        </p:nvSpPr>
        <p:spPr/>
        <p:txBody>
          <a:bodyPr/>
          <a:lstStyle/>
          <a:p>
            <a:r>
              <a:rPr lang="en-IN"/>
              <a:t>Beethoven</a:t>
            </a:r>
          </a:p>
        </p:txBody>
      </p:sp>
      <p:sp>
        <p:nvSpPr>
          <p:cNvPr id="3" name="Slide Number Placeholder 2">
            <a:extLst>
              <a:ext uri="{FF2B5EF4-FFF2-40B4-BE49-F238E27FC236}">
                <a16:creationId xmlns:a16="http://schemas.microsoft.com/office/drawing/2014/main" id="{CB46C19A-A7C7-41F7-A87C-34949DF7858E}"/>
              </a:ext>
            </a:extLst>
          </p:cNvPr>
          <p:cNvSpPr>
            <a:spLocks noGrp="1"/>
          </p:cNvSpPr>
          <p:nvPr>
            <p:ph type="sldNum" sz="quarter" idx="5"/>
          </p:nvPr>
        </p:nvSpPr>
        <p:spPr/>
        <p:txBody>
          <a:bodyPr/>
          <a:lstStyle/>
          <a:p>
            <a:fld id="{618C4BD2-AFD2-43E8-9FE2-D4591BA38588}" type="slidenum">
              <a:rPr lang="en-IN" smtClean="0"/>
              <a:t>2</a:t>
            </a:fld>
            <a:endParaRPr lang="en-IN"/>
          </a:p>
        </p:txBody>
      </p:sp>
      <p:sp>
        <p:nvSpPr>
          <p:cNvPr id="4" name="Header Placeholder 3">
            <a:extLst>
              <a:ext uri="{FF2B5EF4-FFF2-40B4-BE49-F238E27FC236}">
                <a16:creationId xmlns:a16="http://schemas.microsoft.com/office/drawing/2014/main" id="{F3C7563F-0CD0-4CE3-81E9-B21B7B44C1CB}"/>
              </a:ext>
            </a:extLst>
          </p:cNvPr>
          <p:cNvSpPr>
            <a:spLocks noGrp="1"/>
          </p:cNvSpPr>
          <p:nvPr>
            <p:ph type="hdr" sz="quarter"/>
          </p:nvPr>
        </p:nvSpPr>
        <p:spPr/>
        <p:txBody>
          <a:bodyPr/>
          <a:lstStyle/>
          <a:p>
            <a:r>
              <a:rPr lang="en-IN"/>
              <a:t>BEETHOVEN SLT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3" name="Google Shape;45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Footer Placeholder 1">
            <a:extLst>
              <a:ext uri="{FF2B5EF4-FFF2-40B4-BE49-F238E27FC236}">
                <a16:creationId xmlns:a16="http://schemas.microsoft.com/office/drawing/2014/main" id="{08A13532-0934-480F-A908-EF656CBEA0CB}"/>
              </a:ext>
            </a:extLst>
          </p:cNvPr>
          <p:cNvSpPr>
            <a:spLocks noGrp="1"/>
          </p:cNvSpPr>
          <p:nvPr>
            <p:ph type="ftr" sz="quarter" idx="4"/>
          </p:nvPr>
        </p:nvSpPr>
        <p:spPr/>
        <p:txBody>
          <a:bodyPr/>
          <a:lstStyle/>
          <a:p>
            <a:r>
              <a:rPr lang="en-IN"/>
              <a:t>Beethoven</a:t>
            </a:r>
          </a:p>
        </p:txBody>
      </p:sp>
      <p:sp>
        <p:nvSpPr>
          <p:cNvPr id="3" name="Slide Number Placeholder 2">
            <a:extLst>
              <a:ext uri="{FF2B5EF4-FFF2-40B4-BE49-F238E27FC236}">
                <a16:creationId xmlns:a16="http://schemas.microsoft.com/office/drawing/2014/main" id="{09B300BE-D906-4FA0-8C42-FCFBABF87C84}"/>
              </a:ext>
            </a:extLst>
          </p:cNvPr>
          <p:cNvSpPr>
            <a:spLocks noGrp="1"/>
          </p:cNvSpPr>
          <p:nvPr>
            <p:ph type="sldNum" sz="quarter" idx="5"/>
          </p:nvPr>
        </p:nvSpPr>
        <p:spPr/>
        <p:txBody>
          <a:bodyPr/>
          <a:lstStyle/>
          <a:p>
            <a:fld id="{618C4BD2-AFD2-43E8-9FE2-D4591BA38588}" type="slidenum">
              <a:rPr lang="en-IN" smtClean="0"/>
              <a:t>3</a:t>
            </a:fld>
            <a:endParaRPr lang="en-IN"/>
          </a:p>
        </p:txBody>
      </p:sp>
      <p:sp>
        <p:nvSpPr>
          <p:cNvPr id="4" name="Header Placeholder 3">
            <a:extLst>
              <a:ext uri="{FF2B5EF4-FFF2-40B4-BE49-F238E27FC236}">
                <a16:creationId xmlns:a16="http://schemas.microsoft.com/office/drawing/2014/main" id="{6A757F16-1BD1-4947-95B3-92A946BB40AF}"/>
              </a:ext>
            </a:extLst>
          </p:cNvPr>
          <p:cNvSpPr>
            <a:spLocks noGrp="1"/>
          </p:cNvSpPr>
          <p:nvPr>
            <p:ph type="hdr" sz="quarter"/>
          </p:nvPr>
        </p:nvSpPr>
        <p:spPr/>
        <p:txBody>
          <a:bodyPr/>
          <a:lstStyle/>
          <a:p>
            <a:r>
              <a:rPr lang="en-IN"/>
              <a:t>BEETHOVEN SLT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9" name="Google Shape;45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Footer Placeholder 1">
            <a:extLst>
              <a:ext uri="{FF2B5EF4-FFF2-40B4-BE49-F238E27FC236}">
                <a16:creationId xmlns:a16="http://schemas.microsoft.com/office/drawing/2014/main" id="{98D0906E-82BE-42C0-B72E-E05251C1AD69}"/>
              </a:ext>
            </a:extLst>
          </p:cNvPr>
          <p:cNvSpPr>
            <a:spLocks noGrp="1"/>
          </p:cNvSpPr>
          <p:nvPr>
            <p:ph type="ftr" sz="quarter" idx="4"/>
          </p:nvPr>
        </p:nvSpPr>
        <p:spPr/>
        <p:txBody>
          <a:bodyPr/>
          <a:lstStyle/>
          <a:p>
            <a:r>
              <a:rPr lang="en-IN"/>
              <a:t>Beethoven</a:t>
            </a:r>
          </a:p>
        </p:txBody>
      </p:sp>
      <p:sp>
        <p:nvSpPr>
          <p:cNvPr id="3" name="Slide Number Placeholder 2">
            <a:extLst>
              <a:ext uri="{FF2B5EF4-FFF2-40B4-BE49-F238E27FC236}">
                <a16:creationId xmlns:a16="http://schemas.microsoft.com/office/drawing/2014/main" id="{27B1662F-03CE-4F6E-BE23-D4A8246BE5B7}"/>
              </a:ext>
            </a:extLst>
          </p:cNvPr>
          <p:cNvSpPr>
            <a:spLocks noGrp="1"/>
          </p:cNvSpPr>
          <p:nvPr>
            <p:ph type="sldNum" sz="quarter" idx="5"/>
          </p:nvPr>
        </p:nvSpPr>
        <p:spPr/>
        <p:txBody>
          <a:bodyPr/>
          <a:lstStyle/>
          <a:p>
            <a:fld id="{618C4BD2-AFD2-43E8-9FE2-D4591BA38588}" type="slidenum">
              <a:rPr lang="en-IN" smtClean="0"/>
              <a:t>4</a:t>
            </a:fld>
            <a:endParaRPr lang="en-IN"/>
          </a:p>
        </p:txBody>
      </p:sp>
      <p:sp>
        <p:nvSpPr>
          <p:cNvPr id="4" name="Header Placeholder 3">
            <a:extLst>
              <a:ext uri="{FF2B5EF4-FFF2-40B4-BE49-F238E27FC236}">
                <a16:creationId xmlns:a16="http://schemas.microsoft.com/office/drawing/2014/main" id="{720AF8DB-A9D9-4F52-A6C7-DECF20E271F8}"/>
              </a:ext>
            </a:extLst>
          </p:cNvPr>
          <p:cNvSpPr>
            <a:spLocks noGrp="1"/>
          </p:cNvSpPr>
          <p:nvPr>
            <p:ph type="hdr" sz="quarter"/>
          </p:nvPr>
        </p:nvSpPr>
        <p:spPr/>
        <p:txBody>
          <a:bodyPr/>
          <a:lstStyle/>
          <a:p>
            <a:r>
              <a:rPr lang="en-IN"/>
              <a:t>BEETHOVEN SLT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6" name="Google Shape;49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Slide Number Placeholder 1">
            <a:extLst>
              <a:ext uri="{FF2B5EF4-FFF2-40B4-BE49-F238E27FC236}">
                <a16:creationId xmlns:a16="http://schemas.microsoft.com/office/drawing/2014/main" id="{D0D60C2F-394A-40E3-A86D-0A5508DFD346}"/>
              </a:ext>
            </a:extLst>
          </p:cNvPr>
          <p:cNvSpPr>
            <a:spLocks noGrp="1"/>
          </p:cNvSpPr>
          <p:nvPr>
            <p:ph type="sldNum" sz="quarter" idx="5"/>
          </p:nvPr>
        </p:nvSpPr>
        <p:spPr/>
        <p:txBody>
          <a:bodyPr/>
          <a:lstStyle/>
          <a:p>
            <a:fld id="{618C4BD2-AFD2-43E8-9FE2-D4591BA38588}" type="slidenum">
              <a:rPr lang="en-IN" smtClean="0"/>
              <a:t>5</a:t>
            </a:fld>
            <a:endParaRPr lang="en-IN"/>
          </a:p>
        </p:txBody>
      </p:sp>
      <p:sp>
        <p:nvSpPr>
          <p:cNvPr id="3" name="Header Placeholder 2">
            <a:extLst>
              <a:ext uri="{FF2B5EF4-FFF2-40B4-BE49-F238E27FC236}">
                <a16:creationId xmlns:a16="http://schemas.microsoft.com/office/drawing/2014/main" id="{5CAB50D1-3DAF-463A-890A-8991E25E8713}"/>
              </a:ext>
            </a:extLst>
          </p:cNvPr>
          <p:cNvSpPr>
            <a:spLocks noGrp="1"/>
          </p:cNvSpPr>
          <p:nvPr>
            <p:ph type="hdr" sz="quarter"/>
          </p:nvPr>
        </p:nvSpPr>
        <p:spPr/>
        <p:txBody>
          <a:bodyPr/>
          <a:lstStyle/>
          <a:p>
            <a:r>
              <a:rPr lang="en-IN"/>
              <a:t>BEETHOVEN SLT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8" name="Google Shape;59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Slide Number Placeholder 1">
            <a:extLst>
              <a:ext uri="{FF2B5EF4-FFF2-40B4-BE49-F238E27FC236}">
                <a16:creationId xmlns:a16="http://schemas.microsoft.com/office/drawing/2014/main" id="{25E7069B-BD49-466A-B21D-3857F2C44A41}"/>
              </a:ext>
            </a:extLst>
          </p:cNvPr>
          <p:cNvSpPr>
            <a:spLocks noGrp="1"/>
          </p:cNvSpPr>
          <p:nvPr>
            <p:ph type="sldNum" sz="quarter" idx="5"/>
          </p:nvPr>
        </p:nvSpPr>
        <p:spPr/>
        <p:txBody>
          <a:bodyPr/>
          <a:lstStyle/>
          <a:p>
            <a:fld id="{618C4BD2-AFD2-43E8-9FE2-D4591BA38588}" type="slidenum">
              <a:rPr lang="en-IN" smtClean="0"/>
              <a:t>25</a:t>
            </a:fld>
            <a:endParaRPr lang="en-IN"/>
          </a:p>
        </p:txBody>
      </p:sp>
      <p:sp>
        <p:nvSpPr>
          <p:cNvPr id="3" name="Header Placeholder 2">
            <a:extLst>
              <a:ext uri="{FF2B5EF4-FFF2-40B4-BE49-F238E27FC236}">
                <a16:creationId xmlns:a16="http://schemas.microsoft.com/office/drawing/2014/main" id="{58C42EB7-8D47-4D59-A826-77653DF82062}"/>
              </a:ext>
            </a:extLst>
          </p:cNvPr>
          <p:cNvSpPr>
            <a:spLocks noGrp="1"/>
          </p:cNvSpPr>
          <p:nvPr>
            <p:ph type="hdr" sz="quarter"/>
          </p:nvPr>
        </p:nvSpPr>
        <p:spPr/>
        <p:txBody>
          <a:bodyPr/>
          <a:lstStyle/>
          <a:p>
            <a:r>
              <a:rPr lang="en-IN"/>
              <a:t>BEETHOVEN SLT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81f6f0c7df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81f6f0c7df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5" name="Google Shape;605;g81f6f0c7df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IN"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26</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Header Placeholder 1">
            <a:extLst>
              <a:ext uri="{FF2B5EF4-FFF2-40B4-BE49-F238E27FC236}">
                <a16:creationId xmlns:a16="http://schemas.microsoft.com/office/drawing/2014/main" id="{23B6E8BF-3759-4F05-939A-D5727151FF82}"/>
              </a:ext>
            </a:extLst>
          </p:cNvPr>
          <p:cNvSpPr>
            <a:spLocks noGrp="1"/>
          </p:cNvSpPr>
          <p:nvPr>
            <p:ph type="hdr" sz="quarter"/>
          </p:nvPr>
        </p:nvSpPr>
        <p:spPr/>
        <p:txBody>
          <a:bodyPr/>
          <a:lstStyle/>
          <a:p>
            <a:r>
              <a:rPr lang="en-IN"/>
              <a:t>BEETHOVEN SLT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81f6f0c7df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81f6f0c7df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g81f6f0c7df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IN"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27</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Header Placeholder 1">
            <a:extLst>
              <a:ext uri="{FF2B5EF4-FFF2-40B4-BE49-F238E27FC236}">
                <a16:creationId xmlns:a16="http://schemas.microsoft.com/office/drawing/2014/main" id="{CFB61756-4D37-4B5F-841F-ED2221461894}"/>
              </a:ext>
            </a:extLst>
          </p:cNvPr>
          <p:cNvSpPr>
            <a:spLocks noGrp="1"/>
          </p:cNvSpPr>
          <p:nvPr>
            <p:ph type="hdr" sz="quarter"/>
          </p:nvPr>
        </p:nvSpPr>
        <p:spPr/>
        <p:txBody>
          <a:bodyPr/>
          <a:lstStyle/>
          <a:p>
            <a:r>
              <a:rPr lang="en-IN"/>
              <a:t>BEETHOVEN SLT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81f6f0c7df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81f6f0c7df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g81f6f0c7df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IN"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28</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Header Placeholder 1">
            <a:extLst>
              <a:ext uri="{FF2B5EF4-FFF2-40B4-BE49-F238E27FC236}">
                <a16:creationId xmlns:a16="http://schemas.microsoft.com/office/drawing/2014/main" id="{B4EE456D-40B1-421B-8494-44FB2A292442}"/>
              </a:ext>
            </a:extLst>
          </p:cNvPr>
          <p:cNvSpPr>
            <a:spLocks noGrp="1"/>
          </p:cNvSpPr>
          <p:nvPr>
            <p:ph type="hdr" sz="quarter"/>
          </p:nvPr>
        </p:nvSpPr>
        <p:spPr/>
        <p:txBody>
          <a:bodyPr/>
          <a:lstStyle/>
          <a:p>
            <a:r>
              <a:rPr lang="en-IN"/>
              <a:t>BEETHOVEN SLT</a:t>
            </a:r>
          </a:p>
        </p:txBody>
      </p:sp>
    </p:spTree>
    <p:extLst>
      <p:ext uri="{BB962C8B-B14F-4D97-AF65-F5344CB8AC3E}">
        <p14:creationId xmlns:p14="http://schemas.microsoft.com/office/powerpoint/2010/main" val="3525920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 Slide">
    <p:spTree>
      <p:nvGrpSpPr>
        <p:cNvPr id="1" name="Shape 14"/>
        <p:cNvGrpSpPr/>
        <p:nvPr/>
      </p:nvGrpSpPr>
      <p:grpSpPr>
        <a:xfrm>
          <a:off x="0" y="0"/>
          <a:ext cx="0" cy="0"/>
          <a:chOff x="0" y="0"/>
          <a:chExt cx="0" cy="0"/>
        </a:xfrm>
      </p:grpSpPr>
      <p:sp>
        <p:nvSpPr>
          <p:cNvPr id="15" name="Google Shape;15;p25"/>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5"/>
          <p:cNvSpPr txBox="1">
            <a:spLocks noGrp="1"/>
          </p:cNvSpPr>
          <p:nvPr>
            <p:ph type="subTitle" idx="1"/>
          </p:nvPr>
        </p:nvSpPr>
        <p:spPr>
          <a:xfrm>
            <a:off x="415680" y="1536480"/>
            <a:ext cx="11360160" cy="4554720"/>
          </a:xfrm>
          <a:prstGeom prst="rect">
            <a:avLst/>
          </a:prstGeom>
          <a:noFill/>
          <a:ln>
            <a:noFill/>
          </a:ln>
        </p:spPr>
        <p:txBody>
          <a:bodyPr spcFirstLastPara="1" wrap="square" lIns="0" tIns="0" rIns="0" bIns="0" anchor="ctr" anchorCtr="0">
            <a:normAutofit/>
          </a:bodyPr>
          <a:lstStyle>
            <a:lvl1pPr lvl="0" algn="l">
              <a:lnSpc>
                <a:spcPct val="90000"/>
              </a:lnSpc>
              <a:spcBef>
                <a:spcPts val="1333"/>
              </a:spcBef>
              <a:spcAft>
                <a:spcPts val="0"/>
              </a:spcAft>
              <a:buClr>
                <a:schemeClr val="dk1"/>
              </a:buClr>
              <a:buSzPts val="1800"/>
              <a:buChar char="•"/>
              <a:defRPr/>
            </a:lvl1pPr>
            <a:lvl2pPr lvl="1" algn="l">
              <a:lnSpc>
                <a:spcPct val="90000"/>
              </a:lnSpc>
              <a:spcBef>
                <a:spcPts val="667"/>
              </a:spcBef>
              <a:spcAft>
                <a:spcPts val="0"/>
              </a:spcAft>
              <a:buClr>
                <a:schemeClr val="dk1"/>
              </a:buClr>
              <a:buSzPts val="1800"/>
              <a:buChar char="•"/>
              <a:defRPr/>
            </a:lvl2pPr>
            <a:lvl3pPr lvl="2" algn="l">
              <a:lnSpc>
                <a:spcPct val="90000"/>
              </a:lnSpc>
              <a:spcBef>
                <a:spcPts val="667"/>
              </a:spcBef>
              <a:spcAft>
                <a:spcPts val="0"/>
              </a:spcAft>
              <a:buClr>
                <a:schemeClr val="dk1"/>
              </a:buClr>
              <a:buSzPts val="1800"/>
              <a:buChar char="•"/>
              <a:defRPr/>
            </a:lvl3pPr>
            <a:lvl4pPr lvl="3" algn="l">
              <a:lnSpc>
                <a:spcPct val="90000"/>
              </a:lnSpc>
              <a:spcBef>
                <a:spcPts val="667"/>
              </a:spcBef>
              <a:spcAft>
                <a:spcPts val="0"/>
              </a:spcAft>
              <a:buClr>
                <a:schemeClr val="dk1"/>
              </a:buClr>
              <a:buSzPts val="1800"/>
              <a:buChar char="•"/>
              <a:defRPr/>
            </a:lvl4pPr>
            <a:lvl5pPr lvl="4" algn="l">
              <a:lnSpc>
                <a:spcPct val="90000"/>
              </a:lnSpc>
              <a:spcBef>
                <a:spcPts val="667"/>
              </a:spcBef>
              <a:spcAft>
                <a:spcPts val="0"/>
              </a:spcAft>
              <a:buClr>
                <a:schemeClr val="dk1"/>
              </a:buClr>
              <a:buSzPts val="1800"/>
              <a:buChar char="•"/>
              <a:defRPr/>
            </a:lvl5pPr>
            <a:lvl6pPr lvl="5" algn="l">
              <a:lnSpc>
                <a:spcPct val="90000"/>
              </a:lnSpc>
              <a:spcBef>
                <a:spcPts val="667"/>
              </a:spcBef>
              <a:spcAft>
                <a:spcPts val="0"/>
              </a:spcAft>
              <a:buClr>
                <a:schemeClr val="dk1"/>
              </a:buClr>
              <a:buSzPts val="1800"/>
              <a:buChar char="•"/>
              <a:defRPr/>
            </a:lvl6pPr>
            <a:lvl7pPr lvl="6" algn="l">
              <a:lnSpc>
                <a:spcPct val="90000"/>
              </a:lnSpc>
              <a:spcBef>
                <a:spcPts val="667"/>
              </a:spcBef>
              <a:spcAft>
                <a:spcPts val="0"/>
              </a:spcAft>
              <a:buClr>
                <a:schemeClr val="dk1"/>
              </a:buClr>
              <a:buSzPts val="1800"/>
              <a:buChar char="•"/>
              <a:defRPr/>
            </a:lvl7pPr>
            <a:lvl8pPr lvl="7" algn="l">
              <a:lnSpc>
                <a:spcPct val="90000"/>
              </a:lnSpc>
              <a:spcBef>
                <a:spcPts val="667"/>
              </a:spcBef>
              <a:spcAft>
                <a:spcPts val="0"/>
              </a:spcAft>
              <a:buClr>
                <a:schemeClr val="dk1"/>
              </a:buClr>
              <a:buSzPts val="1800"/>
              <a:buChar char="•"/>
              <a:defRPr/>
            </a:lvl8pPr>
            <a:lvl9pPr lvl="8"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842743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Title, Content over Content">
    <p:spTree>
      <p:nvGrpSpPr>
        <p:cNvPr id="1" name="Shape 44"/>
        <p:cNvGrpSpPr/>
        <p:nvPr/>
      </p:nvGrpSpPr>
      <p:grpSpPr>
        <a:xfrm>
          <a:off x="0" y="0"/>
          <a:ext cx="0" cy="0"/>
          <a:chOff x="0" y="0"/>
          <a:chExt cx="0" cy="0"/>
        </a:xfrm>
      </p:grpSpPr>
      <p:sp>
        <p:nvSpPr>
          <p:cNvPr id="45" name="Google Shape;45;p49"/>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9"/>
          <p:cNvSpPr txBox="1">
            <a:spLocks noGrp="1"/>
          </p:cNvSpPr>
          <p:nvPr>
            <p:ph type="body" idx="1"/>
          </p:nvPr>
        </p:nvSpPr>
        <p:spPr>
          <a:xfrm>
            <a:off x="415680" y="1536480"/>
            <a:ext cx="1136016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47" name="Google Shape;47;p49"/>
          <p:cNvSpPr txBox="1">
            <a:spLocks noGrp="1"/>
          </p:cNvSpPr>
          <p:nvPr>
            <p:ph type="body" idx="2"/>
          </p:nvPr>
        </p:nvSpPr>
        <p:spPr>
          <a:xfrm>
            <a:off x="415680" y="3915840"/>
            <a:ext cx="1136016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012471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Title, 4 Content">
    <p:spTree>
      <p:nvGrpSpPr>
        <p:cNvPr id="1" name="Shape 48"/>
        <p:cNvGrpSpPr/>
        <p:nvPr/>
      </p:nvGrpSpPr>
      <p:grpSpPr>
        <a:xfrm>
          <a:off x="0" y="0"/>
          <a:ext cx="0" cy="0"/>
          <a:chOff x="0" y="0"/>
          <a:chExt cx="0" cy="0"/>
        </a:xfrm>
      </p:grpSpPr>
      <p:sp>
        <p:nvSpPr>
          <p:cNvPr id="49" name="Google Shape;49;p50"/>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1"/>
          </p:nvPr>
        </p:nvSpPr>
        <p:spPr>
          <a:xfrm>
            <a:off x="41568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51" name="Google Shape;51;p50"/>
          <p:cNvSpPr txBox="1">
            <a:spLocks noGrp="1"/>
          </p:cNvSpPr>
          <p:nvPr>
            <p:ph type="body" idx="2"/>
          </p:nvPr>
        </p:nvSpPr>
        <p:spPr>
          <a:xfrm>
            <a:off x="623712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52" name="Google Shape;52;p50"/>
          <p:cNvSpPr txBox="1">
            <a:spLocks noGrp="1"/>
          </p:cNvSpPr>
          <p:nvPr>
            <p:ph type="body" idx="3"/>
          </p:nvPr>
        </p:nvSpPr>
        <p:spPr>
          <a:xfrm>
            <a:off x="415680" y="391584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53" name="Google Shape;53;p50"/>
          <p:cNvSpPr txBox="1">
            <a:spLocks noGrp="1"/>
          </p:cNvSpPr>
          <p:nvPr>
            <p:ph type="body" idx="4"/>
          </p:nvPr>
        </p:nvSpPr>
        <p:spPr>
          <a:xfrm>
            <a:off x="6237120" y="391584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01203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4"/>
        <p:cNvGrpSpPr/>
        <p:nvPr/>
      </p:nvGrpSpPr>
      <p:grpSpPr>
        <a:xfrm>
          <a:off x="0" y="0"/>
          <a:ext cx="0" cy="0"/>
          <a:chOff x="0" y="0"/>
          <a:chExt cx="0" cy="0"/>
        </a:xfrm>
      </p:grpSpPr>
      <p:sp>
        <p:nvSpPr>
          <p:cNvPr id="55" name="Google Shape;55;p51"/>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1"/>
          </p:nvPr>
        </p:nvSpPr>
        <p:spPr>
          <a:xfrm>
            <a:off x="415680" y="153648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57" name="Google Shape;57;p51"/>
          <p:cNvSpPr txBox="1">
            <a:spLocks noGrp="1"/>
          </p:cNvSpPr>
          <p:nvPr>
            <p:ph type="body" idx="2"/>
          </p:nvPr>
        </p:nvSpPr>
        <p:spPr>
          <a:xfrm>
            <a:off x="4256640" y="153648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58" name="Google Shape;58;p51"/>
          <p:cNvSpPr txBox="1">
            <a:spLocks noGrp="1"/>
          </p:cNvSpPr>
          <p:nvPr>
            <p:ph type="body" idx="3"/>
          </p:nvPr>
        </p:nvSpPr>
        <p:spPr>
          <a:xfrm>
            <a:off x="8097600" y="153648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59" name="Google Shape;59;p51"/>
          <p:cNvSpPr txBox="1">
            <a:spLocks noGrp="1"/>
          </p:cNvSpPr>
          <p:nvPr>
            <p:ph type="body" idx="4"/>
          </p:nvPr>
        </p:nvSpPr>
        <p:spPr>
          <a:xfrm>
            <a:off x="415680" y="391584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60" name="Google Shape;60;p51"/>
          <p:cNvSpPr txBox="1">
            <a:spLocks noGrp="1"/>
          </p:cNvSpPr>
          <p:nvPr>
            <p:ph type="body" idx="5"/>
          </p:nvPr>
        </p:nvSpPr>
        <p:spPr>
          <a:xfrm>
            <a:off x="4256640" y="391584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61" name="Google Shape;61;p51"/>
          <p:cNvSpPr txBox="1">
            <a:spLocks noGrp="1"/>
          </p:cNvSpPr>
          <p:nvPr>
            <p:ph type="body" idx="6"/>
          </p:nvPr>
        </p:nvSpPr>
        <p:spPr>
          <a:xfrm>
            <a:off x="8097600" y="391584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010192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68"/>
        <p:cNvGrpSpPr/>
        <p:nvPr/>
      </p:nvGrpSpPr>
      <p:grpSpPr>
        <a:xfrm>
          <a:off x="0" y="0"/>
          <a:ext cx="0" cy="0"/>
          <a:chOff x="0" y="0"/>
          <a:chExt cx="0" cy="0"/>
        </a:xfrm>
      </p:grpSpPr>
    </p:spTree>
    <p:extLst>
      <p:ext uri="{BB962C8B-B14F-4D97-AF65-F5344CB8AC3E}">
        <p14:creationId xmlns:p14="http://schemas.microsoft.com/office/powerpoint/2010/main" val="2533595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 Slide">
    <p:spTree>
      <p:nvGrpSpPr>
        <p:cNvPr id="1" name="Shape 69"/>
        <p:cNvGrpSpPr/>
        <p:nvPr/>
      </p:nvGrpSpPr>
      <p:grpSpPr>
        <a:xfrm>
          <a:off x="0" y="0"/>
          <a:ext cx="0" cy="0"/>
          <a:chOff x="0" y="0"/>
          <a:chExt cx="0" cy="0"/>
        </a:xfrm>
      </p:grpSpPr>
      <p:sp>
        <p:nvSpPr>
          <p:cNvPr id="70" name="Google Shape;70;p52"/>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2"/>
          <p:cNvSpPr txBox="1">
            <a:spLocks noGrp="1"/>
          </p:cNvSpPr>
          <p:nvPr>
            <p:ph type="subTitle" idx="1"/>
          </p:nvPr>
        </p:nvSpPr>
        <p:spPr>
          <a:xfrm>
            <a:off x="415680" y="1536480"/>
            <a:ext cx="11360160" cy="4554720"/>
          </a:xfrm>
          <a:prstGeom prst="rect">
            <a:avLst/>
          </a:prstGeom>
          <a:noFill/>
          <a:ln>
            <a:noFill/>
          </a:ln>
        </p:spPr>
        <p:txBody>
          <a:bodyPr spcFirstLastPara="1" wrap="square" lIns="0" tIns="0" rIns="0" bIns="0" anchor="ctr" anchorCtr="0">
            <a:noAutofit/>
          </a:bodyPr>
          <a:lstStyle>
            <a:lvl1pPr lvl="0" algn="l">
              <a:lnSpc>
                <a:spcPct val="90000"/>
              </a:lnSpc>
              <a:spcBef>
                <a:spcPts val="1333"/>
              </a:spcBef>
              <a:spcAft>
                <a:spcPts val="0"/>
              </a:spcAft>
              <a:buClr>
                <a:schemeClr val="dk1"/>
              </a:buClr>
              <a:buSzPts val="1800"/>
              <a:buChar char="•"/>
              <a:defRPr/>
            </a:lvl1pPr>
            <a:lvl2pPr lvl="1" algn="l">
              <a:lnSpc>
                <a:spcPct val="90000"/>
              </a:lnSpc>
              <a:spcBef>
                <a:spcPts val="667"/>
              </a:spcBef>
              <a:spcAft>
                <a:spcPts val="0"/>
              </a:spcAft>
              <a:buClr>
                <a:schemeClr val="dk1"/>
              </a:buClr>
              <a:buSzPts val="1800"/>
              <a:buChar char="•"/>
              <a:defRPr/>
            </a:lvl2pPr>
            <a:lvl3pPr lvl="2" algn="l">
              <a:lnSpc>
                <a:spcPct val="90000"/>
              </a:lnSpc>
              <a:spcBef>
                <a:spcPts val="667"/>
              </a:spcBef>
              <a:spcAft>
                <a:spcPts val="0"/>
              </a:spcAft>
              <a:buClr>
                <a:schemeClr val="dk1"/>
              </a:buClr>
              <a:buSzPts val="1800"/>
              <a:buChar char="•"/>
              <a:defRPr/>
            </a:lvl3pPr>
            <a:lvl4pPr lvl="3" algn="l">
              <a:lnSpc>
                <a:spcPct val="90000"/>
              </a:lnSpc>
              <a:spcBef>
                <a:spcPts val="667"/>
              </a:spcBef>
              <a:spcAft>
                <a:spcPts val="0"/>
              </a:spcAft>
              <a:buClr>
                <a:schemeClr val="dk1"/>
              </a:buClr>
              <a:buSzPts val="1800"/>
              <a:buChar char="•"/>
              <a:defRPr/>
            </a:lvl4pPr>
            <a:lvl5pPr lvl="4" algn="l">
              <a:lnSpc>
                <a:spcPct val="90000"/>
              </a:lnSpc>
              <a:spcBef>
                <a:spcPts val="667"/>
              </a:spcBef>
              <a:spcAft>
                <a:spcPts val="0"/>
              </a:spcAft>
              <a:buClr>
                <a:schemeClr val="dk1"/>
              </a:buClr>
              <a:buSzPts val="1800"/>
              <a:buChar char="•"/>
              <a:defRPr/>
            </a:lvl5pPr>
            <a:lvl6pPr lvl="5" algn="l">
              <a:lnSpc>
                <a:spcPct val="90000"/>
              </a:lnSpc>
              <a:spcBef>
                <a:spcPts val="667"/>
              </a:spcBef>
              <a:spcAft>
                <a:spcPts val="0"/>
              </a:spcAft>
              <a:buClr>
                <a:schemeClr val="dk1"/>
              </a:buClr>
              <a:buSzPts val="1800"/>
              <a:buChar char="•"/>
              <a:defRPr/>
            </a:lvl6pPr>
            <a:lvl7pPr lvl="6" algn="l">
              <a:lnSpc>
                <a:spcPct val="90000"/>
              </a:lnSpc>
              <a:spcBef>
                <a:spcPts val="667"/>
              </a:spcBef>
              <a:spcAft>
                <a:spcPts val="0"/>
              </a:spcAft>
              <a:buClr>
                <a:schemeClr val="dk1"/>
              </a:buClr>
              <a:buSzPts val="1800"/>
              <a:buChar char="•"/>
              <a:defRPr/>
            </a:lvl7pPr>
            <a:lvl8pPr lvl="7" algn="l">
              <a:lnSpc>
                <a:spcPct val="90000"/>
              </a:lnSpc>
              <a:spcBef>
                <a:spcPts val="667"/>
              </a:spcBef>
              <a:spcAft>
                <a:spcPts val="0"/>
              </a:spcAft>
              <a:buClr>
                <a:schemeClr val="dk1"/>
              </a:buClr>
              <a:buSzPts val="1800"/>
              <a:buChar char="•"/>
              <a:defRPr/>
            </a:lvl8pPr>
            <a:lvl9pPr lvl="8"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05709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72"/>
        <p:cNvGrpSpPr/>
        <p:nvPr/>
      </p:nvGrpSpPr>
      <p:grpSpPr>
        <a:xfrm>
          <a:off x="0" y="0"/>
          <a:ext cx="0" cy="0"/>
          <a:chOff x="0" y="0"/>
          <a:chExt cx="0" cy="0"/>
        </a:xfrm>
      </p:grpSpPr>
      <p:sp>
        <p:nvSpPr>
          <p:cNvPr id="73" name="Google Shape;73;p53"/>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53"/>
          <p:cNvSpPr txBox="1">
            <a:spLocks noGrp="1"/>
          </p:cNvSpPr>
          <p:nvPr>
            <p:ph type="body" idx="1"/>
          </p:nvPr>
        </p:nvSpPr>
        <p:spPr>
          <a:xfrm>
            <a:off x="415680" y="1536480"/>
            <a:ext cx="11360160" cy="455472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113906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itle, 2 Content">
    <p:spTree>
      <p:nvGrpSpPr>
        <p:cNvPr id="1" name="Shape 75"/>
        <p:cNvGrpSpPr/>
        <p:nvPr/>
      </p:nvGrpSpPr>
      <p:grpSpPr>
        <a:xfrm>
          <a:off x="0" y="0"/>
          <a:ext cx="0" cy="0"/>
          <a:chOff x="0" y="0"/>
          <a:chExt cx="0" cy="0"/>
        </a:xfrm>
      </p:grpSpPr>
      <p:sp>
        <p:nvSpPr>
          <p:cNvPr id="76" name="Google Shape;76;p54"/>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4"/>
          <p:cNvSpPr txBox="1">
            <a:spLocks noGrp="1"/>
          </p:cNvSpPr>
          <p:nvPr>
            <p:ph type="body" idx="1"/>
          </p:nvPr>
        </p:nvSpPr>
        <p:spPr>
          <a:xfrm>
            <a:off x="415680" y="1536480"/>
            <a:ext cx="5543520" cy="455472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78" name="Google Shape;78;p54"/>
          <p:cNvSpPr txBox="1">
            <a:spLocks noGrp="1"/>
          </p:cNvSpPr>
          <p:nvPr>
            <p:ph type="body" idx="2"/>
          </p:nvPr>
        </p:nvSpPr>
        <p:spPr>
          <a:xfrm>
            <a:off x="6237120" y="1536480"/>
            <a:ext cx="5543520" cy="455472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889142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9"/>
        <p:cNvGrpSpPr/>
        <p:nvPr/>
      </p:nvGrpSpPr>
      <p:grpSpPr>
        <a:xfrm>
          <a:off x="0" y="0"/>
          <a:ext cx="0" cy="0"/>
          <a:chOff x="0" y="0"/>
          <a:chExt cx="0" cy="0"/>
        </a:xfrm>
      </p:grpSpPr>
      <p:sp>
        <p:nvSpPr>
          <p:cNvPr id="80" name="Google Shape;80;p55"/>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289232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Centered Text">
    <p:spTree>
      <p:nvGrpSpPr>
        <p:cNvPr id="1" name="Shape 81"/>
        <p:cNvGrpSpPr/>
        <p:nvPr/>
      </p:nvGrpSpPr>
      <p:grpSpPr>
        <a:xfrm>
          <a:off x="0" y="0"/>
          <a:ext cx="0" cy="0"/>
          <a:chOff x="0" y="0"/>
          <a:chExt cx="0" cy="0"/>
        </a:xfrm>
      </p:grpSpPr>
      <p:sp>
        <p:nvSpPr>
          <p:cNvPr id="82" name="Google Shape;82;p56"/>
          <p:cNvSpPr txBox="1">
            <a:spLocks noGrp="1"/>
          </p:cNvSpPr>
          <p:nvPr>
            <p:ph type="subTitle" idx="1"/>
          </p:nvPr>
        </p:nvSpPr>
        <p:spPr>
          <a:xfrm>
            <a:off x="415680" y="593280"/>
            <a:ext cx="11360160" cy="3539520"/>
          </a:xfrm>
          <a:prstGeom prst="rect">
            <a:avLst/>
          </a:prstGeom>
          <a:noFill/>
          <a:ln>
            <a:noFill/>
          </a:ln>
        </p:spPr>
        <p:txBody>
          <a:bodyPr spcFirstLastPara="1" wrap="square" lIns="0" tIns="0" rIns="0" bIns="0" anchor="ctr" anchorCtr="0">
            <a:noAutofit/>
          </a:bodyPr>
          <a:lstStyle>
            <a:lvl1pPr lvl="0" algn="l">
              <a:lnSpc>
                <a:spcPct val="90000"/>
              </a:lnSpc>
              <a:spcBef>
                <a:spcPts val="1333"/>
              </a:spcBef>
              <a:spcAft>
                <a:spcPts val="0"/>
              </a:spcAft>
              <a:buClr>
                <a:schemeClr val="dk1"/>
              </a:buClr>
              <a:buSzPts val="1800"/>
              <a:buChar char="•"/>
              <a:defRPr/>
            </a:lvl1pPr>
            <a:lvl2pPr lvl="1" algn="l">
              <a:lnSpc>
                <a:spcPct val="90000"/>
              </a:lnSpc>
              <a:spcBef>
                <a:spcPts val="667"/>
              </a:spcBef>
              <a:spcAft>
                <a:spcPts val="0"/>
              </a:spcAft>
              <a:buClr>
                <a:schemeClr val="dk1"/>
              </a:buClr>
              <a:buSzPts val="1800"/>
              <a:buChar char="•"/>
              <a:defRPr/>
            </a:lvl2pPr>
            <a:lvl3pPr lvl="2" algn="l">
              <a:lnSpc>
                <a:spcPct val="90000"/>
              </a:lnSpc>
              <a:spcBef>
                <a:spcPts val="667"/>
              </a:spcBef>
              <a:spcAft>
                <a:spcPts val="0"/>
              </a:spcAft>
              <a:buClr>
                <a:schemeClr val="dk1"/>
              </a:buClr>
              <a:buSzPts val="1800"/>
              <a:buChar char="•"/>
              <a:defRPr/>
            </a:lvl3pPr>
            <a:lvl4pPr lvl="3" algn="l">
              <a:lnSpc>
                <a:spcPct val="90000"/>
              </a:lnSpc>
              <a:spcBef>
                <a:spcPts val="667"/>
              </a:spcBef>
              <a:spcAft>
                <a:spcPts val="0"/>
              </a:spcAft>
              <a:buClr>
                <a:schemeClr val="dk1"/>
              </a:buClr>
              <a:buSzPts val="1800"/>
              <a:buChar char="•"/>
              <a:defRPr/>
            </a:lvl4pPr>
            <a:lvl5pPr lvl="4" algn="l">
              <a:lnSpc>
                <a:spcPct val="90000"/>
              </a:lnSpc>
              <a:spcBef>
                <a:spcPts val="667"/>
              </a:spcBef>
              <a:spcAft>
                <a:spcPts val="0"/>
              </a:spcAft>
              <a:buClr>
                <a:schemeClr val="dk1"/>
              </a:buClr>
              <a:buSzPts val="1800"/>
              <a:buChar char="•"/>
              <a:defRPr/>
            </a:lvl5pPr>
            <a:lvl6pPr lvl="5" algn="l">
              <a:lnSpc>
                <a:spcPct val="90000"/>
              </a:lnSpc>
              <a:spcBef>
                <a:spcPts val="667"/>
              </a:spcBef>
              <a:spcAft>
                <a:spcPts val="0"/>
              </a:spcAft>
              <a:buClr>
                <a:schemeClr val="dk1"/>
              </a:buClr>
              <a:buSzPts val="1800"/>
              <a:buChar char="•"/>
              <a:defRPr/>
            </a:lvl6pPr>
            <a:lvl7pPr lvl="6" algn="l">
              <a:lnSpc>
                <a:spcPct val="90000"/>
              </a:lnSpc>
              <a:spcBef>
                <a:spcPts val="667"/>
              </a:spcBef>
              <a:spcAft>
                <a:spcPts val="0"/>
              </a:spcAft>
              <a:buClr>
                <a:schemeClr val="dk1"/>
              </a:buClr>
              <a:buSzPts val="1800"/>
              <a:buChar char="•"/>
              <a:defRPr/>
            </a:lvl7pPr>
            <a:lvl8pPr lvl="7" algn="l">
              <a:lnSpc>
                <a:spcPct val="90000"/>
              </a:lnSpc>
              <a:spcBef>
                <a:spcPts val="667"/>
              </a:spcBef>
              <a:spcAft>
                <a:spcPts val="0"/>
              </a:spcAft>
              <a:buClr>
                <a:schemeClr val="dk1"/>
              </a:buClr>
              <a:buSzPts val="1800"/>
              <a:buChar char="•"/>
              <a:defRPr/>
            </a:lvl8pPr>
            <a:lvl9pPr lvl="8"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41644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itle, 2 Content and Content">
    <p:spTree>
      <p:nvGrpSpPr>
        <p:cNvPr id="1" name="Shape 83"/>
        <p:cNvGrpSpPr/>
        <p:nvPr/>
      </p:nvGrpSpPr>
      <p:grpSpPr>
        <a:xfrm>
          <a:off x="0" y="0"/>
          <a:ext cx="0" cy="0"/>
          <a:chOff x="0" y="0"/>
          <a:chExt cx="0" cy="0"/>
        </a:xfrm>
      </p:grpSpPr>
      <p:sp>
        <p:nvSpPr>
          <p:cNvPr id="84" name="Google Shape;84;p57"/>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57"/>
          <p:cNvSpPr txBox="1">
            <a:spLocks noGrp="1"/>
          </p:cNvSpPr>
          <p:nvPr>
            <p:ph type="body" idx="1"/>
          </p:nvPr>
        </p:nvSpPr>
        <p:spPr>
          <a:xfrm>
            <a:off x="415680" y="1536480"/>
            <a:ext cx="5543520" cy="217248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86" name="Google Shape;86;p57"/>
          <p:cNvSpPr txBox="1">
            <a:spLocks noGrp="1"/>
          </p:cNvSpPr>
          <p:nvPr>
            <p:ph type="body" idx="2"/>
          </p:nvPr>
        </p:nvSpPr>
        <p:spPr>
          <a:xfrm>
            <a:off x="6237120" y="1536480"/>
            <a:ext cx="5543520" cy="455472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87" name="Google Shape;87;p57"/>
          <p:cNvSpPr txBox="1">
            <a:spLocks noGrp="1"/>
          </p:cNvSpPr>
          <p:nvPr>
            <p:ph type="body" idx="3"/>
          </p:nvPr>
        </p:nvSpPr>
        <p:spPr>
          <a:xfrm>
            <a:off x="415680" y="3915840"/>
            <a:ext cx="5543520" cy="217248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343861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17"/>
        <p:cNvGrpSpPr/>
        <p:nvPr/>
      </p:nvGrpSpPr>
      <p:grpSpPr>
        <a:xfrm>
          <a:off x="0" y="0"/>
          <a:ext cx="0" cy="0"/>
          <a:chOff x="0" y="0"/>
          <a:chExt cx="0" cy="0"/>
        </a:xfrm>
      </p:grpSpPr>
    </p:spTree>
    <p:extLst>
      <p:ext uri="{BB962C8B-B14F-4D97-AF65-F5344CB8AC3E}">
        <p14:creationId xmlns:p14="http://schemas.microsoft.com/office/powerpoint/2010/main" val="1307154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Title Content and 2 Content">
    <p:spTree>
      <p:nvGrpSpPr>
        <p:cNvPr id="1" name="Shape 88"/>
        <p:cNvGrpSpPr/>
        <p:nvPr/>
      </p:nvGrpSpPr>
      <p:grpSpPr>
        <a:xfrm>
          <a:off x="0" y="0"/>
          <a:ext cx="0" cy="0"/>
          <a:chOff x="0" y="0"/>
          <a:chExt cx="0" cy="0"/>
        </a:xfrm>
      </p:grpSpPr>
      <p:sp>
        <p:nvSpPr>
          <p:cNvPr id="89" name="Google Shape;89;p58"/>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58"/>
          <p:cNvSpPr txBox="1">
            <a:spLocks noGrp="1"/>
          </p:cNvSpPr>
          <p:nvPr>
            <p:ph type="body" idx="1"/>
          </p:nvPr>
        </p:nvSpPr>
        <p:spPr>
          <a:xfrm>
            <a:off x="415680" y="1536480"/>
            <a:ext cx="5543520" cy="455472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91" name="Google Shape;91;p58"/>
          <p:cNvSpPr txBox="1">
            <a:spLocks noGrp="1"/>
          </p:cNvSpPr>
          <p:nvPr>
            <p:ph type="body" idx="2"/>
          </p:nvPr>
        </p:nvSpPr>
        <p:spPr>
          <a:xfrm>
            <a:off x="6237120" y="1536480"/>
            <a:ext cx="5543520" cy="217248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92" name="Google Shape;92;p58"/>
          <p:cNvSpPr txBox="1">
            <a:spLocks noGrp="1"/>
          </p:cNvSpPr>
          <p:nvPr>
            <p:ph type="body" idx="3"/>
          </p:nvPr>
        </p:nvSpPr>
        <p:spPr>
          <a:xfrm>
            <a:off x="6237120" y="3915840"/>
            <a:ext cx="5543520" cy="217248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751905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itle, 2 Content over Content">
    <p:spTree>
      <p:nvGrpSpPr>
        <p:cNvPr id="1" name="Shape 93"/>
        <p:cNvGrpSpPr/>
        <p:nvPr/>
      </p:nvGrpSpPr>
      <p:grpSpPr>
        <a:xfrm>
          <a:off x="0" y="0"/>
          <a:ext cx="0" cy="0"/>
          <a:chOff x="0" y="0"/>
          <a:chExt cx="0" cy="0"/>
        </a:xfrm>
      </p:grpSpPr>
      <p:sp>
        <p:nvSpPr>
          <p:cNvPr id="94" name="Google Shape;94;p59"/>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59"/>
          <p:cNvSpPr txBox="1">
            <a:spLocks noGrp="1"/>
          </p:cNvSpPr>
          <p:nvPr>
            <p:ph type="body" idx="1"/>
          </p:nvPr>
        </p:nvSpPr>
        <p:spPr>
          <a:xfrm>
            <a:off x="415680" y="1536480"/>
            <a:ext cx="5543520" cy="217248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96" name="Google Shape;96;p59"/>
          <p:cNvSpPr txBox="1">
            <a:spLocks noGrp="1"/>
          </p:cNvSpPr>
          <p:nvPr>
            <p:ph type="body" idx="2"/>
          </p:nvPr>
        </p:nvSpPr>
        <p:spPr>
          <a:xfrm>
            <a:off x="6237120" y="1536480"/>
            <a:ext cx="5543520" cy="217248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97" name="Google Shape;97;p59"/>
          <p:cNvSpPr txBox="1">
            <a:spLocks noGrp="1"/>
          </p:cNvSpPr>
          <p:nvPr>
            <p:ph type="body" idx="3"/>
          </p:nvPr>
        </p:nvSpPr>
        <p:spPr>
          <a:xfrm>
            <a:off x="415680" y="3915840"/>
            <a:ext cx="11360160" cy="217248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1002102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Title, Content over Content">
    <p:spTree>
      <p:nvGrpSpPr>
        <p:cNvPr id="1" name="Shape 98"/>
        <p:cNvGrpSpPr/>
        <p:nvPr/>
      </p:nvGrpSpPr>
      <p:grpSpPr>
        <a:xfrm>
          <a:off x="0" y="0"/>
          <a:ext cx="0" cy="0"/>
          <a:chOff x="0" y="0"/>
          <a:chExt cx="0" cy="0"/>
        </a:xfrm>
      </p:grpSpPr>
      <p:sp>
        <p:nvSpPr>
          <p:cNvPr id="99" name="Google Shape;99;p60"/>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60"/>
          <p:cNvSpPr txBox="1">
            <a:spLocks noGrp="1"/>
          </p:cNvSpPr>
          <p:nvPr>
            <p:ph type="body" idx="1"/>
          </p:nvPr>
        </p:nvSpPr>
        <p:spPr>
          <a:xfrm>
            <a:off x="415680" y="1536480"/>
            <a:ext cx="11360160" cy="217248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01" name="Google Shape;101;p60"/>
          <p:cNvSpPr txBox="1">
            <a:spLocks noGrp="1"/>
          </p:cNvSpPr>
          <p:nvPr>
            <p:ph type="body" idx="2"/>
          </p:nvPr>
        </p:nvSpPr>
        <p:spPr>
          <a:xfrm>
            <a:off x="415680" y="3915840"/>
            <a:ext cx="11360160" cy="217248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76603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Title, 4 Content">
    <p:spTree>
      <p:nvGrpSpPr>
        <p:cNvPr id="1" name="Shape 102"/>
        <p:cNvGrpSpPr/>
        <p:nvPr/>
      </p:nvGrpSpPr>
      <p:grpSpPr>
        <a:xfrm>
          <a:off x="0" y="0"/>
          <a:ext cx="0" cy="0"/>
          <a:chOff x="0" y="0"/>
          <a:chExt cx="0" cy="0"/>
        </a:xfrm>
      </p:grpSpPr>
      <p:sp>
        <p:nvSpPr>
          <p:cNvPr id="103" name="Google Shape;103;p61"/>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61"/>
          <p:cNvSpPr txBox="1">
            <a:spLocks noGrp="1"/>
          </p:cNvSpPr>
          <p:nvPr>
            <p:ph type="body" idx="1"/>
          </p:nvPr>
        </p:nvSpPr>
        <p:spPr>
          <a:xfrm>
            <a:off x="415680" y="1536480"/>
            <a:ext cx="5543520" cy="217248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05" name="Google Shape;105;p61"/>
          <p:cNvSpPr txBox="1">
            <a:spLocks noGrp="1"/>
          </p:cNvSpPr>
          <p:nvPr>
            <p:ph type="body" idx="2"/>
          </p:nvPr>
        </p:nvSpPr>
        <p:spPr>
          <a:xfrm>
            <a:off x="6237120" y="1536480"/>
            <a:ext cx="5543520" cy="217248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06" name="Google Shape;106;p61"/>
          <p:cNvSpPr txBox="1">
            <a:spLocks noGrp="1"/>
          </p:cNvSpPr>
          <p:nvPr>
            <p:ph type="body" idx="3"/>
          </p:nvPr>
        </p:nvSpPr>
        <p:spPr>
          <a:xfrm>
            <a:off x="415680" y="3915840"/>
            <a:ext cx="5543520" cy="217248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07" name="Google Shape;107;p61"/>
          <p:cNvSpPr txBox="1">
            <a:spLocks noGrp="1"/>
          </p:cNvSpPr>
          <p:nvPr>
            <p:ph type="body" idx="4"/>
          </p:nvPr>
        </p:nvSpPr>
        <p:spPr>
          <a:xfrm>
            <a:off x="6237120" y="3915840"/>
            <a:ext cx="5543520" cy="217248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3096276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8"/>
        <p:cNvGrpSpPr/>
        <p:nvPr/>
      </p:nvGrpSpPr>
      <p:grpSpPr>
        <a:xfrm>
          <a:off x="0" y="0"/>
          <a:ext cx="0" cy="0"/>
          <a:chOff x="0" y="0"/>
          <a:chExt cx="0" cy="0"/>
        </a:xfrm>
      </p:grpSpPr>
      <p:sp>
        <p:nvSpPr>
          <p:cNvPr id="109" name="Google Shape;109;p62"/>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62"/>
          <p:cNvSpPr txBox="1">
            <a:spLocks noGrp="1"/>
          </p:cNvSpPr>
          <p:nvPr>
            <p:ph type="body" idx="1"/>
          </p:nvPr>
        </p:nvSpPr>
        <p:spPr>
          <a:xfrm>
            <a:off x="415680" y="1536480"/>
            <a:ext cx="3657600" cy="217248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11" name="Google Shape;111;p62"/>
          <p:cNvSpPr txBox="1">
            <a:spLocks noGrp="1"/>
          </p:cNvSpPr>
          <p:nvPr>
            <p:ph type="body" idx="2"/>
          </p:nvPr>
        </p:nvSpPr>
        <p:spPr>
          <a:xfrm>
            <a:off x="4256640" y="1536480"/>
            <a:ext cx="3657600" cy="217248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12" name="Google Shape;112;p62"/>
          <p:cNvSpPr txBox="1">
            <a:spLocks noGrp="1"/>
          </p:cNvSpPr>
          <p:nvPr>
            <p:ph type="body" idx="3"/>
          </p:nvPr>
        </p:nvSpPr>
        <p:spPr>
          <a:xfrm>
            <a:off x="8097600" y="1536480"/>
            <a:ext cx="3657600" cy="217248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13" name="Google Shape;113;p62"/>
          <p:cNvSpPr txBox="1">
            <a:spLocks noGrp="1"/>
          </p:cNvSpPr>
          <p:nvPr>
            <p:ph type="body" idx="4"/>
          </p:nvPr>
        </p:nvSpPr>
        <p:spPr>
          <a:xfrm>
            <a:off x="415680" y="3915840"/>
            <a:ext cx="3657600" cy="217248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14" name="Google Shape;114;p62"/>
          <p:cNvSpPr txBox="1">
            <a:spLocks noGrp="1"/>
          </p:cNvSpPr>
          <p:nvPr>
            <p:ph type="body" idx="5"/>
          </p:nvPr>
        </p:nvSpPr>
        <p:spPr>
          <a:xfrm>
            <a:off x="4256640" y="3915840"/>
            <a:ext cx="3657600" cy="217248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15" name="Google Shape;115;p62"/>
          <p:cNvSpPr txBox="1">
            <a:spLocks noGrp="1"/>
          </p:cNvSpPr>
          <p:nvPr>
            <p:ph type="body" idx="6"/>
          </p:nvPr>
        </p:nvSpPr>
        <p:spPr>
          <a:xfrm>
            <a:off x="8097600" y="3915840"/>
            <a:ext cx="3657600" cy="2172480"/>
          </a:xfrm>
          <a:prstGeom prst="rect">
            <a:avLst/>
          </a:prstGeom>
          <a:noFill/>
          <a:ln>
            <a:noFill/>
          </a:ln>
        </p:spPr>
        <p:txBody>
          <a:bodyPr spcFirstLastPara="1" wrap="square" lIns="0" tIns="0" rIns="0" bIns="0" anchor="ctr"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0219925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121"/>
        <p:cNvGrpSpPr/>
        <p:nvPr/>
      </p:nvGrpSpPr>
      <p:grpSpPr>
        <a:xfrm>
          <a:off x="0" y="0"/>
          <a:ext cx="0" cy="0"/>
          <a:chOff x="0" y="0"/>
          <a:chExt cx="0" cy="0"/>
        </a:xfrm>
      </p:grpSpPr>
      <p:sp>
        <p:nvSpPr>
          <p:cNvPr id="122" name="Google Shape;122;p29"/>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9"/>
          <p:cNvSpPr txBox="1">
            <a:spLocks noGrp="1"/>
          </p:cNvSpPr>
          <p:nvPr>
            <p:ph type="body" idx="1"/>
          </p:nvPr>
        </p:nvSpPr>
        <p:spPr>
          <a:xfrm>
            <a:off x="415680" y="1536480"/>
            <a:ext cx="1136016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3284745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124"/>
        <p:cNvGrpSpPr/>
        <p:nvPr/>
      </p:nvGrpSpPr>
      <p:grpSpPr>
        <a:xfrm>
          <a:off x="0" y="0"/>
          <a:ext cx="0" cy="0"/>
          <a:chOff x="0" y="0"/>
          <a:chExt cx="0" cy="0"/>
        </a:xfrm>
      </p:grpSpPr>
    </p:spTree>
    <p:extLst>
      <p:ext uri="{BB962C8B-B14F-4D97-AF65-F5344CB8AC3E}">
        <p14:creationId xmlns:p14="http://schemas.microsoft.com/office/powerpoint/2010/main" val="34669642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x">
  <p:cSld name="Title Slide">
    <p:spTree>
      <p:nvGrpSpPr>
        <p:cNvPr id="1" name="Shape 125"/>
        <p:cNvGrpSpPr/>
        <p:nvPr/>
      </p:nvGrpSpPr>
      <p:grpSpPr>
        <a:xfrm>
          <a:off x="0" y="0"/>
          <a:ext cx="0" cy="0"/>
          <a:chOff x="0" y="0"/>
          <a:chExt cx="0" cy="0"/>
        </a:xfrm>
      </p:grpSpPr>
      <p:sp>
        <p:nvSpPr>
          <p:cNvPr id="126" name="Google Shape;126;p64"/>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64"/>
          <p:cNvSpPr txBox="1">
            <a:spLocks noGrp="1"/>
          </p:cNvSpPr>
          <p:nvPr>
            <p:ph type="subTitle" idx="1"/>
          </p:nvPr>
        </p:nvSpPr>
        <p:spPr>
          <a:xfrm>
            <a:off x="415680" y="1536480"/>
            <a:ext cx="11360160" cy="4554720"/>
          </a:xfrm>
          <a:prstGeom prst="rect">
            <a:avLst/>
          </a:prstGeom>
          <a:noFill/>
          <a:ln>
            <a:noFill/>
          </a:ln>
        </p:spPr>
        <p:txBody>
          <a:bodyPr spcFirstLastPara="1" wrap="square" lIns="0" tIns="0" rIns="0" bIns="0" anchor="ctr" anchorCtr="0">
            <a:noAutofit/>
          </a:bodyPr>
          <a:lstStyle>
            <a:lvl1pPr lvl="0" algn="l">
              <a:lnSpc>
                <a:spcPct val="90000"/>
              </a:lnSpc>
              <a:spcBef>
                <a:spcPts val="1333"/>
              </a:spcBef>
              <a:spcAft>
                <a:spcPts val="0"/>
              </a:spcAft>
              <a:buClr>
                <a:schemeClr val="dk1"/>
              </a:buClr>
              <a:buSzPts val="1800"/>
              <a:buChar char="•"/>
              <a:defRPr/>
            </a:lvl1pPr>
            <a:lvl2pPr lvl="1" algn="l">
              <a:lnSpc>
                <a:spcPct val="90000"/>
              </a:lnSpc>
              <a:spcBef>
                <a:spcPts val="667"/>
              </a:spcBef>
              <a:spcAft>
                <a:spcPts val="0"/>
              </a:spcAft>
              <a:buClr>
                <a:schemeClr val="dk1"/>
              </a:buClr>
              <a:buSzPts val="1800"/>
              <a:buChar char="•"/>
              <a:defRPr/>
            </a:lvl2pPr>
            <a:lvl3pPr lvl="2" algn="l">
              <a:lnSpc>
                <a:spcPct val="90000"/>
              </a:lnSpc>
              <a:spcBef>
                <a:spcPts val="667"/>
              </a:spcBef>
              <a:spcAft>
                <a:spcPts val="0"/>
              </a:spcAft>
              <a:buClr>
                <a:schemeClr val="dk1"/>
              </a:buClr>
              <a:buSzPts val="1800"/>
              <a:buChar char="•"/>
              <a:defRPr/>
            </a:lvl3pPr>
            <a:lvl4pPr lvl="3" algn="l">
              <a:lnSpc>
                <a:spcPct val="90000"/>
              </a:lnSpc>
              <a:spcBef>
                <a:spcPts val="667"/>
              </a:spcBef>
              <a:spcAft>
                <a:spcPts val="0"/>
              </a:spcAft>
              <a:buClr>
                <a:schemeClr val="dk1"/>
              </a:buClr>
              <a:buSzPts val="1800"/>
              <a:buChar char="•"/>
              <a:defRPr/>
            </a:lvl4pPr>
            <a:lvl5pPr lvl="4" algn="l">
              <a:lnSpc>
                <a:spcPct val="90000"/>
              </a:lnSpc>
              <a:spcBef>
                <a:spcPts val="667"/>
              </a:spcBef>
              <a:spcAft>
                <a:spcPts val="0"/>
              </a:spcAft>
              <a:buClr>
                <a:schemeClr val="dk1"/>
              </a:buClr>
              <a:buSzPts val="1800"/>
              <a:buChar char="•"/>
              <a:defRPr/>
            </a:lvl5pPr>
            <a:lvl6pPr lvl="5" algn="l">
              <a:lnSpc>
                <a:spcPct val="90000"/>
              </a:lnSpc>
              <a:spcBef>
                <a:spcPts val="667"/>
              </a:spcBef>
              <a:spcAft>
                <a:spcPts val="0"/>
              </a:spcAft>
              <a:buClr>
                <a:schemeClr val="dk1"/>
              </a:buClr>
              <a:buSzPts val="1800"/>
              <a:buChar char="•"/>
              <a:defRPr/>
            </a:lvl6pPr>
            <a:lvl7pPr lvl="6" algn="l">
              <a:lnSpc>
                <a:spcPct val="90000"/>
              </a:lnSpc>
              <a:spcBef>
                <a:spcPts val="667"/>
              </a:spcBef>
              <a:spcAft>
                <a:spcPts val="0"/>
              </a:spcAft>
              <a:buClr>
                <a:schemeClr val="dk1"/>
              </a:buClr>
              <a:buSzPts val="1800"/>
              <a:buChar char="•"/>
              <a:defRPr/>
            </a:lvl7pPr>
            <a:lvl8pPr lvl="7" algn="l">
              <a:lnSpc>
                <a:spcPct val="90000"/>
              </a:lnSpc>
              <a:spcBef>
                <a:spcPts val="667"/>
              </a:spcBef>
              <a:spcAft>
                <a:spcPts val="0"/>
              </a:spcAft>
              <a:buClr>
                <a:schemeClr val="dk1"/>
              </a:buClr>
              <a:buSzPts val="1800"/>
              <a:buChar char="•"/>
              <a:defRPr/>
            </a:lvl8pPr>
            <a:lvl9pPr lvl="8"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212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itle, 2 Content">
    <p:spTree>
      <p:nvGrpSpPr>
        <p:cNvPr id="1" name="Shape 128"/>
        <p:cNvGrpSpPr/>
        <p:nvPr/>
      </p:nvGrpSpPr>
      <p:grpSpPr>
        <a:xfrm>
          <a:off x="0" y="0"/>
          <a:ext cx="0" cy="0"/>
          <a:chOff x="0" y="0"/>
          <a:chExt cx="0" cy="0"/>
        </a:xfrm>
      </p:grpSpPr>
      <p:sp>
        <p:nvSpPr>
          <p:cNvPr id="129" name="Google Shape;129;p65"/>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65"/>
          <p:cNvSpPr txBox="1">
            <a:spLocks noGrp="1"/>
          </p:cNvSpPr>
          <p:nvPr>
            <p:ph type="body" idx="1"/>
          </p:nvPr>
        </p:nvSpPr>
        <p:spPr>
          <a:xfrm>
            <a:off x="415680" y="1536480"/>
            <a:ext cx="554352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31" name="Google Shape;131;p65"/>
          <p:cNvSpPr txBox="1">
            <a:spLocks noGrp="1"/>
          </p:cNvSpPr>
          <p:nvPr>
            <p:ph type="body" idx="2"/>
          </p:nvPr>
        </p:nvSpPr>
        <p:spPr>
          <a:xfrm>
            <a:off x="6237120" y="1536480"/>
            <a:ext cx="554352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6857412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32"/>
        <p:cNvGrpSpPr/>
        <p:nvPr/>
      </p:nvGrpSpPr>
      <p:grpSpPr>
        <a:xfrm>
          <a:off x="0" y="0"/>
          <a:ext cx="0" cy="0"/>
          <a:chOff x="0" y="0"/>
          <a:chExt cx="0" cy="0"/>
        </a:xfrm>
      </p:grpSpPr>
      <p:sp>
        <p:nvSpPr>
          <p:cNvPr id="133" name="Google Shape;133;p66"/>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827634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18"/>
        <p:cNvGrpSpPr/>
        <p:nvPr/>
      </p:nvGrpSpPr>
      <p:grpSpPr>
        <a:xfrm>
          <a:off x="0" y="0"/>
          <a:ext cx="0" cy="0"/>
          <a:chOff x="0" y="0"/>
          <a:chExt cx="0" cy="0"/>
        </a:xfrm>
      </p:grpSpPr>
      <p:sp>
        <p:nvSpPr>
          <p:cNvPr id="19" name="Google Shape;19;p42"/>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2"/>
          <p:cNvSpPr txBox="1">
            <a:spLocks noGrp="1"/>
          </p:cNvSpPr>
          <p:nvPr>
            <p:ph type="body" idx="1"/>
          </p:nvPr>
        </p:nvSpPr>
        <p:spPr>
          <a:xfrm>
            <a:off x="415680" y="1536480"/>
            <a:ext cx="1136016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0648837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Centered Text">
    <p:spTree>
      <p:nvGrpSpPr>
        <p:cNvPr id="1" name="Shape 134"/>
        <p:cNvGrpSpPr/>
        <p:nvPr/>
      </p:nvGrpSpPr>
      <p:grpSpPr>
        <a:xfrm>
          <a:off x="0" y="0"/>
          <a:ext cx="0" cy="0"/>
          <a:chOff x="0" y="0"/>
          <a:chExt cx="0" cy="0"/>
        </a:xfrm>
      </p:grpSpPr>
      <p:sp>
        <p:nvSpPr>
          <p:cNvPr id="135" name="Google Shape;135;p67"/>
          <p:cNvSpPr txBox="1">
            <a:spLocks noGrp="1"/>
          </p:cNvSpPr>
          <p:nvPr>
            <p:ph type="subTitle" idx="1"/>
          </p:nvPr>
        </p:nvSpPr>
        <p:spPr>
          <a:xfrm>
            <a:off x="415680" y="593280"/>
            <a:ext cx="11360160" cy="3539520"/>
          </a:xfrm>
          <a:prstGeom prst="rect">
            <a:avLst/>
          </a:prstGeom>
          <a:noFill/>
          <a:ln>
            <a:noFill/>
          </a:ln>
        </p:spPr>
        <p:txBody>
          <a:bodyPr spcFirstLastPara="1" wrap="square" lIns="0" tIns="0" rIns="0" bIns="0" anchor="ctr" anchorCtr="0">
            <a:noAutofit/>
          </a:bodyPr>
          <a:lstStyle>
            <a:lvl1pPr lvl="0" algn="l">
              <a:lnSpc>
                <a:spcPct val="90000"/>
              </a:lnSpc>
              <a:spcBef>
                <a:spcPts val="1333"/>
              </a:spcBef>
              <a:spcAft>
                <a:spcPts val="0"/>
              </a:spcAft>
              <a:buClr>
                <a:schemeClr val="dk1"/>
              </a:buClr>
              <a:buSzPts val="1800"/>
              <a:buChar char="•"/>
              <a:defRPr/>
            </a:lvl1pPr>
            <a:lvl2pPr lvl="1" algn="l">
              <a:lnSpc>
                <a:spcPct val="90000"/>
              </a:lnSpc>
              <a:spcBef>
                <a:spcPts val="667"/>
              </a:spcBef>
              <a:spcAft>
                <a:spcPts val="0"/>
              </a:spcAft>
              <a:buClr>
                <a:schemeClr val="dk1"/>
              </a:buClr>
              <a:buSzPts val="1800"/>
              <a:buChar char="•"/>
              <a:defRPr/>
            </a:lvl2pPr>
            <a:lvl3pPr lvl="2" algn="l">
              <a:lnSpc>
                <a:spcPct val="90000"/>
              </a:lnSpc>
              <a:spcBef>
                <a:spcPts val="667"/>
              </a:spcBef>
              <a:spcAft>
                <a:spcPts val="0"/>
              </a:spcAft>
              <a:buClr>
                <a:schemeClr val="dk1"/>
              </a:buClr>
              <a:buSzPts val="1800"/>
              <a:buChar char="•"/>
              <a:defRPr/>
            </a:lvl3pPr>
            <a:lvl4pPr lvl="3" algn="l">
              <a:lnSpc>
                <a:spcPct val="90000"/>
              </a:lnSpc>
              <a:spcBef>
                <a:spcPts val="667"/>
              </a:spcBef>
              <a:spcAft>
                <a:spcPts val="0"/>
              </a:spcAft>
              <a:buClr>
                <a:schemeClr val="dk1"/>
              </a:buClr>
              <a:buSzPts val="1800"/>
              <a:buChar char="•"/>
              <a:defRPr/>
            </a:lvl4pPr>
            <a:lvl5pPr lvl="4" algn="l">
              <a:lnSpc>
                <a:spcPct val="90000"/>
              </a:lnSpc>
              <a:spcBef>
                <a:spcPts val="667"/>
              </a:spcBef>
              <a:spcAft>
                <a:spcPts val="0"/>
              </a:spcAft>
              <a:buClr>
                <a:schemeClr val="dk1"/>
              </a:buClr>
              <a:buSzPts val="1800"/>
              <a:buChar char="•"/>
              <a:defRPr/>
            </a:lvl5pPr>
            <a:lvl6pPr lvl="5" algn="l">
              <a:lnSpc>
                <a:spcPct val="90000"/>
              </a:lnSpc>
              <a:spcBef>
                <a:spcPts val="667"/>
              </a:spcBef>
              <a:spcAft>
                <a:spcPts val="0"/>
              </a:spcAft>
              <a:buClr>
                <a:schemeClr val="dk1"/>
              </a:buClr>
              <a:buSzPts val="1800"/>
              <a:buChar char="•"/>
              <a:defRPr/>
            </a:lvl6pPr>
            <a:lvl7pPr lvl="6" algn="l">
              <a:lnSpc>
                <a:spcPct val="90000"/>
              </a:lnSpc>
              <a:spcBef>
                <a:spcPts val="667"/>
              </a:spcBef>
              <a:spcAft>
                <a:spcPts val="0"/>
              </a:spcAft>
              <a:buClr>
                <a:schemeClr val="dk1"/>
              </a:buClr>
              <a:buSzPts val="1800"/>
              <a:buChar char="•"/>
              <a:defRPr/>
            </a:lvl7pPr>
            <a:lvl8pPr lvl="7" algn="l">
              <a:lnSpc>
                <a:spcPct val="90000"/>
              </a:lnSpc>
              <a:spcBef>
                <a:spcPts val="667"/>
              </a:spcBef>
              <a:spcAft>
                <a:spcPts val="0"/>
              </a:spcAft>
              <a:buClr>
                <a:schemeClr val="dk1"/>
              </a:buClr>
              <a:buSzPts val="1800"/>
              <a:buChar char="•"/>
              <a:defRPr/>
            </a:lvl8pPr>
            <a:lvl9pPr lvl="8"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0945558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itle, 2 Content and Content">
    <p:spTree>
      <p:nvGrpSpPr>
        <p:cNvPr id="1" name="Shape 136"/>
        <p:cNvGrpSpPr/>
        <p:nvPr/>
      </p:nvGrpSpPr>
      <p:grpSpPr>
        <a:xfrm>
          <a:off x="0" y="0"/>
          <a:ext cx="0" cy="0"/>
          <a:chOff x="0" y="0"/>
          <a:chExt cx="0" cy="0"/>
        </a:xfrm>
      </p:grpSpPr>
      <p:sp>
        <p:nvSpPr>
          <p:cNvPr id="137" name="Google Shape;137;p68"/>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68"/>
          <p:cNvSpPr txBox="1">
            <a:spLocks noGrp="1"/>
          </p:cNvSpPr>
          <p:nvPr>
            <p:ph type="body" idx="1"/>
          </p:nvPr>
        </p:nvSpPr>
        <p:spPr>
          <a:xfrm>
            <a:off x="41568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39" name="Google Shape;139;p68"/>
          <p:cNvSpPr txBox="1">
            <a:spLocks noGrp="1"/>
          </p:cNvSpPr>
          <p:nvPr>
            <p:ph type="body" idx="2"/>
          </p:nvPr>
        </p:nvSpPr>
        <p:spPr>
          <a:xfrm>
            <a:off x="6237120" y="1536480"/>
            <a:ext cx="554352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40" name="Google Shape;140;p68"/>
          <p:cNvSpPr txBox="1">
            <a:spLocks noGrp="1"/>
          </p:cNvSpPr>
          <p:nvPr>
            <p:ph type="body" idx="3"/>
          </p:nvPr>
        </p:nvSpPr>
        <p:spPr>
          <a:xfrm>
            <a:off x="415680" y="391584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0791322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Title Content and 2 Content">
    <p:spTree>
      <p:nvGrpSpPr>
        <p:cNvPr id="1" name="Shape 141"/>
        <p:cNvGrpSpPr/>
        <p:nvPr/>
      </p:nvGrpSpPr>
      <p:grpSpPr>
        <a:xfrm>
          <a:off x="0" y="0"/>
          <a:ext cx="0" cy="0"/>
          <a:chOff x="0" y="0"/>
          <a:chExt cx="0" cy="0"/>
        </a:xfrm>
      </p:grpSpPr>
      <p:sp>
        <p:nvSpPr>
          <p:cNvPr id="142" name="Google Shape;142;p69"/>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69"/>
          <p:cNvSpPr txBox="1">
            <a:spLocks noGrp="1"/>
          </p:cNvSpPr>
          <p:nvPr>
            <p:ph type="body" idx="1"/>
          </p:nvPr>
        </p:nvSpPr>
        <p:spPr>
          <a:xfrm>
            <a:off x="415680" y="1536480"/>
            <a:ext cx="554352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44" name="Google Shape;144;p69"/>
          <p:cNvSpPr txBox="1">
            <a:spLocks noGrp="1"/>
          </p:cNvSpPr>
          <p:nvPr>
            <p:ph type="body" idx="2"/>
          </p:nvPr>
        </p:nvSpPr>
        <p:spPr>
          <a:xfrm>
            <a:off x="623712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45" name="Google Shape;145;p69"/>
          <p:cNvSpPr txBox="1">
            <a:spLocks noGrp="1"/>
          </p:cNvSpPr>
          <p:nvPr>
            <p:ph type="body" idx="3"/>
          </p:nvPr>
        </p:nvSpPr>
        <p:spPr>
          <a:xfrm>
            <a:off x="6237120" y="391584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208049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itle, 2 Content over Content">
    <p:spTree>
      <p:nvGrpSpPr>
        <p:cNvPr id="1" name="Shape 146"/>
        <p:cNvGrpSpPr/>
        <p:nvPr/>
      </p:nvGrpSpPr>
      <p:grpSpPr>
        <a:xfrm>
          <a:off x="0" y="0"/>
          <a:ext cx="0" cy="0"/>
          <a:chOff x="0" y="0"/>
          <a:chExt cx="0" cy="0"/>
        </a:xfrm>
      </p:grpSpPr>
      <p:sp>
        <p:nvSpPr>
          <p:cNvPr id="147" name="Google Shape;147;p70"/>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70"/>
          <p:cNvSpPr txBox="1">
            <a:spLocks noGrp="1"/>
          </p:cNvSpPr>
          <p:nvPr>
            <p:ph type="body" idx="1"/>
          </p:nvPr>
        </p:nvSpPr>
        <p:spPr>
          <a:xfrm>
            <a:off x="41568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49" name="Google Shape;149;p70"/>
          <p:cNvSpPr txBox="1">
            <a:spLocks noGrp="1"/>
          </p:cNvSpPr>
          <p:nvPr>
            <p:ph type="body" idx="2"/>
          </p:nvPr>
        </p:nvSpPr>
        <p:spPr>
          <a:xfrm>
            <a:off x="623712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50" name="Google Shape;150;p70"/>
          <p:cNvSpPr txBox="1">
            <a:spLocks noGrp="1"/>
          </p:cNvSpPr>
          <p:nvPr>
            <p:ph type="body" idx="3"/>
          </p:nvPr>
        </p:nvSpPr>
        <p:spPr>
          <a:xfrm>
            <a:off x="415680" y="3915840"/>
            <a:ext cx="1136016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1465546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Title, Content over Content">
    <p:spTree>
      <p:nvGrpSpPr>
        <p:cNvPr id="1" name="Shape 151"/>
        <p:cNvGrpSpPr/>
        <p:nvPr/>
      </p:nvGrpSpPr>
      <p:grpSpPr>
        <a:xfrm>
          <a:off x="0" y="0"/>
          <a:ext cx="0" cy="0"/>
          <a:chOff x="0" y="0"/>
          <a:chExt cx="0" cy="0"/>
        </a:xfrm>
      </p:grpSpPr>
      <p:sp>
        <p:nvSpPr>
          <p:cNvPr id="152" name="Google Shape;152;p71"/>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71"/>
          <p:cNvSpPr txBox="1">
            <a:spLocks noGrp="1"/>
          </p:cNvSpPr>
          <p:nvPr>
            <p:ph type="body" idx="1"/>
          </p:nvPr>
        </p:nvSpPr>
        <p:spPr>
          <a:xfrm>
            <a:off x="415680" y="1536480"/>
            <a:ext cx="1136016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54" name="Google Shape;154;p71"/>
          <p:cNvSpPr txBox="1">
            <a:spLocks noGrp="1"/>
          </p:cNvSpPr>
          <p:nvPr>
            <p:ph type="body" idx="2"/>
          </p:nvPr>
        </p:nvSpPr>
        <p:spPr>
          <a:xfrm>
            <a:off x="415680" y="3915840"/>
            <a:ext cx="1136016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25246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Title, 4 Content">
    <p:spTree>
      <p:nvGrpSpPr>
        <p:cNvPr id="1" name="Shape 155"/>
        <p:cNvGrpSpPr/>
        <p:nvPr/>
      </p:nvGrpSpPr>
      <p:grpSpPr>
        <a:xfrm>
          <a:off x="0" y="0"/>
          <a:ext cx="0" cy="0"/>
          <a:chOff x="0" y="0"/>
          <a:chExt cx="0" cy="0"/>
        </a:xfrm>
      </p:grpSpPr>
      <p:sp>
        <p:nvSpPr>
          <p:cNvPr id="156" name="Google Shape;156;p72"/>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72"/>
          <p:cNvSpPr txBox="1">
            <a:spLocks noGrp="1"/>
          </p:cNvSpPr>
          <p:nvPr>
            <p:ph type="body" idx="1"/>
          </p:nvPr>
        </p:nvSpPr>
        <p:spPr>
          <a:xfrm>
            <a:off x="41568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58" name="Google Shape;158;p72"/>
          <p:cNvSpPr txBox="1">
            <a:spLocks noGrp="1"/>
          </p:cNvSpPr>
          <p:nvPr>
            <p:ph type="body" idx="2"/>
          </p:nvPr>
        </p:nvSpPr>
        <p:spPr>
          <a:xfrm>
            <a:off x="623712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59" name="Google Shape;159;p72"/>
          <p:cNvSpPr txBox="1">
            <a:spLocks noGrp="1"/>
          </p:cNvSpPr>
          <p:nvPr>
            <p:ph type="body" idx="3"/>
          </p:nvPr>
        </p:nvSpPr>
        <p:spPr>
          <a:xfrm>
            <a:off x="415680" y="391584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0" name="Google Shape;160;p72"/>
          <p:cNvSpPr txBox="1">
            <a:spLocks noGrp="1"/>
          </p:cNvSpPr>
          <p:nvPr>
            <p:ph type="body" idx="4"/>
          </p:nvPr>
        </p:nvSpPr>
        <p:spPr>
          <a:xfrm>
            <a:off x="6237120" y="391584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7671234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1"/>
        <p:cNvGrpSpPr/>
        <p:nvPr/>
      </p:nvGrpSpPr>
      <p:grpSpPr>
        <a:xfrm>
          <a:off x="0" y="0"/>
          <a:ext cx="0" cy="0"/>
          <a:chOff x="0" y="0"/>
          <a:chExt cx="0" cy="0"/>
        </a:xfrm>
      </p:grpSpPr>
      <p:sp>
        <p:nvSpPr>
          <p:cNvPr id="162" name="Google Shape;162;p73"/>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73"/>
          <p:cNvSpPr txBox="1">
            <a:spLocks noGrp="1"/>
          </p:cNvSpPr>
          <p:nvPr>
            <p:ph type="body" idx="1"/>
          </p:nvPr>
        </p:nvSpPr>
        <p:spPr>
          <a:xfrm>
            <a:off x="415680" y="153648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4" name="Google Shape;164;p73"/>
          <p:cNvSpPr txBox="1">
            <a:spLocks noGrp="1"/>
          </p:cNvSpPr>
          <p:nvPr>
            <p:ph type="body" idx="2"/>
          </p:nvPr>
        </p:nvSpPr>
        <p:spPr>
          <a:xfrm>
            <a:off x="4256640" y="153648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5" name="Google Shape;165;p73"/>
          <p:cNvSpPr txBox="1">
            <a:spLocks noGrp="1"/>
          </p:cNvSpPr>
          <p:nvPr>
            <p:ph type="body" idx="3"/>
          </p:nvPr>
        </p:nvSpPr>
        <p:spPr>
          <a:xfrm>
            <a:off x="8097600" y="153648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6" name="Google Shape;166;p73"/>
          <p:cNvSpPr txBox="1">
            <a:spLocks noGrp="1"/>
          </p:cNvSpPr>
          <p:nvPr>
            <p:ph type="body" idx="4"/>
          </p:nvPr>
        </p:nvSpPr>
        <p:spPr>
          <a:xfrm>
            <a:off x="415680" y="391584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7" name="Google Shape;167;p73"/>
          <p:cNvSpPr txBox="1">
            <a:spLocks noGrp="1"/>
          </p:cNvSpPr>
          <p:nvPr>
            <p:ph type="body" idx="5"/>
          </p:nvPr>
        </p:nvSpPr>
        <p:spPr>
          <a:xfrm>
            <a:off x="4256640" y="391584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8" name="Google Shape;168;p73"/>
          <p:cNvSpPr txBox="1">
            <a:spLocks noGrp="1"/>
          </p:cNvSpPr>
          <p:nvPr>
            <p:ph type="body" idx="6"/>
          </p:nvPr>
        </p:nvSpPr>
        <p:spPr>
          <a:xfrm>
            <a:off x="8097600" y="391584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2247868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173"/>
        <p:cNvGrpSpPr/>
        <p:nvPr/>
      </p:nvGrpSpPr>
      <p:grpSpPr>
        <a:xfrm>
          <a:off x="0" y="0"/>
          <a:ext cx="0" cy="0"/>
          <a:chOff x="0" y="0"/>
          <a:chExt cx="0" cy="0"/>
        </a:xfrm>
      </p:grpSpPr>
    </p:spTree>
    <p:extLst>
      <p:ext uri="{BB962C8B-B14F-4D97-AF65-F5344CB8AC3E}">
        <p14:creationId xmlns:p14="http://schemas.microsoft.com/office/powerpoint/2010/main" val="30873375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 Slide">
    <p:spTree>
      <p:nvGrpSpPr>
        <p:cNvPr id="1" name="Shape 174"/>
        <p:cNvGrpSpPr/>
        <p:nvPr/>
      </p:nvGrpSpPr>
      <p:grpSpPr>
        <a:xfrm>
          <a:off x="0" y="0"/>
          <a:ext cx="0" cy="0"/>
          <a:chOff x="0" y="0"/>
          <a:chExt cx="0" cy="0"/>
        </a:xfrm>
      </p:grpSpPr>
      <p:sp>
        <p:nvSpPr>
          <p:cNvPr id="175" name="Google Shape;175;p74"/>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74"/>
          <p:cNvSpPr txBox="1">
            <a:spLocks noGrp="1"/>
          </p:cNvSpPr>
          <p:nvPr>
            <p:ph type="subTitle" idx="1"/>
          </p:nvPr>
        </p:nvSpPr>
        <p:spPr>
          <a:xfrm>
            <a:off x="415680" y="1536480"/>
            <a:ext cx="11360160" cy="4554720"/>
          </a:xfrm>
          <a:prstGeom prst="rect">
            <a:avLst/>
          </a:prstGeom>
          <a:noFill/>
          <a:ln>
            <a:noFill/>
          </a:ln>
        </p:spPr>
        <p:txBody>
          <a:bodyPr spcFirstLastPara="1" wrap="square" lIns="0" tIns="0" rIns="0" bIns="0" anchor="ctr" anchorCtr="0">
            <a:normAutofit/>
          </a:bodyPr>
          <a:lstStyle>
            <a:lvl1pPr lvl="0" algn="l">
              <a:lnSpc>
                <a:spcPct val="90000"/>
              </a:lnSpc>
              <a:spcBef>
                <a:spcPts val="1333"/>
              </a:spcBef>
              <a:spcAft>
                <a:spcPts val="0"/>
              </a:spcAft>
              <a:buClr>
                <a:schemeClr val="dk1"/>
              </a:buClr>
              <a:buSzPts val="1800"/>
              <a:buChar char="•"/>
              <a:defRPr/>
            </a:lvl1pPr>
            <a:lvl2pPr lvl="1" algn="l">
              <a:lnSpc>
                <a:spcPct val="90000"/>
              </a:lnSpc>
              <a:spcBef>
                <a:spcPts val="667"/>
              </a:spcBef>
              <a:spcAft>
                <a:spcPts val="0"/>
              </a:spcAft>
              <a:buClr>
                <a:schemeClr val="dk1"/>
              </a:buClr>
              <a:buSzPts val="1800"/>
              <a:buChar char="•"/>
              <a:defRPr/>
            </a:lvl2pPr>
            <a:lvl3pPr lvl="2" algn="l">
              <a:lnSpc>
                <a:spcPct val="90000"/>
              </a:lnSpc>
              <a:spcBef>
                <a:spcPts val="667"/>
              </a:spcBef>
              <a:spcAft>
                <a:spcPts val="0"/>
              </a:spcAft>
              <a:buClr>
                <a:schemeClr val="dk1"/>
              </a:buClr>
              <a:buSzPts val="1800"/>
              <a:buChar char="•"/>
              <a:defRPr/>
            </a:lvl3pPr>
            <a:lvl4pPr lvl="3" algn="l">
              <a:lnSpc>
                <a:spcPct val="90000"/>
              </a:lnSpc>
              <a:spcBef>
                <a:spcPts val="667"/>
              </a:spcBef>
              <a:spcAft>
                <a:spcPts val="0"/>
              </a:spcAft>
              <a:buClr>
                <a:schemeClr val="dk1"/>
              </a:buClr>
              <a:buSzPts val="1800"/>
              <a:buChar char="•"/>
              <a:defRPr/>
            </a:lvl4pPr>
            <a:lvl5pPr lvl="4" algn="l">
              <a:lnSpc>
                <a:spcPct val="90000"/>
              </a:lnSpc>
              <a:spcBef>
                <a:spcPts val="667"/>
              </a:spcBef>
              <a:spcAft>
                <a:spcPts val="0"/>
              </a:spcAft>
              <a:buClr>
                <a:schemeClr val="dk1"/>
              </a:buClr>
              <a:buSzPts val="1800"/>
              <a:buChar char="•"/>
              <a:defRPr/>
            </a:lvl5pPr>
            <a:lvl6pPr lvl="5" algn="l">
              <a:lnSpc>
                <a:spcPct val="90000"/>
              </a:lnSpc>
              <a:spcBef>
                <a:spcPts val="667"/>
              </a:spcBef>
              <a:spcAft>
                <a:spcPts val="0"/>
              </a:spcAft>
              <a:buClr>
                <a:schemeClr val="dk1"/>
              </a:buClr>
              <a:buSzPts val="1800"/>
              <a:buChar char="•"/>
              <a:defRPr/>
            </a:lvl6pPr>
            <a:lvl7pPr lvl="6" algn="l">
              <a:lnSpc>
                <a:spcPct val="90000"/>
              </a:lnSpc>
              <a:spcBef>
                <a:spcPts val="667"/>
              </a:spcBef>
              <a:spcAft>
                <a:spcPts val="0"/>
              </a:spcAft>
              <a:buClr>
                <a:schemeClr val="dk1"/>
              </a:buClr>
              <a:buSzPts val="1800"/>
              <a:buChar char="•"/>
              <a:defRPr/>
            </a:lvl7pPr>
            <a:lvl8pPr lvl="7" algn="l">
              <a:lnSpc>
                <a:spcPct val="90000"/>
              </a:lnSpc>
              <a:spcBef>
                <a:spcPts val="667"/>
              </a:spcBef>
              <a:spcAft>
                <a:spcPts val="0"/>
              </a:spcAft>
              <a:buClr>
                <a:schemeClr val="dk1"/>
              </a:buClr>
              <a:buSzPts val="1800"/>
              <a:buChar char="•"/>
              <a:defRPr/>
            </a:lvl8pPr>
            <a:lvl9pPr lvl="8"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2693344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177"/>
        <p:cNvGrpSpPr/>
        <p:nvPr/>
      </p:nvGrpSpPr>
      <p:grpSpPr>
        <a:xfrm>
          <a:off x="0" y="0"/>
          <a:ext cx="0" cy="0"/>
          <a:chOff x="0" y="0"/>
          <a:chExt cx="0" cy="0"/>
        </a:xfrm>
      </p:grpSpPr>
      <p:sp>
        <p:nvSpPr>
          <p:cNvPr id="178" name="Google Shape;178;p75"/>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75"/>
          <p:cNvSpPr txBox="1">
            <a:spLocks noGrp="1"/>
          </p:cNvSpPr>
          <p:nvPr>
            <p:ph type="body" idx="1"/>
          </p:nvPr>
        </p:nvSpPr>
        <p:spPr>
          <a:xfrm>
            <a:off x="415680" y="1536480"/>
            <a:ext cx="1136016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29644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itle, 2 Content">
    <p:spTree>
      <p:nvGrpSpPr>
        <p:cNvPr id="1" name="Shape 21"/>
        <p:cNvGrpSpPr/>
        <p:nvPr/>
      </p:nvGrpSpPr>
      <p:grpSpPr>
        <a:xfrm>
          <a:off x="0" y="0"/>
          <a:ext cx="0" cy="0"/>
          <a:chOff x="0" y="0"/>
          <a:chExt cx="0" cy="0"/>
        </a:xfrm>
      </p:grpSpPr>
      <p:sp>
        <p:nvSpPr>
          <p:cNvPr id="22" name="Google Shape;22;p43"/>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3"/>
          <p:cNvSpPr txBox="1">
            <a:spLocks noGrp="1"/>
          </p:cNvSpPr>
          <p:nvPr>
            <p:ph type="body" idx="1"/>
          </p:nvPr>
        </p:nvSpPr>
        <p:spPr>
          <a:xfrm>
            <a:off x="415680" y="1536480"/>
            <a:ext cx="554352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24" name="Google Shape;24;p43"/>
          <p:cNvSpPr txBox="1">
            <a:spLocks noGrp="1"/>
          </p:cNvSpPr>
          <p:nvPr>
            <p:ph type="body" idx="2"/>
          </p:nvPr>
        </p:nvSpPr>
        <p:spPr>
          <a:xfrm>
            <a:off x="6237120" y="1536480"/>
            <a:ext cx="554352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6411596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itle, 2 Content">
    <p:spTree>
      <p:nvGrpSpPr>
        <p:cNvPr id="1" name="Shape 180"/>
        <p:cNvGrpSpPr/>
        <p:nvPr/>
      </p:nvGrpSpPr>
      <p:grpSpPr>
        <a:xfrm>
          <a:off x="0" y="0"/>
          <a:ext cx="0" cy="0"/>
          <a:chOff x="0" y="0"/>
          <a:chExt cx="0" cy="0"/>
        </a:xfrm>
      </p:grpSpPr>
      <p:sp>
        <p:nvSpPr>
          <p:cNvPr id="181" name="Google Shape;181;p76"/>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76"/>
          <p:cNvSpPr txBox="1">
            <a:spLocks noGrp="1"/>
          </p:cNvSpPr>
          <p:nvPr>
            <p:ph type="body" idx="1"/>
          </p:nvPr>
        </p:nvSpPr>
        <p:spPr>
          <a:xfrm>
            <a:off x="415680" y="1536480"/>
            <a:ext cx="554352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83" name="Google Shape;183;p76"/>
          <p:cNvSpPr txBox="1">
            <a:spLocks noGrp="1"/>
          </p:cNvSpPr>
          <p:nvPr>
            <p:ph type="body" idx="2"/>
          </p:nvPr>
        </p:nvSpPr>
        <p:spPr>
          <a:xfrm>
            <a:off x="6237120" y="1536480"/>
            <a:ext cx="554352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7533628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4"/>
        <p:cNvGrpSpPr/>
        <p:nvPr/>
      </p:nvGrpSpPr>
      <p:grpSpPr>
        <a:xfrm>
          <a:off x="0" y="0"/>
          <a:ext cx="0" cy="0"/>
          <a:chOff x="0" y="0"/>
          <a:chExt cx="0" cy="0"/>
        </a:xfrm>
      </p:grpSpPr>
      <p:sp>
        <p:nvSpPr>
          <p:cNvPr id="185" name="Google Shape;185;p77"/>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587576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Centered Text">
    <p:spTree>
      <p:nvGrpSpPr>
        <p:cNvPr id="1" name="Shape 186"/>
        <p:cNvGrpSpPr/>
        <p:nvPr/>
      </p:nvGrpSpPr>
      <p:grpSpPr>
        <a:xfrm>
          <a:off x="0" y="0"/>
          <a:ext cx="0" cy="0"/>
          <a:chOff x="0" y="0"/>
          <a:chExt cx="0" cy="0"/>
        </a:xfrm>
      </p:grpSpPr>
      <p:sp>
        <p:nvSpPr>
          <p:cNvPr id="187" name="Google Shape;187;p78"/>
          <p:cNvSpPr txBox="1">
            <a:spLocks noGrp="1"/>
          </p:cNvSpPr>
          <p:nvPr>
            <p:ph type="subTitle" idx="1"/>
          </p:nvPr>
        </p:nvSpPr>
        <p:spPr>
          <a:xfrm>
            <a:off x="415680" y="593280"/>
            <a:ext cx="11360160" cy="3539520"/>
          </a:xfrm>
          <a:prstGeom prst="rect">
            <a:avLst/>
          </a:prstGeom>
          <a:noFill/>
          <a:ln>
            <a:noFill/>
          </a:ln>
        </p:spPr>
        <p:txBody>
          <a:bodyPr spcFirstLastPara="1" wrap="square" lIns="0" tIns="0" rIns="0" bIns="0" anchor="ctr" anchorCtr="0">
            <a:normAutofit/>
          </a:bodyPr>
          <a:lstStyle>
            <a:lvl1pPr lvl="0" algn="l">
              <a:lnSpc>
                <a:spcPct val="90000"/>
              </a:lnSpc>
              <a:spcBef>
                <a:spcPts val="1333"/>
              </a:spcBef>
              <a:spcAft>
                <a:spcPts val="0"/>
              </a:spcAft>
              <a:buClr>
                <a:schemeClr val="dk1"/>
              </a:buClr>
              <a:buSzPts val="1800"/>
              <a:buChar char="•"/>
              <a:defRPr/>
            </a:lvl1pPr>
            <a:lvl2pPr lvl="1" algn="l">
              <a:lnSpc>
                <a:spcPct val="90000"/>
              </a:lnSpc>
              <a:spcBef>
                <a:spcPts val="667"/>
              </a:spcBef>
              <a:spcAft>
                <a:spcPts val="0"/>
              </a:spcAft>
              <a:buClr>
                <a:schemeClr val="dk1"/>
              </a:buClr>
              <a:buSzPts val="1800"/>
              <a:buChar char="•"/>
              <a:defRPr/>
            </a:lvl2pPr>
            <a:lvl3pPr lvl="2" algn="l">
              <a:lnSpc>
                <a:spcPct val="90000"/>
              </a:lnSpc>
              <a:spcBef>
                <a:spcPts val="667"/>
              </a:spcBef>
              <a:spcAft>
                <a:spcPts val="0"/>
              </a:spcAft>
              <a:buClr>
                <a:schemeClr val="dk1"/>
              </a:buClr>
              <a:buSzPts val="1800"/>
              <a:buChar char="•"/>
              <a:defRPr/>
            </a:lvl3pPr>
            <a:lvl4pPr lvl="3" algn="l">
              <a:lnSpc>
                <a:spcPct val="90000"/>
              </a:lnSpc>
              <a:spcBef>
                <a:spcPts val="667"/>
              </a:spcBef>
              <a:spcAft>
                <a:spcPts val="0"/>
              </a:spcAft>
              <a:buClr>
                <a:schemeClr val="dk1"/>
              </a:buClr>
              <a:buSzPts val="1800"/>
              <a:buChar char="•"/>
              <a:defRPr/>
            </a:lvl4pPr>
            <a:lvl5pPr lvl="4" algn="l">
              <a:lnSpc>
                <a:spcPct val="90000"/>
              </a:lnSpc>
              <a:spcBef>
                <a:spcPts val="667"/>
              </a:spcBef>
              <a:spcAft>
                <a:spcPts val="0"/>
              </a:spcAft>
              <a:buClr>
                <a:schemeClr val="dk1"/>
              </a:buClr>
              <a:buSzPts val="1800"/>
              <a:buChar char="•"/>
              <a:defRPr/>
            </a:lvl5pPr>
            <a:lvl6pPr lvl="5" algn="l">
              <a:lnSpc>
                <a:spcPct val="90000"/>
              </a:lnSpc>
              <a:spcBef>
                <a:spcPts val="667"/>
              </a:spcBef>
              <a:spcAft>
                <a:spcPts val="0"/>
              </a:spcAft>
              <a:buClr>
                <a:schemeClr val="dk1"/>
              </a:buClr>
              <a:buSzPts val="1800"/>
              <a:buChar char="•"/>
              <a:defRPr/>
            </a:lvl6pPr>
            <a:lvl7pPr lvl="6" algn="l">
              <a:lnSpc>
                <a:spcPct val="90000"/>
              </a:lnSpc>
              <a:spcBef>
                <a:spcPts val="667"/>
              </a:spcBef>
              <a:spcAft>
                <a:spcPts val="0"/>
              </a:spcAft>
              <a:buClr>
                <a:schemeClr val="dk1"/>
              </a:buClr>
              <a:buSzPts val="1800"/>
              <a:buChar char="•"/>
              <a:defRPr/>
            </a:lvl7pPr>
            <a:lvl8pPr lvl="7" algn="l">
              <a:lnSpc>
                <a:spcPct val="90000"/>
              </a:lnSpc>
              <a:spcBef>
                <a:spcPts val="667"/>
              </a:spcBef>
              <a:spcAft>
                <a:spcPts val="0"/>
              </a:spcAft>
              <a:buClr>
                <a:schemeClr val="dk1"/>
              </a:buClr>
              <a:buSzPts val="1800"/>
              <a:buChar char="•"/>
              <a:defRPr/>
            </a:lvl8pPr>
            <a:lvl9pPr lvl="8"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2406957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itle, 2 Content and Content">
    <p:spTree>
      <p:nvGrpSpPr>
        <p:cNvPr id="1" name="Shape 188"/>
        <p:cNvGrpSpPr/>
        <p:nvPr/>
      </p:nvGrpSpPr>
      <p:grpSpPr>
        <a:xfrm>
          <a:off x="0" y="0"/>
          <a:ext cx="0" cy="0"/>
          <a:chOff x="0" y="0"/>
          <a:chExt cx="0" cy="0"/>
        </a:xfrm>
      </p:grpSpPr>
      <p:sp>
        <p:nvSpPr>
          <p:cNvPr id="189" name="Google Shape;189;p79"/>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79"/>
          <p:cNvSpPr txBox="1">
            <a:spLocks noGrp="1"/>
          </p:cNvSpPr>
          <p:nvPr>
            <p:ph type="body" idx="1"/>
          </p:nvPr>
        </p:nvSpPr>
        <p:spPr>
          <a:xfrm>
            <a:off x="41568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91" name="Google Shape;191;p79"/>
          <p:cNvSpPr txBox="1">
            <a:spLocks noGrp="1"/>
          </p:cNvSpPr>
          <p:nvPr>
            <p:ph type="body" idx="2"/>
          </p:nvPr>
        </p:nvSpPr>
        <p:spPr>
          <a:xfrm>
            <a:off x="6237120" y="1536480"/>
            <a:ext cx="554352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92" name="Google Shape;192;p79"/>
          <p:cNvSpPr txBox="1">
            <a:spLocks noGrp="1"/>
          </p:cNvSpPr>
          <p:nvPr>
            <p:ph type="body" idx="3"/>
          </p:nvPr>
        </p:nvSpPr>
        <p:spPr>
          <a:xfrm>
            <a:off x="415680" y="391584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222894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Title Content and 2 Content">
    <p:spTree>
      <p:nvGrpSpPr>
        <p:cNvPr id="1" name="Shape 193"/>
        <p:cNvGrpSpPr/>
        <p:nvPr/>
      </p:nvGrpSpPr>
      <p:grpSpPr>
        <a:xfrm>
          <a:off x="0" y="0"/>
          <a:ext cx="0" cy="0"/>
          <a:chOff x="0" y="0"/>
          <a:chExt cx="0" cy="0"/>
        </a:xfrm>
      </p:grpSpPr>
      <p:sp>
        <p:nvSpPr>
          <p:cNvPr id="194" name="Google Shape;194;p80"/>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80"/>
          <p:cNvSpPr txBox="1">
            <a:spLocks noGrp="1"/>
          </p:cNvSpPr>
          <p:nvPr>
            <p:ph type="body" idx="1"/>
          </p:nvPr>
        </p:nvSpPr>
        <p:spPr>
          <a:xfrm>
            <a:off x="415680" y="1536480"/>
            <a:ext cx="554352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96" name="Google Shape;196;p80"/>
          <p:cNvSpPr txBox="1">
            <a:spLocks noGrp="1"/>
          </p:cNvSpPr>
          <p:nvPr>
            <p:ph type="body" idx="2"/>
          </p:nvPr>
        </p:nvSpPr>
        <p:spPr>
          <a:xfrm>
            <a:off x="623712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97" name="Google Shape;197;p80"/>
          <p:cNvSpPr txBox="1">
            <a:spLocks noGrp="1"/>
          </p:cNvSpPr>
          <p:nvPr>
            <p:ph type="body" idx="3"/>
          </p:nvPr>
        </p:nvSpPr>
        <p:spPr>
          <a:xfrm>
            <a:off x="6237120" y="391584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667436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itle, 2 Content over Content">
    <p:spTree>
      <p:nvGrpSpPr>
        <p:cNvPr id="1" name="Shape 198"/>
        <p:cNvGrpSpPr/>
        <p:nvPr/>
      </p:nvGrpSpPr>
      <p:grpSpPr>
        <a:xfrm>
          <a:off x="0" y="0"/>
          <a:ext cx="0" cy="0"/>
          <a:chOff x="0" y="0"/>
          <a:chExt cx="0" cy="0"/>
        </a:xfrm>
      </p:grpSpPr>
      <p:sp>
        <p:nvSpPr>
          <p:cNvPr id="199" name="Google Shape;199;p81"/>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81"/>
          <p:cNvSpPr txBox="1">
            <a:spLocks noGrp="1"/>
          </p:cNvSpPr>
          <p:nvPr>
            <p:ph type="body" idx="1"/>
          </p:nvPr>
        </p:nvSpPr>
        <p:spPr>
          <a:xfrm>
            <a:off x="41568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201" name="Google Shape;201;p81"/>
          <p:cNvSpPr txBox="1">
            <a:spLocks noGrp="1"/>
          </p:cNvSpPr>
          <p:nvPr>
            <p:ph type="body" idx="2"/>
          </p:nvPr>
        </p:nvSpPr>
        <p:spPr>
          <a:xfrm>
            <a:off x="623712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202" name="Google Shape;202;p81"/>
          <p:cNvSpPr txBox="1">
            <a:spLocks noGrp="1"/>
          </p:cNvSpPr>
          <p:nvPr>
            <p:ph type="body" idx="3"/>
          </p:nvPr>
        </p:nvSpPr>
        <p:spPr>
          <a:xfrm>
            <a:off x="415680" y="3915840"/>
            <a:ext cx="1136016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2143428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Title, Content over Content">
    <p:spTree>
      <p:nvGrpSpPr>
        <p:cNvPr id="1" name="Shape 203"/>
        <p:cNvGrpSpPr/>
        <p:nvPr/>
      </p:nvGrpSpPr>
      <p:grpSpPr>
        <a:xfrm>
          <a:off x="0" y="0"/>
          <a:ext cx="0" cy="0"/>
          <a:chOff x="0" y="0"/>
          <a:chExt cx="0" cy="0"/>
        </a:xfrm>
      </p:grpSpPr>
      <p:sp>
        <p:nvSpPr>
          <p:cNvPr id="204" name="Google Shape;204;p82"/>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82"/>
          <p:cNvSpPr txBox="1">
            <a:spLocks noGrp="1"/>
          </p:cNvSpPr>
          <p:nvPr>
            <p:ph type="body" idx="1"/>
          </p:nvPr>
        </p:nvSpPr>
        <p:spPr>
          <a:xfrm>
            <a:off x="415680" y="1536480"/>
            <a:ext cx="1136016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206" name="Google Shape;206;p82"/>
          <p:cNvSpPr txBox="1">
            <a:spLocks noGrp="1"/>
          </p:cNvSpPr>
          <p:nvPr>
            <p:ph type="body" idx="2"/>
          </p:nvPr>
        </p:nvSpPr>
        <p:spPr>
          <a:xfrm>
            <a:off x="415680" y="3915840"/>
            <a:ext cx="1136016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1876565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Title, 4 Content">
    <p:spTree>
      <p:nvGrpSpPr>
        <p:cNvPr id="1" name="Shape 207"/>
        <p:cNvGrpSpPr/>
        <p:nvPr/>
      </p:nvGrpSpPr>
      <p:grpSpPr>
        <a:xfrm>
          <a:off x="0" y="0"/>
          <a:ext cx="0" cy="0"/>
          <a:chOff x="0" y="0"/>
          <a:chExt cx="0" cy="0"/>
        </a:xfrm>
      </p:grpSpPr>
      <p:sp>
        <p:nvSpPr>
          <p:cNvPr id="208" name="Google Shape;208;p83"/>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83"/>
          <p:cNvSpPr txBox="1">
            <a:spLocks noGrp="1"/>
          </p:cNvSpPr>
          <p:nvPr>
            <p:ph type="body" idx="1"/>
          </p:nvPr>
        </p:nvSpPr>
        <p:spPr>
          <a:xfrm>
            <a:off x="41568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210" name="Google Shape;210;p83"/>
          <p:cNvSpPr txBox="1">
            <a:spLocks noGrp="1"/>
          </p:cNvSpPr>
          <p:nvPr>
            <p:ph type="body" idx="2"/>
          </p:nvPr>
        </p:nvSpPr>
        <p:spPr>
          <a:xfrm>
            <a:off x="623712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211" name="Google Shape;211;p83"/>
          <p:cNvSpPr txBox="1">
            <a:spLocks noGrp="1"/>
          </p:cNvSpPr>
          <p:nvPr>
            <p:ph type="body" idx="3"/>
          </p:nvPr>
        </p:nvSpPr>
        <p:spPr>
          <a:xfrm>
            <a:off x="415680" y="391584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212" name="Google Shape;212;p83"/>
          <p:cNvSpPr txBox="1">
            <a:spLocks noGrp="1"/>
          </p:cNvSpPr>
          <p:nvPr>
            <p:ph type="body" idx="4"/>
          </p:nvPr>
        </p:nvSpPr>
        <p:spPr>
          <a:xfrm>
            <a:off x="6237120" y="391584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744010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13"/>
        <p:cNvGrpSpPr/>
        <p:nvPr/>
      </p:nvGrpSpPr>
      <p:grpSpPr>
        <a:xfrm>
          <a:off x="0" y="0"/>
          <a:ext cx="0" cy="0"/>
          <a:chOff x="0" y="0"/>
          <a:chExt cx="0" cy="0"/>
        </a:xfrm>
      </p:grpSpPr>
      <p:sp>
        <p:nvSpPr>
          <p:cNvPr id="214" name="Google Shape;214;p84"/>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84"/>
          <p:cNvSpPr txBox="1">
            <a:spLocks noGrp="1"/>
          </p:cNvSpPr>
          <p:nvPr>
            <p:ph type="body" idx="1"/>
          </p:nvPr>
        </p:nvSpPr>
        <p:spPr>
          <a:xfrm>
            <a:off x="415680" y="153648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216" name="Google Shape;216;p84"/>
          <p:cNvSpPr txBox="1">
            <a:spLocks noGrp="1"/>
          </p:cNvSpPr>
          <p:nvPr>
            <p:ph type="body" idx="2"/>
          </p:nvPr>
        </p:nvSpPr>
        <p:spPr>
          <a:xfrm>
            <a:off x="4256640" y="153648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217" name="Google Shape;217;p84"/>
          <p:cNvSpPr txBox="1">
            <a:spLocks noGrp="1"/>
          </p:cNvSpPr>
          <p:nvPr>
            <p:ph type="body" idx="3"/>
          </p:nvPr>
        </p:nvSpPr>
        <p:spPr>
          <a:xfrm>
            <a:off x="8097600" y="153648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218" name="Google Shape;218;p84"/>
          <p:cNvSpPr txBox="1">
            <a:spLocks noGrp="1"/>
          </p:cNvSpPr>
          <p:nvPr>
            <p:ph type="body" idx="4"/>
          </p:nvPr>
        </p:nvSpPr>
        <p:spPr>
          <a:xfrm>
            <a:off x="415680" y="391584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219" name="Google Shape;219;p84"/>
          <p:cNvSpPr txBox="1">
            <a:spLocks noGrp="1"/>
          </p:cNvSpPr>
          <p:nvPr>
            <p:ph type="body" idx="5"/>
          </p:nvPr>
        </p:nvSpPr>
        <p:spPr>
          <a:xfrm>
            <a:off x="4256640" y="391584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220" name="Google Shape;220;p84"/>
          <p:cNvSpPr txBox="1">
            <a:spLocks noGrp="1"/>
          </p:cNvSpPr>
          <p:nvPr>
            <p:ph type="body" idx="6"/>
          </p:nvPr>
        </p:nvSpPr>
        <p:spPr>
          <a:xfrm>
            <a:off x="8097600" y="391584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8500476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121"/>
        <p:cNvGrpSpPr/>
        <p:nvPr/>
      </p:nvGrpSpPr>
      <p:grpSpPr>
        <a:xfrm>
          <a:off x="0" y="0"/>
          <a:ext cx="0" cy="0"/>
          <a:chOff x="0" y="0"/>
          <a:chExt cx="0" cy="0"/>
        </a:xfrm>
      </p:grpSpPr>
      <p:sp>
        <p:nvSpPr>
          <p:cNvPr id="122" name="Google Shape;122;p29"/>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9"/>
          <p:cNvSpPr txBox="1">
            <a:spLocks noGrp="1"/>
          </p:cNvSpPr>
          <p:nvPr>
            <p:ph type="body" idx="1"/>
          </p:nvPr>
        </p:nvSpPr>
        <p:spPr>
          <a:xfrm>
            <a:off x="415680" y="1536480"/>
            <a:ext cx="1136016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8666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44"/>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0781448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 Slide">
    <p:spTree>
      <p:nvGrpSpPr>
        <p:cNvPr id="1" name="Shape 125"/>
        <p:cNvGrpSpPr/>
        <p:nvPr/>
      </p:nvGrpSpPr>
      <p:grpSpPr>
        <a:xfrm>
          <a:off x="0" y="0"/>
          <a:ext cx="0" cy="0"/>
          <a:chOff x="0" y="0"/>
          <a:chExt cx="0" cy="0"/>
        </a:xfrm>
      </p:grpSpPr>
      <p:sp>
        <p:nvSpPr>
          <p:cNvPr id="126" name="Google Shape;126;p64"/>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64"/>
          <p:cNvSpPr txBox="1">
            <a:spLocks noGrp="1"/>
          </p:cNvSpPr>
          <p:nvPr>
            <p:ph type="subTitle" idx="1"/>
          </p:nvPr>
        </p:nvSpPr>
        <p:spPr>
          <a:xfrm>
            <a:off x="415680" y="1536480"/>
            <a:ext cx="11360160" cy="4554720"/>
          </a:xfrm>
          <a:prstGeom prst="rect">
            <a:avLst/>
          </a:prstGeom>
          <a:noFill/>
          <a:ln>
            <a:noFill/>
          </a:ln>
        </p:spPr>
        <p:txBody>
          <a:bodyPr spcFirstLastPara="1" wrap="square" lIns="0" tIns="0" rIns="0" bIns="0" anchor="ctr" anchorCtr="0">
            <a:noAutofit/>
          </a:bodyPr>
          <a:lstStyle>
            <a:lvl1pPr lvl="0" algn="l">
              <a:lnSpc>
                <a:spcPct val="90000"/>
              </a:lnSpc>
              <a:spcBef>
                <a:spcPts val="1333"/>
              </a:spcBef>
              <a:spcAft>
                <a:spcPts val="0"/>
              </a:spcAft>
              <a:buClr>
                <a:schemeClr val="dk1"/>
              </a:buClr>
              <a:buSzPts val="1800"/>
              <a:buChar char="•"/>
              <a:defRPr/>
            </a:lvl1pPr>
            <a:lvl2pPr lvl="1" algn="l">
              <a:lnSpc>
                <a:spcPct val="90000"/>
              </a:lnSpc>
              <a:spcBef>
                <a:spcPts val="667"/>
              </a:spcBef>
              <a:spcAft>
                <a:spcPts val="0"/>
              </a:spcAft>
              <a:buClr>
                <a:schemeClr val="dk1"/>
              </a:buClr>
              <a:buSzPts val="1800"/>
              <a:buChar char="•"/>
              <a:defRPr/>
            </a:lvl2pPr>
            <a:lvl3pPr lvl="2" algn="l">
              <a:lnSpc>
                <a:spcPct val="90000"/>
              </a:lnSpc>
              <a:spcBef>
                <a:spcPts val="667"/>
              </a:spcBef>
              <a:spcAft>
                <a:spcPts val="0"/>
              </a:spcAft>
              <a:buClr>
                <a:schemeClr val="dk1"/>
              </a:buClr>
              <a:buSzPts val="1800"/>
              <a:buChar char="•"/>
              <a:defRPr/>
            </a:lvl3pPr>
            <a:lvl4pPr lvl="3" algn="l">
              <a:lnSpc>
                <a:spcPct val="90000"/>
              </a:lnSpc>
              <a:spcBef>
                <a:spcPts val="667"/>
              </a:spcBef>
              <a:spcAft>
                <a:spcPts val="0"/>
              </a:spcAft>
              <a:buClr>
                <a:schemeClr val="dk1"/>
              </a:buClr>
              <a:buSzPts val="1800"/>
              <a:buChar char="•"/>
              <a:defRPr/>
            </a:lvl4pPr>
            <a:lvl5pPr lvl="4" algn="l">
              <a:lnSpc>
                <a:spcPct val="90000"/>
              </a:lnSpc>
              <a:spcBef>
                <a:spcPts val="667"/>
              </a:spcBef>
              <a:spcAft>
                <a:spcPts val="0"/>
              </a:spcAft>
              <a:buClr>
                <a:schemeClr val="dk1"/>
              </a:buClr>
              <a:buSzPts val="1800"/>
              <a:buChar char="•"/>
              <a:defRPr/>
            </a:lvl5pPr>
            <a:lvl6pPr lvl="5" algn="l">
              <a:lnSpc>
                <a:spcPct val="90000"/>
              </a:lnSpc>
              <a:spcBef>
                <a:spcPts val="667"/>
              </a:spcBef>
              <a:spcAft>
                <a:spcPts val="0"/>
              </a:spcAft>
              <a:buClr>
                <a:schemeClr val="dk1"/>
              </a:buClr>
              <a:buSzPts val="1800"/>
              <a:buChar char="•"/>
              <a:defRPr/>
            </a:lvl6pPr>
            <a:lvl7pPr lvl="6" algn="l">
              <a:lnSpc>
                <a:spcPct val="90000"/>
              </a:lnSpc>
              <a:spcBef>
                <a:spcPts val="667"/>
              </a:spcBef>
              <a:spcAft>
                <a:spcPts val="0"/>
              </a:spcAft>
              <a:buClr>
                <a:schemeClr val="dk1"/>
              </a:buClr>
              <a:buSzPts val="1800"/>
              <a:buChar char="•"/>
              <a:defRPr/>
            </a:lvl7pPr>
            <a:lvl8pPr lvl="7" algn="l">
              <a:lnSpc>
                <a:spcPct val="90000"/>
              </a:lnSpc>
              <a:spcBef>
                <a:spcPts val="667"/>
              </a:spcBef>
              <a:spcAft>
                <a:spcPts val="0"/>
              </a:spcAft>
              <a:buClr>
                <a:schemeClr val="dk1"/>
              </a:buClr>
              <a:buSzPts val="1800"/>
              <a:buChar char="•"/>
              <a:defRPr/>
            </a:lvl8pPr>
            <a:lvl9pPr lvl="8"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478548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2 Content" type="twoObj">
  <p:cSld name="Title, 2 Content">
    <p:spTree>
      <p:nvGrpSpPr>
        <p:cNvPr id="1" name="Shape 128"/>
        <p:cNvGrpSpPr/>
        <p:nvPr/>
      </p:nvGrpSpPr>
      <p:grpSpPr>
        <a:xfrm>
          <a:off x="0" y="0"/>
          <a:ext cx="0" cy="0"/>
          <a:chOff x="0" y="0"/>
          <a:chExt cx="0" cy="0"/>
        </a:xfrm>
      </p:grpSpPr>
      <p:sp>
        <p:nvSpPr>
          <p:cNvPr id="129" name="Google Shape;129;p65"/>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65"/>
          <p:cNvSpPr txBox="1">
            <a:spLocks noGrp="1"/>
          </p:cNvSpPr>
          <p:nvPr>
            <p:ph type="body" idx="1"/>
          </p:nvPr>
        </p:nvSpPr>
        <p:spPr>
          <a:xfrm>
            <a:off x="415680" y="1536480"/>
            <a:ext cx="554352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31" name="Google Shape;131;p65"/>
          <p:cNvSpPr txBox="1">
            <a:spLocks noGrp="1"/>
          </p:cNvSpPr>
          <p:nvPr>
            <p:ph type="body" idx="2"/>
          </p:nvPr>
        </p:nvSpPr>
        <p:spPr>
          <a:xfrm>
            <a:off x="6237120" y="1536480"/>
            <a:ext cx="554352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14776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32"/>
        <p:cNvGrpSpPr/>
        <p:nvPr/>
      </p:nvGrpSpPr>
      <p:grpSpPr>
        <a:xfrm>
          <a:off x="0" y="0"/>
          <a:ext cx="0" cy="0"/>
          <a:chOff x="0" y="0"/>
          <a:chExt cx="0" cy="0"/>
        </a:xfrm>
      </p:grpSpPr>
      <p:sp>
        <p:nvSpPr>
          <p:cNvPr id="133" name="Google Shape;133;p66"/>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0911049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entered Text" type="objOnly">
  <p:cSld name="Centered Text">
    <p:spTree>
      <p:nvGrpSpPr>
        <p:cNvPr id="1" name="Shape 134"/>
        <p:cNvGrpSpPr/>
        <p:nvPr/>
      </p:nvGrpSpPr>
      <p:grpSpPr>
        <a:xfrm>
          <a:off x="0" y="0"/>
          <a:ext cx="0" cy="0"/>
          <a:chOff x="0" y="0"/>
          <a:chExt cx="0" cy="0"/>
        </a:xfrm>
      </p:grpSpPr>
      <p:sp>
        <p:nvSpPr>
          <p:cNvPr id="135" name="Google Shape;135;p67"/>
          <p:cNvSpPr txBox="1">
            <a:spLocks noGrp="1"/>
          </p:cNvSpPr>
          <p:nvPr>
            <p:ph type="subTitle" idx="1"/>
          </p:nvPr>
        </p:nvSpPr>
        <p:spPr>
          <a:xfrm>
            <a:off x="415680" y="593280"/>
            <a:ext cx="11360160" cy="3539520"/>
          </a:xfrm>
          <a:prstGeom prst="rect">
            <a:avLst/>
          </a:prstGeom>
          <a:noFill/>
          <a:ln>
            <a:noFill/>
          </a:ln>
        </p:spPr>
        <p:txBody>
          <a:bodyPr spcFirstLastPara="1" wrap="square" lIns="0" tIns="0" rIns="0" bIns="0" anchor="ctr" anchorCtr="0">
            <a:noAutofit/>
          </a:bodyPr>
          <a:lstStyle>
            <a:lvl1pPr lvl="0" algn="l">
              <a:lnSpc>
                <a:spcPct val="90000"/>
              </a:lnSpc>
              <a:spcBef>
                <a:spcPts val="1333"/>
              </a:spcBef>
              <a:spcAft>
                <a:spcPts val="0"/>
              </a:spcAft>
              <a:buClr>
                <a:schemeClr val="dk1"/>
              </a:buClr>
              <a:buSzPts val="1800"/>
              <a:buChar char="•"/>
              <a:defRPr/>
            </a:lvl1pPr>
            <a:lvl2pPr lvl="1" algn="l">
              <a:lnSpc>
                <a:spcPct val="90000"/>
              </a:lnSpc>
              <a:spcBef>
                <a:spcPts val="667"/>
              </a:spcBef>
              <a:spcAft>
                <a:spcPts val="0"/>
              </a:spcAft>
              <a:buClr>
                <a:schemeClr val="dk1"/>
              </a:buClr>
              <a:buSzPts val="1800"/>
              <a:buChar char="•"/>
              <a:defRPr/>
            </a:lvl2pPr>
            <a:lvl3pPr lvl="2" algn="l">
              <a:lnSpc>
                <a:spcPct val="90000"/>
              </a:lnSpc>
              <a:spcBef>
                <a:spcPts val="667"/>
              </a:spcBef>
              <a:spcAft>
                <a:spcPts val="0"/>
              </a:spcAft>
              <a:buClr>
                <a:schemeClr val="dk1"/>
              </a:buClr>
              <a:buSzPts val="1800"/>
              <a:buChar char="•"/>
              <a:defRPr/>
            </a:lvl3pPr>
            <a:lvl4pPr lvl="3" algn="l">
              <a:lnSpc>
                <a:spcPct val="90000"/>
              </a:lnSpc>
              <a:spcBef>
                <a:spcPts val="667"/>
              </a:spcBef>
              <a:spcAft>
                <a:spcPts val="0"/>
              </a:spcAft>
              <a:buClr>
                <a:schemeClr val="dk1"/>
              </a:buClr>
              <a:buSzPts val="1800"/>
              <a:buChar char="•"/>
              <a:defRPr/>
            </a:lvl4pPr>
            <a:lvl5pPr lvl="4" algn="l">
              <a:lnSpc>
                <a:spcPct val="90000"/>
              </a:lnSpc>
              <a:spcBef>
                <a:spcPts val="667"/>
              </a:spcBef>
              <a:spcAft>
                <a:spcPts val="0"/>
              </a:spcAft>
              <a:buClr>
                <a:schemeClr val="dk1"/>
              </a:buClr>
              <a:buSzPts val="1800"/>
              <a:buChar char="•"/>
              <a:defRPr/>
            </a:lvl5pPr>
            <a:lvl6pPr lvl="5" algn="l">
              <a:lnSpc>
                <a:spcPct val="90000"/>
              </a:lnSpc>
              <a:spcBef>
                <a:spcPts val="667"/>
              </a:spcBef>
              <a:spcAft>
                <a:spcPts val="0"/>
              </a:spcAft>
              <a:buClr>
                <a:schemeClr val="dk1"/>
              </a:buClr>
              <a:buSzPts val="1800"/>
              <a:buChar char="•"/>
              <a:defRPr/>
            </a:lvl6pPr>
            <a:lvl7pPr lvl="6" algn="l">
              <a:lnSpc>
                <a:spcPct val="90000"/>
              </a:lnSpc>
              <a:spcBef>
                <a:spcPts val="667"/>
              </a:spcBef>
              <a:spcAft>
                <a:spcPts val="0"/>
              </a:spcAft>
              <a:buClr>
                <a:schemeClr val="dk1"/>
              </a:buClr>
              <a:buSzPts val="1800"/>
              <a:buChar char="•"/>
              <a:defRPr/>
            </a:lvl7pPr>
            <a:lvl8pPr lvl="7" algn="l">
              <a:lnSpc>
                <a:spcPct val="90000"/>
              </a:lnSpc>
              <a:spcBef>
                <a:spcPts val="667"/>
              </a:spcBef>
              <a:spcAft>
                <a:spcPts val="0"/>
              </a:spcAft>
              <a:buClr>
                <a:schemeClr val="dk1"/>
              </a:buClr>
              <a:buSzPts val="1800"/>
              <a:buChar char="•"/>
              <a:defRPr/>
            </a:lvl8pPr>
            <a:lvl9pPr lvl="8"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9774569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itle, 2 Content and Content">
    <p:spTree>
      <p:nvGrpSpPr>
        <p:cNvPr id="1" name="Shape 136"/>
        <p:cNvGrpSpPr/>
        <p:nvPr/>
      </p:nvGrpSpPr>
      <p:grpSpPr>
        <a:xfrm>
          <a:off x="0" y="0"/>
          <a:ext cx="0" cy="0"/>
          <a:chOff x="0" y="0"/>
          <a:chExt cx="0" cy="0"/>
        </a:xfrm>
      </p:grpSpPr>
      <p:sp>
        <p:nvSpPr>
          <p:cNvPr id="137" name="Google Shape;137;p68"/>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68"/>
          <p:cNvSpPr txBox="1">
            <a:spLocks noGrp="1"/>
          </p:cNvSpPr>
          <p:nvPr>
            <p:ph type="body" idx="1"/>
          </p:nvPr>
        </p:nvSpPr>
        <p:spPr>
          <a:xfrm>
            <a:off x="41568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39" name="Google Shape;139;p68"/>
          <p:cNvSpPr txBox="1">
            <a:spLocks noGrp="1"/>
          </p:cNvSpPr>
          <p:nvPr>
            <p:ph type="body" idx="2"/>
          </p:nvPr>
        </p:nvSpPr>
        <p:spPr>
          <a:xfrm>
            <a:off x="6237120" y="1536480"/>
            <a:ext cx="554352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40" name="Google Shape;140;p68"/>
          <p:cNvSpPr txBox="1">
            <a:spLocks noGrp="1"/>
          </p:cNvSpPr>
          <p:nvPr>
            <p:ph type="body" idx="3"/>
          </p:nvPr>
        </p:nvSpPr>
        <p:spPr>
          <a:xfrm>
            <a:off x="415680" y="391584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650395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Title Content and 2 Content">
    <p:spTree>
      <p:nvGrpSpPr>
        <p:cNvPr id="1" name="Shape 141"/>
        <p:cNvGrpSpPr/>
        <p:nvPr/>
      </p:nvGrpSpPr>
      <p:grpSpPr>
        <a:xfrm>
          <a:off x="0" y="0"/>
          <a:ext cx="0" cy="0"/>
          <a:chOff x="0" y="0"/>
          <a:chExt cx="0" cy="0"/>
        </a:xfrm>
      </p:grpSpPr>
      <p:sp>
        <p:nvSpPr>
          <p:cNvPr id="142" name="Google Shape;142;p69"/>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69"/>
          <p:cNvSpPr txBox="1">
            <a:spLocks noGrp="1"/>
          </p:cNvSpPr>
          <p:nvPr>
            <p:ph type="body" idx="1"/>
          </p:nvPr>
        </p:nvSpPr>
        <p:spPr>
          <a:xfrm>
            <a:off x="415680" y="1536480"/>
            <a:ext cx="554352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44" name="Google Shape;144;p69"/>
          <p:cNvSpPr txBox="1">
            <a:spLocks noGrp="1"/>
          </p:cNvSpPr>
          <p:nvPr>
            <p:ph type="body" idx="2"/>
          </p:nvPr>
        </p:nvSpPr>
        <p:spPr>
          <a:xfrm>
            <a:off x="623712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45" name="Google Shape;145;p69"/>
          <p:cNvSpPr txBox="1">
            <a:spLocks noGrp="1"/>
          </p:cNvSpPr>
          <p:nvPr>
            <p:ph type="body" idx="3"/>
          </p:nvPr>
        </p:nvSpPr>
        <p:spPr>
          <a:xfrm>
            <a:off x="6237120" y="391584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1569192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itle, 2 Content over Content">
    <p:spTree>
      <p:nvGrpSpPr>
        <p:cNvPr id="1" name="Shape 146"/>
        <p:cNvGrpSpPr/>
        <p:nvPr/>
      </p:nvGrpSpPr>
      <p:grpSpPr>
        <a:xfrm>
          <a:off x="0" y="0"/>
          <a:ext cx="0" cy="0"/>
          <a:chOff x="0" y="0"/>
          <a:chExt cx="0" cy="0"/>
        </a:xfrm>
      </p:grpSpPr>
      <p:sp>
        <p:nvSpPr>
          <p:cNvPr id="147" name="Google Shape;147;p70"/>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70"/>
          <p:cNvSpPr txBox="1">
            <a:spLocks noGrp="1"/>
          </p:cNvSpPr>
          <p:nvPr>
            <p:ph type="body" idx="1"/>
          </p:nvPr>
        </p:nvSpPr>
        <p:spPr>
          <a:xfrm>
            <a:off x="41568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49" name="Google Shape;149;p70"/>
          <p:cNvSpPr txBox="1">
            <a:spLocks noGrp="1"/>
          </p:cNvSpPr>
          <p:nvPr>
            <p:ph type="body" idx="2"/>
          </p:nvPr>
        </p:nvSpPr>
        <p:spPr>
          <a:xfrm>
            <a:off x="623712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50" name="Google Shape;150;p70"/>
          <p:cNvSpPr txBox="1">
            <a:spLocks noGrp="1"/>
          </p:cNvSpPr>
          <p:nvPr>
            <p:ph type="body" idx="3"/>
          </p:nvPr>
        </p:nvSpPr>
        <p:spPr>
          <a:xfrm>
            <a:off x="415680" y="3915840"/>
            <a:ext cx="1136016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70878016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Content over Content" type="objOverTx">
  <p:cSld name="Title, Content over Content">
    <p:spTree>
      <p:nvGrpSpPr>
        <p:cNvPr id="1" name="Shape 151"/>
        <p:cNvGrpSpPr/>
        <p:nvPr/>
      </p:nvGrpSpPr>
      <p:grpSpPr>
        <a:xfrm>
          <a:off x="0" y="0"/>
          <a:ext cx="0" cy="0"/>
          <a:chOff x="0" y="0"/>
          <a:chExt cx="0" cy="0"/>
        </a:xfrm>
      </p:grpSpPr>
      <p:sp>
        <p:nvSpPr>
          <p:cNvPr id="152" name="Google Shape;152;p71"/>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71"/>
          <p:cNvSpPr txBox="1">
            <a:spLocks noGrp="1"/>
          </p:cNvSpPr>
          <p:nvPr>
            <p:ph type="body" idx="1"/>
          </p:nvPr>
        </p:nvSpPr>
        <p:spPr>
          <a:xfrm>
            <a:off x="415680" y="1536480"/>
            <a:ext cx="1136016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54" name="Google Shape;154;p71"/>
          <p:cNvSpPr txBox="1">
            <a:spLocks noGrp="1"/>
          </p:cNvSpPr>
          <p:nvPr>
            <p:ph type="body" idx="2"/>
          </p:nvPr>
        </p:nvSpPr>
        <p:spPr>
          <a:xfrm>
            <a:off x="415680" y="3915840"/>
            <a:ext cx="1136016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3969146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4 Content" type="fourObj">
  <p:cSld name="Title, 4 Content">
    <p:spTree>
      <p:nvGrpSpPr>
        <p:cNvPr id="1" name="Shape 155"/>
        <p:cNvGrpSpPr/>
        <p:nvPr/>
      </p:nvGrpSpPr>
      <p:grpSpPr>
        <a:xfrm>
          <a:off x="0" y="0"/>
          <a:ext cx="0" cy="0"/>
          <a:chOff x="0" y="0"/>
          <a:chExt cx="0" cy="0"/>
        </a:xfrm>
      </p:grpSpPr>
      <p:sp>
        <p:nvSpPr>
          <p:cNvPr id="156" name="Google Shape;156;p72"/>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72"/>
          <p:cNvSpPr txBox="1">
            <a:spLocks noGrp="1"/>
          </p:cNvSpPr>
          <p:nvPr>
            <p:ph type="body" idx="1"/>
          </p:nvPr>
        </p:nvSpPr>
        <p:spPr>
          <a:xfrm>
            <a:off x="41568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58" name="Google Shape;158;p72"/>
          <p:cNvSpPr txBox="1">
            <a:spLocks noGrp="1"/>
          </p:cNvSpPr>
          <p:nvPr>
            <p:ph type="body" idx="2"/>
          </p:nvPr>
        </p:nvSpPr>
        <p:spPr>
          <a:xfrm>
            <a:off x="623712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59" name="Google Shape;159;p72"/>
          <p:cNvSpPr txBox="1">
            <a:spLocks noGrp="1"/>
          </p:cNvSpPr>
          <p:nvPr>
            <p:ph type="body" idx="3"/>
          </p:nvPr>
        </p:nvSpPr>
        <p:spPr>
          <a:xfrm>
            <a:off x="415680" y="391584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0" name="Google Shape;160;p72"/>
          <p:cNvSpPr txBox="1">
            <a:spLocks noGrp="1"/>
          </p:cNvSpPr>
          <p:nvPr>
            <p:ph type="body" idx="4"/>
          </p:nvPr>
        </p:nvSpPr>
        <p:spPr>
          <a:xfrm>
            <a:off x="6237120" y="391584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2162265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1"/>
        <p:cNvGrpSpPr/>
        <p:nvPr/>
      </p:nvGrpSpPr>
      <p:grpSpPr>
        <a:xfrm>
          <a:off x="0" y="0"/>
          <a:ext cx="0" cy="0"/>
          <a:chOff x="0" y="0"/>
          <a:chExt cx="0" cy="0"/>
        </a:xfrm>
      </p:grpSpPr>
      <p:sp>
        <p:nvSpPr>
          <p:cNvPr id="162" name="Google Shape;162;p73"/>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73"/>
          <p:cNvSpPr txBox="1">
            <a:spLocks noGrp="1"/>
          </p:cNvSpPr>
          <p:nvPr>
            <p:ph type="body" idx="1"/>
          </p:nvPr>
        </p:nvSpPr>
        <p:spPr>
          <a:xfrm>
            <a:off x="415680" y="153648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4" name="Google Shape;164;p73"/>
          <p:cNvSpPr txBox="1">
            <a:spLocks noGrp="1"/>
          </p:cNvSpPr>
          <p:nvPr>
            <p:ph type="body" idx="2"/>
          </p:nvPr>
        </p:nvSpPr>
        <p:spPr>
          <a:xfrm>
            <a:off x="4256640" y="153648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5" name="Google Shape;165;p73"/>
          <p:cNvSpPr txBox="1">
            <a:spLocks noGrp="1"/>
          </p:cNvSpPr>
          <p:nvPr>
            <p:ph type="body" idx="3"/>
          </p:nvPr>
        </p:nvSpPr>
        <p:spPr>
          <a:xfrm>
            <a:off x="8097600" y="153648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6" name="Google Shape;166;p73"/>
          <p:cNvSpPr txBox="1">
            <a:spLocks noGrp="1"/>
          </p:cNvSpPr>
          <p:nvPr>
            <p:ph type="body" idx="4"/>
          </p:nvPr>
        </p:nvSpPr>
        <p:spPr>
          <a:xfrm>
            <a:off x="415680" y="391584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7" name="Google Shape;167;p73"/>
          <p:cNvSpPr txBox="1">
            <a:spLocks noGrp="1"/>
          </p:cNvSpPr>
          <p:nvPr>
            <p:ph type="body" idx="5"/>
          </p:nvPr>
        </p:nvSpPr>
        <p:spPr>
          <a:xfrm>
            <a:off x="4256640" y="391584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8" name="Google Shape;168;p73"/>
          <p:cNvSpPr txBox="1">
            <a:spLocks noGrp="1"/>
          </p:cNvSpPr>
          <p:nvPr>
            <p:ph type="body" idx="6"/>
          </p:nvPr>
        </p:nvSpPr>
        <p:spPr>
          <a:xfrm>
            <a:off x="8097600" y="391584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841283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Centered Text">
    <p:spTree>
      <p:nvGrpSpPr>
        <p:cNvPr id="1" name="Shape 27"/>
        <p:cNvGrpSpPr/>
        <p:nvPr/>
      </p:nvGrpSpPr>
      <p:grpSpPr>
        <a:xfrm>
          <a:off x="0" y="0"/>
          <a:ext cx="0" cy="0"/>
          <a:chOff x="0" y="0"/>
          <a:chExt cx="0" cy="0"/>
        </a:xfrm>
      </p:grpSpPr>
      <p:sp>
        <p:nvSpPr>
          <p:cNvPr id="28" name="Google Shape;28;p45"/>
          <p:cNvSpPr txBox="1">
            <a:spLocks noGrp="1"/>
          </p:cNvSpPr>
          <p:nvPr>
            <p:ph type="subTitle" idx="1"/>
          </p:nvPr>
        </p:nvSpPr>
        <p:spPr>
          <a:xfrm>
            <a:off x="415680" y="593280"/>
            <a:ext cx="11360160" cy="3539520"/>
          </a:xfrm>
          <a:prstGeom prst="rect">
            <a:avLst/>
          </a:prstGeom>
          <a:noFill/>
          <a:ln>
            <a:noFill/>
          </a:ln>
        </p:spPr>
        <p:txBody>
          <a:bodyPr spcFirstLastPara="1" wrap="square" lIns="0" tIns="0" rIns="0" bIns="0" anchor="ctr" anchorCtr="0">
            <a:normAutofit/>
          </a:bodyPr>
          <a:lstStyle>
            <a:lvl1pPr lvl="0" algn="l">
              <a:lnSpc>
                <a:spcPct val="90000"/>
              </a:lnSpc>
              <a:spcBef>
                <a:spcPts val="1333"/>
              </a:spcBef>
              <a:spcAft>
                <a:spcPts val="0"/>
              </a:spcAft>
              <a:buClr>
                <a:schemeClr val="dk1"/>
              </a:buClr>
              <a:buSzPts val="1800"/>
              <a:buChar char="•"/>
              <a:defRPr/>
            </a:lvl1pPr>
            <a:lvl2pPr lvl="1" algn="l">
              <a:lnSpc>
                <a:spcPct val="90000"/>
              </a:lnSpc>
              <a:spcBef>
                <a:spcPts val="667"/>
              </a:spcBef>
              <a:spcAft>
                <a:spcPts val="0"/>
              </a:spcAft>
              <a:buClr>
                <a:schemeClr val="dk1"/>
              </a:buClr>
              <a:buSzPts val="1800"/>
              <a:buChar char="•"/>
              <a:defRPr/>
            </a:lvl2pPr>
            <a:lvl3pPr lvl="2" algn="l">
              <a:lnSpc>
                <a:spcPct val="90000"/>
              </a:lnSpc>
              <a:spcBef>
                <a:spcPts val="667"/>
              </a:spcBef>
              <a:spcAft>
                <a:spcPts val="0"/>
              </a:spcAft>
              <a:buClr>
                <a:schemeClr val="dk1"/>
              </a:buClr>
              <a:buSzPts val="1800"/>
              <a:buChar char="•"/>
              <a:defRPr/>
            </a:lvl3pPr>
            <a:lvl4pPr lvl="3" algn="l">
              <a:lnSpc>
                <a:spcPct val="90000"/>
              </a:lnSpc>
              <a:spcBef>
                <a:spcPts val="667"/>
              </a:spcBef>
              <a:spcAft>
                <a:spcPts val="0"/>
              </a:spcAft>
              <a:buClr>
                <a:schemeClr val="dk1"/>
              </a:buClr>
              <a:buSzPts val="1800"/>
              <a:buChar char="•"/>
              <a:defRPr/>
            </a:lvl4pPr>
            <a:lvl5pPr lvl="4" algn="l">
              <a:lnSpc>
                <a:spcPct val="90000"/>
              </a:lnSpc>
              <a:spcBef>
                <a:spcPts val="667"/>
              </a:spcBef>
              <a:spcAft>
                <a:spcPts val="0"/>
              </a:spcAft>
              <a:buClr>
                <a:schemeClr val="dk1"/>
              </a:buClr>
              <a:buSzPts val="1800"/>
              <a:buChar char="•"/>
              <a:defRPr/>
            </a:lvl5pPr>
            <a:lvl6pPr lvl="5" algn="l">
              <a:lnSpc>
                <a:spcPct val="90000"/>
              </a:lnSpc>
              <a:spcBef>
                <a:spcPts val="667"/>
              </a:spcBef>
              <a:spcAft>
                <a:spcPts val="0"/>
              </a:spcAft>
              <a:buClr>
                <a:schemeClr val="dk1"/>
              </a:buClr>
              <a:buSzPts val="1800"/>
              <a:buChar char="•"/>
              <a:defRPr/>
            </a:lvl6pPr>
            <a:lvl7pPr lvl="6" algn="l">
              <a:lnSpc>
                <a:spcPct val="90000"/>
              </a:lnSpc>
              <a:spcBef>
                <a:spcPts val="667"/>
              </a:spcBef>
              <a:spcAft>
                <a:spcPts val="0"/>
              </a:spcAft>
              <a:buClr>
                <a:schemeClr val="dk1"/>
              </a:buClr>
              <a:buSzPts val="1800"/>
              <a:buChar char="•"/>
              <a:defRPr/>
            </a:lvl7pPr>
            <a:lvl8pPr lvl="7" algn="l">
              <a:lnSpc>
                <a:spcPct val="90000"/>
              </a:lnSpc>
              <a:spcBef>
                <a:spcPts val="667"/>
              </a:spcBef>
              <a:spcAft>
                <a:spcPts val="0"/>
              </a:spcAft>
              <a:buClr>
                <a:schemeClr val="dk1"/>
              </a:buClr>
              <a:buSzPts val="1800"/>
              <a:buChar char="•"/>
              <a:defRPr/>
            </a:lvl8pPr>
            <a:lvl9pPr lvl="8"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2846232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121"/>
        <p:cNvGrpSpPr/>
        <p:nvPr/>
      </p:nvGrpSpPr>
      <p:grpSpPr>
        <a:xfrm>
          <a:off x="0" y="0"/>
          <a:ext cx="0" cy="0"/>
          <a:chOff x="0" y="0"/>
          <a:chExt cx="0" cy="0"/>
        </a:xfrm>
      </p:grpSpPr>
      <p:sp>
        <p:nvSpPr>
          <p:cNvPr id="122" name="Google Shape;122;p29"/>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9"/>
          <p:cNvSpPr txBox="1">
            <a:spLocks noGrp="1"/>
          </p:cNvSpPr>
          <p:nvPr>
            <p:ph type="body" idx="1"/>
          </p:nvPr>
        </p:nvSpPr>
        <p:spPr>
          <a:xfrm>
            <a:off x="415680" y="1536480"/>
            <a:ext cx="1136016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7771706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lank Slide" userDrawn="1">
  <p:cSld name="Blank Slide">
    <p:spTree>
      <p:nvGrpSpPr>
        <p:cNvPr id="1" name="Shape 124"/>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F9C0FD-9B55-4FF7-91F6-6F9A6669901A}"/>
              </a:ext>
            </a:extLst>
          </p:cNvPr>
          <p:cNvSpPr>
            <a:spLocks noGrp="1"/>
          </p:cNvSpPr>
          <p:nvPr>
            <p:ph type="sldNum" idx="10"/>
          </p:nvPr>
        </p:nvSpPr>
        <p:spPr/>
        <p:txBody>
          <a:bodyPr/>
          <a:lstStyle/>
          <a:p>
            <a:fld id="{00000000-1234-1234-1234-123412341234}" type="slidenum">
              <a:rPr lang="en-IN" smtClean="0"/>
              <a:pPr/>
              <a:t>‹#›</a:t>
            </a:fld>
            <a:endParaRPr lang="en-IN">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79802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Slide" type="tx">
  <p:cSld name="Title Slide">
    <p:spTree>
      <p:nvGrpSpPr>
        <p:cNvPr id="1" name="Shape 125"/>
        <p:cNvGrpSpPr/>
        <p:nvPr/>
      </p:nvGrpSpPr>
      <p:grpSpPr>
        <a:xfrm>
          <a:off x="0" y="0"/>
          <a:ext cx="0" cy="0"/>
          <a:chOff x="0" y="0"/>
          <a:chExt cx="0" cy="0"/>
        </a:xfrm>
      </p:grpSpPr>
      <p:sp>
        <p:nvSpPr>
          <p:cNvPr id="126" name="Google Shape;126;p64"/>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64"/>
          <p:cNvSpPr txBox="1">
            <a:spLocks noGrp="1"/>
          </p:cNvSpPr>
          <p:nvPr>
            <p:ph type="subTitle" idx="1"/>
          </p:nvPr>
        </p:nvSpPr>
        <p:spPr>
          <a:xfrm>
            <a:off x="415680" y="1536480"/>
            <a:ext cx="11360160" cy="4554720"/>
          </a:xfrm>
          <a:prstGeom prst="rect">
            <a:avLst/>
          </a:prstGeom>
          <a:noFill/>
          <a:ln>
            <a:noFill/>
          </a:ln>
        </p:spPr>
        <p:txBody>
          <a:bodyPr spcFirstLastPara="1" wrap="square" lIns="0" tIns="0" rIns="0" bIns="0" anchor="ctr" anchorCtr="0">
            <a:noAutofit/>
          </a:bodyPr>
          <a:lstStyle>
            <a:lvl1pPr lvl="0" algn="l">
              <a:lnSpc>
                <a:spcPct val="90000"/>
              </a:lnSpc>
              <a:spcBef>
                <a:spcPts val="1333"/>
              </a:spcBef>
              <a:spcAft>
                <a:spcPts val="0"/>
              </a:spcAft>
              <a:buClr>
                <a:schemeClr val="dk1"/>
              </a:buClr>
              <a:buSzPts val="1800"/>
              <a:buChar char="•"/>
              <a:defRPr/>
            </a:lvl1pPr>
            <a:lvl2pPr lvl="1" algn="l">
              <a:lnSpc>
                <a:spcPct val="90000"/>
              </a:lnSpc>
              <a:spcBef>
                <a:spcPts val="667"/>
              </a:spcBef>
              <a:spcAft>
                <a:spcPts val="0"/>
              </a:spcAft>
              <a:buClr>
                <a:schemeClr val="dk1"/>
              </a:buClr>
              <a:buSzPts val="1800"/>
              <a:buChar char="•"/>
              <a:defRPr/>
            </a:lvl2pPr>
            <a:lvl3pPr lvl="2" algn="l">
              <a:lnSpc>
                <a:spcPct val="90000"/>
              </a:lnSpc>
              <a:spcBef>
                <a:spcPts val="667"/>
              </a:spcBef>
              <a:spcAft>
                <a:spcPts val="0"/>
              </a:spcAft>
              <a:buClr>
                <a:schemeClr val="dk1"/>
              </a:buClr>
              <a:buSzPts val="1800"/>
              <a:buChar char="•"/>
              <a:defRPr/>
            </a:lvl3pPr>
            <a:lvl4pPr lvl="3" algn="l">
              <a:lnSpc>
                <a:spcPct val="90000"/>
              </a:lnSpc>
              <a:spcBef>
                <a:spcPts val="667"/>
              </a:spcBef>
              <a:spcAft>
                <a:spcPts val="0"/>
              </a:spcAft>
              <a:buClr>
                <a:schemeClr val="dk1"/>
              </a:buClr>
              <a:buSzPts val="1800"/>
              <a:buChar char="•"/>
              <a:defRPr/>
            </a:lvl4pPr>
            <a:lvl5pPr lvl="4" algn="l">
              <a:lnSpc>
                <a:spcPct val="90000"/>
              </a:lnSpc>
              <a:spcBef>
                <a:spcPts val="667"/>
              </a:spcBef>
              <a:spcAft>
                <a:spcPts val="0"/>
              </a:spcAft>
              <a:buClr>
                <a:schemeClr val="dk1"/>
              </a:buClr>
              <a:buSzPts val="1800"/>
              <a:buChar char="•"/>
              <a:defRPr/>
            </a:lvl5pPr>
            <a:lvl6pPr lvl="5" algn="l">
              <a:lnSpc>
                <a:spcPct val="90000"/>
              </a:lnSpc>
              <a:spcBef>
                <a:spcPts val="667"/>
              </a:spcBef>
              <a:spcAft>
                <a:spcPts val="0"/>
              </a:spcAft>
              <a:buClr>
                <a:schemeClr val="dk1"/>
              </a:buClr>
              <a:buSzPts val="1800"/>
              <a:buChar char="•"/>
              <a:defRPr/>
            </a:lvl6pPr>
            <a:lvl7pPr lvl="6" algn="l">
              <a:lnSpc>
                <a:spcPct val="90000"/>
              </a:lnSpc>
              <a:spcBef>
                <a:spcPts val="667"/>
              </a:spcBef>
              <a:spcAft>
                <a:spcPts val="0"/>
              </a:spcAft>
              <a:buClr>
                <a:schemeClr val="dk1"/>
              </a:buClr>
              <a:buSzPts val="1800"/>
              <a:buChar char="•"/>
              <a:defRPr/>
            </a:lvl7pPr>
            <a:lvl8pPr lvl="7" algn="l">
              <a:lnSpc>
                <a:spcPct val="90000"/>
              </a:lnSpc>
              <a:spcBef>
                <a:spcPts val="667"/>
              </a:spcBef>
              <a:spcAft>
                <a:spcPts val="0"/>
              </a:spcAft>
              <a:buClr>
                <a:schemeClr val="dk1"/>
              </a:buClr>
              <a:buSzPts val="1800"/>
              <a:buChar char="•"/>
              <a:defRPr/>
            </a:lvl8pPr>
            <a:lvl9pPr lvl="8"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66053808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2 Content" type="twoObj">
  <p:cSld name="Title, 2 Content">
    <p:spTree>
      <p:nvGrpSpPr>
        <p:cNvPr id="1" name="Shape 128"/>
        <p:cNvGrpSpPr/>
        <p:nvPr/>
      </p:nvGrpSpPr>
      <p:grpSpPr>
        <a:xfrm>
          <a:off x="0" y="0"/>
          <a:ext cx="0" cy="0"/>
          <a:chOff x="0" y="0"/>
          <a:chExt cx="0" cy="0"/>
        </a:xfrm>
      </p:grpSpPr>
      <p:sp>
        <p:nvSpPr>
          <p:cNvPr id="129" name="Google Shape;129;p65"/>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65"/>
          <p:cNvSpPr txBox="1">
            <a:spLocks noGrp="1"/>
          </p:cNvSpPr>
          <p:nvPr>
            <p:ph type="body" idx="1"/>
          </p:nvPr>
        </p:nvSpPr>
        <p:spPr>
          <a:xfrm>
            <a:off x="415680" y="1536480"/>
            <a:ext cx="554352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31" name="Google Shape;131;p65"/>
          <p:cNvSpPr txBox="1">
            <a:spLocks noGrp="1"/>
          </p:cNvSpPr>
          <p:nvPr>
            <p:ph type="body" idx="2"/>
          </p:nvPr>
        </p:nvSpPr>
        <p:spPr>
          <a:xfrm>
            <a:off x="6237120" y="1536480"/>
            <a:ext cx="554352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1944697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32"/>
        <p:cNvGrpSpPr/>
        <p:nvPr/>
      </p:nvGrpSpPr>
      <p:grpSpPr>
        <a:xfrm>
          <a:off x="0" y="0"/>
          <a:ext cx="0" cy="0"/>
          <a:chOff x="0" y="0"/>
          <a:chExt cx="0" cy="0"/>
        </a:xfrm>
      </p:grpSpPr>
      <p:sp>
        <p:nvSpPr>
          <p:cNvPr id="133" name="Google Shape;133;p66"/>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93034358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entered Text" type="objOnly">
  <p:cSld name="Centered Text">
    <p:spTree>
      <p:nvGrpSpPr>
        <p:cNvPr id="1" name="Shape 134"/>
        <p:cNvGrpSpPr/>
        <p:nvPr/>
      </p:nvGrpSpPr>
      <p:grpSpPr>
        <a:xfrm>
          <a:off x="0" y="0"/>
          <a:ext cx="0" cy="0"/>
          <a:chOff x="0" y="0"/>
          <a:chExt cx="0" cy="0"/>
        </a:xfrm>
      </p:grpSpPr>
      <p:sp>
        <p:nvSpPr>
          <p:cNvPr id="135" name="Google Shape;135;p67"/>
          <p:cNvSpPr txBox="1">
            <a:spLocks noGrp="1"/>
          </p:cNvSpPr>
          <p:nvPr>
            <p:ph type="subTitle" idx="1"/>
          </p:nvPr>
        </p:nvSpPr>
        <p:spPr>
          <a:xfrm>
            <a:off x="415680" y="593280"/>
            <a:ext cx="11360160" cy="3539520"/>
          </a:xfrm>
          <a:prstGeom prst="rect">
            <a:avLst/>
          </a:prstGeom>
          <a:noFill/>
          <a:ln>
            <a:noFill/>
          </a:ln>
        </p:spPr>
        <p:txBody>
          <a:bodyPr spcFirstLastPara="1" wrap="square" lIns="0" tIns="0" rIns="0" bIns="0" anchor="ctr" anchorCtr="0">
            <a:noAutofit/>
          </a:bodyPr>
          <a:lstStyle>
            <a:lvl1pPr lvl="0" algn="l">
              <a:lnSpc>
                <a:spcPct val="90000"/>
              </a:lnSpc>
              <a:spcBef>
                <a:spcPts val="1333"/>
              </a:spcBef>
              <a:spcAft>
                <a:spcPts val="0"/>
              </a:spcAft>
              <a:buClr>
                <a:schemeClr val="dk1"/>
              </a:buClr>
              <a:buSzPts val="1800"/>
              <a:buChar char="•"/>
              <a:defRPr/>
            </a:lvl1pPr>
            <a:lvl2pPr lvl="1" algn="l">
              <a:lnSpc>
                <a:spcPct val="90000"/>
              </a:lnSpc>
              <a:spcBef>
                <a:spcPts val="667"/>
              </a:spcBef>
              <a:spcAft>
                <a:spcPts val="0"/>
              </a:spcAft>
              <a:buClr>
                <a:schemeClr val="dk1"/>
              </a:buClr>
              <a:buSzPts val="1800"/>
              <a:buChar char="•"/>
              <a:defRPr/>
            </a:lvl2pPr>
            <a:lvl3pPr lvl="2" algn="l">
              <a:lnSpc>
                <a:spcPct val="90000"/>
              </a:lnSpc>
              <a:spcBef>
                <a:spcPts val="667"/>
              </a:spcBef>
              <a:spcAft>
                <a:spcPts val="0"/>
              </a:spcAft>
              <a:buClr>
                <a:schemeClr val="dk1"/>
              </a:buClr>
              <a:buSzPts val="1800"/>
              <a:buChar char="•"/>
              <a:defRPr/>
            </a:lvl3pPr>
            <a:lvl4pPr lvl="3" algn="l">
              <a:lnSpc>
                <a:spcPct val="90000"/>
              </a:lnSpc>
              <a:spcBef>
                <a:spcPts val="667"/>
              </a:spcBef>
              <a:spcAft>
                <a:spcPts val="0"/>
              </a:spcAft>
              <a:buClr>
                <a:schemeClr val="dk1"/>
              </a:buClr>
              <a:buSzPts val="1800"/>
              <a:buChar char="•"/>
              <a:defRPr/>
            </a:lvl4pPr>
            <a:lvl5pPr lvl="4" algn="l">
              <a:lnSpc>
                <a:spcPct val="90000"/>
              </a:lnSpc>
              <a:spcBef>
                <a:spcPts val="667"/>
              </a:spcBef>
              <a:spcAft>
                <a:spcPts val="0"/>
              </a:spcAft>
              <a:buClr>
                <a:schemeClr val="dk1"/>
              </a:buClr>
              <a:buSzPts val="1800"/>
              <a:buChar char="•"/>
              <a:defRPr/>
            </a:lvl5pPr>
            <a:lvl6pPr lvl="5" algn="l">
              <a:lnSpc>
                <a:spcPct val="90000"/>
              </a:lnSpc>
              <a:spcBef>
                <a:spcPts val="667"/>
              </a:spcBef>
              <a:spcAft>
                <a:spcPts val="0"/>
              </a:spcAft>
              <a:buClr>
                <a:schemeClr val="dk1"/>
              </a:buClr>
              <a:buSzPts val="1800"/>
              <a:buChar char="•"/>
              <a:defRPr/>
            </a:lvl6pPr>
            <a:lvl7pPr lvl="6" algn="l">
              <a:lnSpc>
                <a:spcPct val="90000"/>
              </a:lnSpc>
              <a:spcBef>
                <a:spcPts val="667"/>
              </a:spcBef>
              <a:spcAft>
                <a:spcPts val="0"/>
              </a:spcAft>
              <a:buClr>
                <a:schemeClr val="dk1"/>
              </a:buClr>
              <a:buSzPts val="1800"/>
              <a:buChar char="•"/>
              <a:defRPr/>
            </a:lvl7pPr>
            <a:lvl8pPr lvl="7" algn="l">
              <a:lnSpc>
                <a:spcPct val="90000"/>
              </a:lnSpc>
              <a:spcBef>
                <a:spcPts val="667"/>
              </a:spcBef>
              <a:spcAft>
                <a:spcPts val="0"/>
              </a:spcAft>
              <a:buClr>
                <a:schemeClr val="dk1"/>
              </a:buClr>
              <a:buSzPts val="1800"/>
              <a:buChar char="•"/>
              <a:defRPr/>
            </a:lvl8pPr>
            <a:lvl9pPr lvl="8"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03371502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itle, 2 Content and Content">
    <p:spTree>
      <p:nvGrpSpPr>
        <p:cNvPr id="1" name="Shape 136"/>
        <p:cNvGrpSpPr/>
        <p:nvPr/>
      </p:nvGrpSpPr>
      <p:grpSpPr>
        <a:xfrm>
          <a:off x="0" y="0"/>
          <a:ext cx="0" cy="0"/>
          <a:chOff x="0" y="0"/>
          <a:chExt cx="0" cy="0"/>
        </a:xfrm>
      </p:grpSpPr>
      <p:sp>
        <p:nvSpPr>
          <p:cNvPr id="137" name="Google Shape;137;p68"/>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68"/>
          <p:cNvSpPr txBox="1">
            <a:spLocks noGrp="1"/>
          </p:cNvSpPr>
          <p:nvPr>
            <p:ph type="body" idx="1"/>
          </p:nvPr>
        </p:nvSpPr>
        <p:spPr>
          <a:xfrm>
            <a:off x="41568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39" name="Google Shape;139;p68"/>
          <p:cNvSpPr txBox="1">
            <a:spLocks noGrp="1"/>
          </p:cNvSpPr>
          <p:nvPr>
            <p:ph type="body" idx="2"/>
          </p:nvPr>
        </p:nvSpPr>
        <p:spPr>
          <a:xfrm>
            <a:off x="6237120" y="1536480"/>
            <a:ext cx="554352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40" name="Google Shape;140;p68"/>
          <p:cNvSpPr txBox="1">
            <a:spLocks noGrp="1"/>
          </p:cNvSpPr>
          <p:nvPr>
            <p:ph type="body" idx="3"/>
          </p:nvPr>
        </p:nvSpPr>
        <p:spPr>
          <a:xfrm>
            <a:off x="415680" y="391584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0989555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Title Content and 2 Content">
    <p:spTree>
      <p:nvGrpSpPr>
        <p:cNvPr id="1" name="Shape 141"/>
        <p:cNvGrpSpPr/>
        <p:nvPr/>
      </p:nvGrpSpPr>
      <p:grpSpPr>
        <a:xfrm>
          <a:off x="0" y="0"/>
          <a:ext cx="0" cy="0"/>
          <a:chOff x="0" y="0"/>
          <a:chExt cx="0" cy="0"/>
        </a:xfrm>
      </p:grpSpPr>
      <p:sp>
        <p:nvSpPr>
          <p:cNvPr id="142" name="Google Shape;142;p69"/>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69"/>
          <p:cNvSpPr txBox="1">
            <a:spLocks noGrp="1"/>
          </p:cNvSpPr>
          <p:nvPr>
            <p:ph type="body" idx="1"/>
          </p:nvPr>
        </p:nvSpPr>
        <p:spPr>
          <a:xfrm>
            <a:off x="415680" y="1536480"/>
            <a:ext cx="554352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44" name="Google Shape;144;p69"/>
          <p:cNvSpPr txBox="1">
            <a:spLocks noGrp="1"/>
          </p:cNvSpPr>
          <p:nvPr>
            <p:ph type="body" idx="2"/>
          </p:nvPr>
        </p:nvSpPr>
        <p:spPr>
          <a:xfrm>
            <a:off x="623712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45" name="Google Shape;145;p69"/>
          <p:cNvSpPr txBox="1">
            <a:spLocks noGrp="1"/>
          </p:cNvSpPr>
          <p:nvPr>
            <p:ph type="body" idx="3"/>
          </p:nvPr>
        </p:nvSpPr>
        <p:spPr>
          <a:xfrm>
            <a:off x="6237120" y="391584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2189887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itle, 2 Content over Content">
    <p:spTree>
      <p:nvGrpSpPr>
        <p:cNvPr id="1" name="Shape 146"/>
        <p:cNvGrpSpPr/>
        <p:nvPr/>
      </p:nvGrpSpPr>
      <p:grpSpPr>
        <a:xfrm>
          <a:off x="0" y="0"/>
          <a:ext cx="0" cy="0"/>
          <a:chOff x="0" y="0"/>
          <a:chExt cx="0" cy="0"/>
        </a:xfrm>
      </p:grpSpPr>
      <p:sp>
        <p:nvSpPr>
          <p:cNvPr id="147" name="Google Shape;147;p70"/>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70"/>
          <p:cNvSpPr txBox="1">
            <a:spLocks noGrp="1"/>
          </p:cNvSpPr>
          <p:nvPr>
            <p:ph type="body" idx="1"/>
          </p:nvPr>
        </p:nvSpPr>
        <p:spPr>
          <a:xfrm>
            <a:off x="41568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49" name="Google Shape;149;p70"/>
          <p:cNvSpPr txBox="1">
            <a:spLocks noGrp="1"/>
          </p:cNvSpPr>
          <p:nvPr>
            <p:ph type="body" idx="2"/>
          </p:nvPr>
        </p:nvSpPr>
        <p:spPr>
          <a:xfrm>
            <a:off x="623712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50" name="Google Shape;150;p70"/>
          <p:cNvSpPr txBox="1">
            <a:spLocks noGrp="1"/>
          </p:cNvSpPr>
          <p:nvPr>
            <p:ph type="body" idx="3"/>
          </p:nvPr>
        </p:nvSpPr>
        <p:spPr>
          <a:xfrm>
            <a:off x="415680" y="3915840"/>
            <a:ext cx="1136016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2551628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Title, Content over Content">
    <p:spTree>
      <p:nvGrpSpPr>
        <p:cNvPr id="1" name="Shape 151"/>
        <p:cNvGrpSpPr/>
        <p:nvPr/>
      </p:nvGrpSpPr>
      <p:grpSpPr>
        <a:xfrm>
          <a:off x="0" y="0"/>
          <a:ext cx="0" cy="0"/>
          <a:chOff x="0" y="0"/>
          <a:chExt cx="0" cy="0"/>
        </a:xfrm>
      </p:grpSpPr>
      <p:sp>
        <p:nvSpPr>
          <p:cNvPr id="152" name="Google Shape;152;p71"/>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71"/>
          <p:cNvSpPr txBox="1">
            <a:spLocks noGrp="1"/>
          </p:cNvSpPr>
          <p:nvPr>
            <p:ph type="body" idx="1"/>
          </p:nvPr>
        </p:nvSpPr>
        <p:spPr>
          <a:xfrm>
            <a:off x="415680" y="1536480"/>
            <a:ext cx="1136016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54" name="Google Shape;154;p71"/>
          <p:cNvSpPr txBox="1">
            <a:spLocks noGrp="1"/>
          </p:cNvSpPr>
          <p:nvPr>
            <p:ph type="body" idx="2"/>
          </p:nvPr>
        </p:nvSpPr>
        <p:spPr>
          <a:xfrm>
            <a:off x="415680" y="3915840"/>
            <a:ext cx="1136016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9150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itle, 2 Content and Content">
    <p:spTree>
      <p:nvGrpSpPr>
        <p:cNvPr id="1" name="Shape 29"/>
        <p:cNvGrpSpPr/>
        <p:nvPr/>
      </p:nvGrpSpPr>
      <p:grpSpPr>
        <a:xfrm>
          <a:off x="0" y="0"/>
          <a:ext cx="0" cy="0"/>
          <a:chOff x="0" y="0"/>
          <a:chExt cx="0" cy="0"/>
        </a:xfrm>
      </p:grpSpPr>
      <p:sp>
        <p:nvSpPr>
          <p:cNvPr id="30" name="Google Shape;30;p46"/>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6"/>
          <p:cNvSpPr txBox="1">
            <a:spLocks noGrp="1"/>
          </p:cNvSpPr>
          <p:nvPr>
            <p:ph type="body" idx="1"/>
          </p:nvPr>
        </p:nvSpPr>
        <p:spPr>
          <a:xfrm>
            <a:off x="41568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32" name="Google Shape;32;p46"/>
          <p:cNvSpPr txBox="1">
            <a:spLocks noGrp="1"/>
          </p:cNvSpPr>
          <p:nvPr>
            <p:ph type="body" idx="2"/>
          </p:nvPr>
        </p:nvSpPr>
        <p:spPr>
          <a:xfrm>
            <a:off x="6237120" y="1536480"/>
            <a:ext cx="554352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33" name="Google Shape;33;p46"/>
          <p:cNvSpPr txBox="1">
            <a:spLocks noGrp="1"/>
          </p:cNvSpPr>
          <p:nvPr>
            <p:ph type="body" idx="3"/>
          </p:nvPr>
        </p:nvSpPr>
        <p:spPr>
          <a:xfrm>
            <a:off x="415680" y="391584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3884488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4 Content" type="fourObj">
  <p:cSld name="Title, 4 Content">
    <p:spTree>
      <p:nvGrpSpPr>
        <p:cNvPr id="1" name="Shape 155"/>
        <p:cNvGrpSpPr/>
        <p:nvPr/>
      </p:nvGrpSpPr>
      <p:grpSpPr>
        <a:xfrm>
          <a:off x="0" y="0"/>
          <a:ext cx="0" cy="0"/>
          <a:chOff x="0" y="0"/>
          <a:chExt cx="0" cy="0"/>
        </a:xfrm>
      </p:grpSpPr>
      <p:sp>
        <p:nvSpPr>
          <p:cNvPr id="156" name="Google Shape;156;p72"/>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72"/>
          <p:cNvSpPr txBox="1">
            <a:spLocks noGrp="1"/>
          </p:cNvSpPr>
          <p:nvPr>
            <p:ph type="body" idx="1"/>
          </p:nvPr>
        </p:nvSpPr>
        <p:spPr>
          <a:xfrm>
            <a:off x="41568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58" name="Google Shape;158;p72"/>
          <p:cNvSpPr txBox="1">
            <a:spLocks noGrp="1"/>
          </p:cNvSpPr>
          <p:nvPr>
            <p:ph type="body" idx="2"/>
          </p:nvPr>
        </p:nvSpPr>
        <p:spPr>
          <a:xfrm>
            <a:off x="623712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59" name="Google Shape;159;p72"/>
          <p:cNvSpPr txBox="1">
            <a:spLocks noGrp="1"/>
          </p:cNvSpPr>
          <p:nvPr>
            <p:ph type="body" idx="3"/>
          </p:nvPr>
        </p:nvSpPr>
        <p:spPr>
          <a:xfrm>
            <a:off x="415680" y="391584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0" name="Google Shape;160;p72"/>
          <p:cNvSpPr txBox="1">
            <a:spLocks noGrp="1"/>
          </p:cNvSpPr>
          <p:nvPr>
            <p:ph type="body" idx="4"/>
          </p:nvPr>
        </p:nvSpPr>
        <p:spPr>
          <a:xfrm>
            <a:off x="6237120" y="391584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16262226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1"/>
        <p:cNvGrpSpPr/>
        <p:nvPr/>
      </p:nvGrpSpPr>
      <p:grpSpPr>
        <a:xfrm>
          <a:off x="0" y="0"/>
          <a:ext cx="0" cy="0"/>
          <a:chOff x="0" y="0"/>
          <a:chExt cx="0" cy="0"/>
        </a:xfrm>
      </p:grpSpPr>
      <p:sp>
        <p:nvSpPr>
          <p:cNvPr id="162" name="Google Shape;162;p73"/>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73"/>
          <p:cNvSpPr txBox="1">
            <a:spLocks noGrp="1"/>
          </p:cNvSpPr>
          <p:nvPr>
            <p:ph type="body" idx="1"/>
          </p:nvPr>
        </p:nvSpPr>
        <p:spPr>
          <a:xfrm>
            <a:off x="415680" y="153648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4" name="Google Shape;164;p73"/>
          <p:cNvSpPr txBox="1">
            <a:spLocks noGrp="1"/>
          </p:cNvSpPr>
          <p:nvPr>
            <p:ph type="body" idx="2"/>
          </p:nvPr>
        </p:nvSpPr>
        <p:spPr>
          <a:xfrm>
            <a:off x="4256640" y="153648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5" name="Google Shape;165;p73"/>
          <p:cNvSpPr txBox="1">
            <a:spLocks noGrp="1"/>
          </p:cNvSpPr>
          <p:nvPr>
            <p:ph type="body" idx="3"/>
          </p:nvPr>
        </p:nvSpPr>
        <p:spPr>
          <a:xfrm>
            <a:off x="8097600" y="153648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6" name="Google Shape;166;p73"/>
          <p:cNvSpPr txBox="1">
            <a:spLocks noGrp="1"/>
          </p:cNvSpPr>
          <p:nvPr>
            <p:ph type="body" idx="4"/>
          </p:nvPr>
        </p:nvSpPr>
        <p:spPr>
          <a:xfrm>
            <a:off x="415680" y="391584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7" name="Google Shape;167;p73"/>
          <p:cNvSpPr txBox="1">
            <a:spLocks noGrp="1"/>
          </p:cNvSpPr>
          <p:nvPr>
            <p:ph type="body" idx="5"/>
          </p:nvPr>
        </p:nvSpPr>
        <p:spPr>
          <a:xfrm>
            <a:off x="4256640" y="391584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8" name="Google Shape;168;p73"/>
          <p:cNvSpPr txBox="1">
            <a:spLocks noGrp="1"/>
          </p:cNvSpPr>
          <p:nvPr>
            <p:ph type="body" idx="6"/>
          </p:nvPr>
        </p:nvSpPr>
        <p:spPr>
          <a:xfrm>
            <a:off x="8097600" y="3915840"/>
            <a:ext cx="365760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786181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Title Content and 2 Content">
    <p:spTree>
      <p:nvGrpSpPr>
        <p:cNvPr id="1" name="Shape 34"/>
        <p:cNvGrpSpPr/>
        <p:nvPr/>
      </p:nvGrpSpPr>
      <p:grpSpPr>
        <a:xfrm>
          <a:off x="0" y="0"/>
          <a:ext cx="0" cy="0"/>
          <a:chOff x="0" y="0"/>
          <a:chExt cx="0" cy="0"/>
        </a:xfrm>
      </p:grpSpPr>
      <p:sp>
        <p:nvSpPr>
          <p:cNvPr id="35" name="Google Shape;35;p47"/>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7"/>
          <p:cNvSpPr txBox="1">
            <a:spLocks noGrp="1"/>
          </p:cNvSpPr>
          <p:nvPr>
            <p:ph type="body" idx="1"/>
          </p:nvPr>
        </p:nvSpPr>
        <p:spPr>
          <a:xfrm>
            <a:off x="415680" y="1536480"/>
            <a:ext cx="5543520" cy="455472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37" name="Google Shape;37;p47"/>
          <p:cNvSpPr txBox="1">
            <a:spLocks noGrp="1"/>
          </p:cNvSpPr>
          <p:nvPr>
            <p:ph type="body" idx="2"/>
          </p:nvPr>
        </p:nvSpPr>
        <p:spPr>
          <a:xfrm>
            <a:off x="623712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38" name="Google Shape;38;p47"/>
          <p:cNvSpPr txBox="1">
            <a:spLocks noGrp="1"/>
          </p:cNvSpPr>
          <p:nvPr>
            <p:ph type="body" idx="3"/>
          </p:nvPr>
        </p:nvSpPr>
        <p:spPr>
          <a:xfrm>
            <a:off x="6237120" y="391584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60158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itle, 2 Content over Content">
    <p:spTree>
      <p:nvGrpSpPr>
        <p:cNvPr id="1" name="Shape 39"/>
        <p:cNvGrpSpPr/>
        <p:nvPr/>
      </p:nvGrpSpPr>
      <p:grpSpPr>
        <a:xfrm>
          <a:off x="0" y="0"/>
          <a:ext cx="0" cy="0"/>
          <a:chOff x="0" y="0"/>
          <a:chExt cx="0" cy="0"/>
        </a:xfrm>
      </p:grpSpPr>
      <p:sp>
        <p:nvSpPr>
          <p:cNvPr id="40" name="Google Shape;40;p48"/>
          <p:cNvSpPr txBox="1">
            <a:spLocks noGrp="1"/>
          </p:cNvSpPr>
          <p:nvPr>
            <p:ph type="title"/>
          </p:nvPr>
        </p:nvSpPr>
        <p:spPr>
          <a:xfrm>
            <a:off x="415680" y="593280"/>
            <a:ext cx="11360160" cy="76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8"/>
          <p:cNvSpPr txBox="1">
            <a:spLocks noGrp="1"/>
          </p:cNvSpPr>
          <p:nvPr>
            <p:ph type="body" idx="1"/>
          </p:nvPr>
        </p:nvSpPr>
        <p:spPr>
          <a:xfrm>
            <a:off x="41568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42" name="Google Shape;42;p48"/>
          <p:cNvSpPr txBox="1">
            <a:spLocks noGrp="1"/>
          </p:cNvSpPr>
          <p:nvPr>
            <p:ph type="body" idx="2"/>
          </p:nvPr>
        </p:nvSpPr>
        <p:spPr>
          <a:xfrm>
            <a:off x="6237120" y="1536480"/>
            <a:ext cx="554352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43" name="Google Shape;43;p48"/>
          <p:cNvSpPr txBox="1">
            <a:spLocks noGrp="1"/>
          </p:cNvSpPr>
          <p:nvPr>
            <p:ph type="body" idx="3"/>
          </p:nvPr>
        </p:nvSpPr>
        <p:spPr>
          <a:xfrm>
            <a:off x="415680" y="3915840"/>
            <a:ext cx="11360160" cy="2172480"/>
          </a:xfrm>
          <a:prstGeom prst="rect">
            <a:avLst/>
          </a:prstGeom>
          <a:noFill/>
          <a:ln>
            <a:noFill/>
          </a:ln>
        </p:spPr>
        <p:txBody>
          <a:bodyPr spcFirstLastPara="1" wrap="square" lIns="0" tIns="0" rIns="0" bIns="0" anchor="t" anchorCtr="0">
            <a:normAutofit/>
          </a:bodyPr>
          <a:lstStyle>
            <a:lvl1pPr marL="609585" lvl="0" indent="-457189" algn="l">
              <a:lnSpc>
                <a:spcPct val="90000"/>
              </a:lnSpc>
              <a:spcBef>
                <a:spcPts val="1333"/>
              </a:spcBef>
              <a:spcAft>
                <a:spcPts val="0"/>
              </a:spcAft>
              <a:buClr>
                <a:schemeClr val="dk1"/>
              </a:buClr>
              <a:buSzPts val="1800"/>
              <a:buChar char="•"/>
              <a:defRPr/>
            </a:lvl1pPr>
            <a:lvl2pPr marL="1219170" lvl="1" indent="-457189" algn="l">
              <a:lnSpc>
                <a:spcPct val="90000"/>
              </a:lnSpc>
              <a:spcBef>
                <a:spcPts val="667"/>
              </a:spcBef>
              <a:spcAft>
                <a:spcPts val="0"/>
              </a:spcAft>
              <a:buClr>
                <a:schemeClr val="dk1"/>
              </a:buClr>
              <a:buSzPts val="1800"/>
              <a:buChar char="•"/>
              <a:defRPr/>
            </a:lvl2pPr>
            <a:lvl3pPr marL="1828754" lvl="2" indent="-457189" algn="l">
              <a:lnSpc>
                <a:spcPct val="90000"/>
              </a:lnSpc>
              <a:spcBef>
                <a:spcPts val="667"/>
              </a:spcBef>
              <a:spcAft>
                <a:spcPts val="0"/>
              </a:spcAft>
              <a:buClr>
                <a:schemeClr val="dk1"/>
              </a:buClr>
              <a:buSzPts val="1800"/>
              <a:buChar char="•"/>
              <a:defRPr/>
            </a:lvl3pPr>
            <a:lvl4pPr marL="2438339" lvl="3" indent="-457189" algn="l">
              <a:lnSpc>
                <a:spcPct val="90000"/>
              </a:lnSpc>
              <a:spcBef>
                <a:spcPts val="667"/>
              </a:spcBef>
              <a:spcAft>
                <a:spcPts val="0"/>
              </a:spcAft>
              <a:buClr>
                <a:schemeClr val="dk1"/>
              </a:buClr>
              <a:buSzPts val="1800"/>
              <a:buChar char="•"/>
              <a:defRPr/>
            </a:lvl4pPr>
            <a:lvl5pPr marL="3047924" lvl="4" indent="-457189" algn="l">
              <a:lnSpc>
                <a:spcPct val="90000"/>
              </a:lnSpc>
              <a:spcBef>
                <a:spcPts val="667"/>
              </a:spcBef>
              <a:spcAft>
                <a:spcPts val="0"/>
              </a:spcAft>
              <a:buClr>
                <a:schemeClr val="dk1"/>
              </a:buClr>
              <a:buSzPts val="180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30521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4F8FB"/>
            </a:gs>
            <a:gs pos="100000">
              <a:srgbClr val="F4F8FB"/>
            </a:gs>
          </a:gsLst>
          <a:lin ang="5400000" scaled="0"/>
        </a:gradFill>
        <a:effectLst/>
      </p:bgPr>
    </p:bg>
    <p:spTree>
      <p:nvGrpSpPr>
        <p:cNvPr id="1" name="Shape 9"/>
        <p:cNvGrpSpPr/>
        <p:nvPr/>
      </p:nvGrpSpPr>
      <p:grpSpPr>
        <a:xfrm>
          <a:off x="0" y="0"/>
          <a:ext cx="0" cy="0"/>
          <a:chOff x="0" y="0"/>
          <a:chExt cx="0" cy="0"/>
        </a:xfrm>
      </p:grpSpPr>
      <p:sp>
        <p:nvSpPr>
          <p:cNvPr id="10" name="Google Shape;10;p24"/>
          <p:cNvSpPr/>
          <p:nvPr/>
        </p:nvSpPr>
        <p:spPr>
          <a:xfrm>
            <a:off x="0" y="3997440"/>
            <a:ext cx="12191520" cy="480"/>
          </a:xfrm>
          <a:custGeom>
            <a:avLst/>
            <a:gdLst/>
            <a:ahLst/>
            <a:cxnLst/>
            <a:rect l="l" t="t" r="r" b="b"/>
            <a:pathLst>
              <a:path w="21600" h="21600" extrusionOk="0">
                <a:moveTo>
                  <a:pt x="0" y="0"/>
                </a:moveTo>
                <a:lnTo>
                  <a:pt x="21600" y="21600"/>
                </a:lnTo>
              </a:path>
            </a:pathLst>
          </a:custGeom>
          <a:noFill/>
          <a:ln w="19075" cap="flat" cmpd="sng">
            <a:solidFill>
              <a:schemeClr val="lt2"/>
            </a:solidFill>
            <a:prstDash val="solid"/>
            <a:round/>
            <a:headEnd type="none" w="sm" len="sm"/>
            <a:tailEnd type="none" w="sm" len="sm"/>
          </a:ln>
        </p:spPr>
      </p:sp>
      <p:sp>
        <p:nvSpPr>
          <p:cNvPr id="11" name="Google Shape;11;p24"/>
          <p:cNvSpPr txBox="1">
            <a:spLocks noGrp="1"/>
          </p:cNvSpPr>
          <p:nvPr>
            <p:ph type="title"/>
          </p:nvPr>
        </p:nvSpPr>
        <p:spPr>
          <a:xfrm>
            <a:off x="680640" y="1676640"/>
            <a:ext cx="10830240" cy="211776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24"/>
          <p:cNvSpPr txBox="1">
            <a:spLocks noGrp="1"/>
          </p:cNvSpPr>
          <p:nvPr>
            <p:ph type="sldNum" idx="12"/>
          </p:nvPr>
        </p:nvSpPr>
        <p:spPr>
          <a:xfrm>
            <a:off x="11296800" y="6217440"/>
            <a:ext cx="731040" cy="52416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Proxima Nova"/>
                <a:ea typeface="Proxima Nova"/>
                <a:cs typeface="Proxima Nova"/>
                <a:sym typeface="Proxima Nova"/>
              </a:defRPr>
            </a:lvl9pPr>
          </a:lstStyle>
          <a:p>
            <a:fld id="{00000000-1234-1234-1234-123412341234}" type="slidenum">
              <a:rPr lang="en-IN" smtClean="0"/>
              <a:pPr/>
              <a:t>‹#›</a:t>
            </a:fld>
            <a:endParaRPr lang="en-IN">
              <a:solidFill>
                <a:schemeClr val="dk1"/>
              </a:solidFill>
              <a:latin typeface="Times New Roman"/>
              <a:ea typeface="Times New Roman"/>
              <a:cs typeface="Times New Roman"/>
              <a:sym typeface="Times New Roman"/>
            </a:endParaRPr>
          </a:p>
        </p:txBody>
      </p:sp>
      <p:sp>
        <p:nvSpPr>
          <p:cNvPr id="13" name="Google Shape;13;p24"/>
          <p:cNvSpPr txBox="1">
            <a:spLocks noGrp="1"/>
          </p:cNvSpPr>
          <p:nvPr>
            <p:ph type="body" idx="1"/>
          </p:nvPr>
        </p:nvSpPr>
        <p:spPr>
          <a:xfrm>
            <a:off x="609600" y="1604640"/>
            <a:ext cx="1097232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77123394"/>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2F2F6"/>
            </a:gs>
            <a:gs pos="100000">
              <a:srgbClr val="F2F2F6"/>
            </a:gs>
          </a:gsLst>
          <a:lin ang="5400000" scaled="0"/>
        </a:gradFill>
        <a:effectLst/>
      </p:bgPr>
    </p:bg>
    <p:spTree>
      <p:nvGrpSpPr>
        <p:cNvPr id="1" name="Shape 62"/>
        <p:cNvGrpSpPr/>
        <p:nvPr/>
      </p:nvGrpSpPr>
      <p:grpSpPr>
        <a:xfrm>
          <a:off x="0" y="0"/>
          <a:ext cx="0" cy="0"/>
          <a:chOff x="0" y="0"/>
          <a:chExt cx="0" cy="0"/>
        </a:xfrm>
      </p:grpSpPr>
      <p:sp>
        <p:nvSpPr>
          <p:cNvPr id="63" name="Google Shape;63;p26"/>
          <p:cNvSpPr/>
          <p:nvPr/>
        </p:nvSpPr>
        <p:spPr>
          <a:xfrm>
            <a:off x="6096000" y="0"/>
            <a:ext cx="6095520" cy="685776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4" name="Google Shape;64;p26"/>
          <p:cNvSpPr/>
          <p:nvPr/>
        </p:nvSpPr>
        <p:spPr>
          <a:xfrm>
            <a:off x="6706080" y="5994240"/>
            <a:ext cx="624000" cy="480"/>
          </a:xfrm>
          <a:custGeom>
            <a:avLst/>
            <a:gdLst/>
            <a:ahLst/>
            <a:cxnLst/>
            <a:rect l="l" t="t" r="r" b="b"/>
            <a:pathLst>
              <a:path w="21600" h="21600" extrusionOk="0">
                <a:moveTo>
                  <a:pt x="0" y="0"/>
                </a:moveTo>
                <a:lnTo>
                  <a:pt x="21600" y="21600"/>
                </a:lnTo>
              </a:path>
            </a:pathLst>
          </a:custGeom>
          <a:noFill/>
          <a:ln w="19075" cap="flat" cmpd="sng">
            <a:solidFill>
              <a:schemeClr val="lt2"/>
            </a:solidFill>
            <a:prstDash val="solid"/>
            <a:round/>
            <a:headEnd type="none" w="sm" len="sm"/>
            <a:tailEnd type="none" w="sm" len="sm"/>
          </a:ln>
        </p:spPr>
      </p:sp>
      <p:sp>
        <p:nvSpPr>
          <p:cNvPr id="65" name="Google Shape;65;p26"/>
          <p:cNvSpPr txBox="1">
            <a:spLocks noGrp="1"/>
          </p:cNvSpPr>
          <p:nvPr>
            <p:ph type="title"/>
          </p:nvPr>
        </p:nvSpPr>
        <p:spPr>
          <a:xfrm>
            <a:off x="354240" y="1608000"/>
            <a:ext cx="5393280" cy="201216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6" name="Google Shape;66;p26"/>
          <p:cNvSpPr txBox="1">
            <a:spLocks noGrp="1"/>
          </p:cNvSpPr>
          <p:nvPr>
            <p:ph type="body" idx="1"/>
          </p:nvPr>
        </p:nvSpPr>
        <p:spPr>
          <a:xfrm>
            <a:off x="6586080" y="965760"/>
            <a:ext cx="5115360" cy="4926240"/>
          </a:xfrm>
          <a:prstGeom prst="rect">
            <a:avLst/>
          </a:prstGeom>
          <a:noFill/>
          <a:ln>
            <a:noFill/>
          </a:ln>
        </p:spPr>
        <p:txBody>
          <a:bodyPr spcFirstLastPara="1" wrap="square" lIns="91425" tIns="91425" rIns="91425" bIns="91425" anchor="ctr"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7" name="Google Shape;67;p26"/>
          <p:cNvSpPr txBox="1">
            <a:spLocks noGrp="1"/>
          </p:cNvSpPr>
          <p:nvPr>
            <p:ph type="sldNum" idx="12"/>
          </p:nvPr>
        </p:nvSpPr>
        <p:spPr>
          <a:xfrm>
            <a:off x="11296800" y="6217440"/>
            <a:ext cx="731040" cy="52416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Proxima Nova"/>
                <a:ea typeface="Proxima Nova"/>
                <a:cs typeface="Proxima Nova"/>
                <a:sym typeface="Proxima Nova"/>
              </a:defRPr>
            </a:lvl9pPr>
          </a:lstStyle>
          <a:p>
            <a:fld id="{00000000-1234-1234-1234-123412341234}" type="slidenum">
              <a:rPr lang="en-IN" smtClean="0"/>
              <a:pPr/>
              <a:t>‹#›</a:t>
            </a:fld>
            <a:endParaRPr lang="en-IN">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8491919"/>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F4F8FB"/>
            </a:gs>
            <a:gs pos="100000">
              <a:srgbClr val="F4F8FB"/>
            </a:gs>
          </a:gsLst>
          <a:lin ang="5400000" scaled="0"/>
        </a:gradFill>
        <a:effectLst/>
      </p:bgPr>
    </p:bg>
    <p:spTree>
      <p:nvGrpSpPr>
        <p:cNvPr id="1" name="Shape 116"/>
        <p:cNvGrpSpPr/>
        <p:nvPr/>
      </p:nvGrpSpPr>
      <p:grpSpPr>
        <a:xfrm>
          <a:off x="0" y="0"/>
          <a:ext cx="0" cy="0"/>
          <a:chOff x="0" y="0"/>
          <a:chExt cx="0" cy="0"/>
        </a:xfrm>
      </p:grpSpPr>
      <p:sp>
        <p:nvSpPr>
          <p:cNvPr id="117" name="Google Shape;117;p28"/>
          <p:cNvSpPr/>
          <p:nvPr/>
        </p:nvSpPr>
        <p:spPr>
          <a:xfrm>
            <a:off x="0" y="6727680"/>
            <a:ext cx="12191520" cy="13008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8" name="Google Shape;118;p28"/>
          <p:cNvSpPr txBox="1">
            <a:spLocks noGrp="1"/>
          </p:cNvSpPr>
          <p:nvPr>
            <p:ph type="title"/>
          </p:nvPr>
        </p:nvSpPr>
        <p:spPr>
          <a:xfrm>
            <a:off x="415680" y="593280"/>
            <a:ext cx="11360160" cy="7632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9" name="Google Shape;119;p28"/>
          <p:cNvSpPr txBox="1">
            <a:spLocks noGrp="1"/>
          </p:cNvSpPr>
          <p:nvPr>
            <p:ph type="body" idx="1"/>
          </p:nvPr>
        </p:nvSpPr>
        <p:spPr>
          <a:xfrm>
            <a:off x="415680" y="1536480"/>
            <a:ext cx="11360160" cy="455472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0" name="Google Shape;120;p28"/>
          <p:cNvSpPr txBox="1">
            <a:spLocks noGrp="1"/>
          </p:cNvSpPr>
          <p:nvPr>
            <p:ph type="sldNum" idx="12"/>
          </p:nvPr>
        </p:nvSpPr>
        <p:spPr>
          <a:xfrm>
            <a:off x="11296800" y="6217440"/>
            <a:ext cx="731040" cy="52416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9pPr>
          </a:lstStyle>
          <a:p>
            <a:fld id="{00000000-1234-1234-1234-123412341234}" type="slidenum">
              <a:rPr lang="en-IN" smtClean="0"/>
              <a:pPr/>
              <a:t>‹#›</a:t>
            </a:fld>
            <a:endParaRPr lang="en-IN">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553151"/>
      </p:ext>
    </p:extLst>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gsLst>
            <a:gs pos="0">
              <a:srgbClr val="F4F8FB"/>
            </a:gs>
            <a:gs pos="100000">
              <a:srgbClr val="F4F8FB"/>
            </a:gs>
          </a:gsLst>
          <a:lin ang="5400000" scaled="0"/>
        </a:gradFill>
        <a:effectLst/>
      </p:bgPr>
    </p:bg>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653760" y="701760"/>
            <a:ext cx="7729440" cy="545376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1" name="Google Shape;171;p30"/>
          <p:cNvSpPr txBox="1">
            <a:spLocks noGrp="1"/>
          </p:cNvSpPr>
          <p:nvPr>
            <p:ph type="sldNum" idx="12"/>
          </p:nvPr>
        </p:nvSpPr>
        <p:spPr>
          <a:xfrm>
            <a:off x="11296800" y="6217440"/>
            <a:ext cx="731040" cy="52416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9pPr>
          </a:lstStyle>
          <a:p>
            <a:fld id="{00000000-1234-1234-1234-123412341234}" type="slidenum">
              <a:rPr lang="en-IN" smtClean="0"/>
              <a:pPr/>
              <a:t>‹#›</a:t>
            </a:fld>
            <a:endParaRPr lang="en-IN">
              <a:solidFill>
                <a:schemeClr val="dk1"/>
              </a:solidFill>
              <a:latin typeface="Times New Roman"/>
              <a:ea typeface="Times New Roman"/>
              <a:cs typeface="Times New Roman"/>
              <a:sym typeface="Times New Roman"/>
            </a:endParaRPr>
          </a:p>
        </p:txBody>
      </p:sp>
      <p:sp>
        <p:nvSpPr>
          <p:cNvPr id="172" name="Google Shape;172;p30"/>
          <p:cNvSpPr txBox="1">
            <a:spLocks noGrp="1"/>
          </p:cNvSpPr>
          <p:nvPr>
            <p:ph type="body" idx="1"/>
          </p:nvPr>
        </p:nvSpPr>
        <p:spPr>
          <a:xfrm>
            <a:off x="609600" y="1604640"/>
            <a:ext cx="1097232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159964487"/>
      </p:ext>
    </p:extLst>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a:gsLst>
            <a:gs pos="0">
              <a:srgbClr val="F4F8FB"/>
            </a:gs>
            <a:gs pos="100000">
              <a:srgbClr val="F4F8FB"/>
            </a:gs>
          </a:gsLst>
          <a:lin ang="5400000" scaled="0"/>
        </a:gradFill>
        <a:effectLst/>
      </p:bgPr>
    </p:bg>
    <p:spTree>
      <p:nvGrpSpPr>
        <p:cNvPr id="1" name="Shape 116"/>
        <p:cNvGrpSpPr/>
        <p:nvPr/>
      </p:nvGrpSpPr>
      <p:grpSpPr>
        <a:xfrm>
          <a:off x="0" y="0"/>
          <a:ext cx="0" cy="0"/>
          <a:chOff x="0" y="0"/>
          <a:chExt cx="0" cy="0"/>
        </a:xfrm>
      </p:grpSpPr>
      <p:sp>
        <p:nvSpPr>
          <p:cNvPr id="117" name="Google Shape;117;p28"/>
          <p:cNvSpPr/>
          <p:nvPr/>
        </p:nvSpPr>
        <p:spPr>
          <a:xfrm>
            <a:off x="0" y="6727680"/>
            <a:ext cx="12191520" cy="13008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8" name="Google Shape;118;p28"/>
          <p:cNvSpPr txBox="1">
            <a:spLocks noGrp="1"/>
          </p:cNvSpPr>
          <p:nvPr>
            <p:ph type="title"/>
          </p:nvPr>
        </p:nvSpPr>
        <p:spPr>
          <a:xfrm>
            <a:off x="415680" y="593280"/>
            <a:ext cx="11360160" cy="7632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9" name="Google Shape;119;p28"/>
          <p:cNvSpPr txBox="1">
            <a:spLocks noGrp="1"/>
          </p:cNvSpPr>
          <p:nvPr>
            <p:ph type="body" idx="1"/>
          </p:nvPr>
        </p:nvSpPr>
        <p:spPr>
          <a:xfrm>
            <a:off x="415680" y="1536480"/>
            <a:ext cx="11360160" cy="455472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0" name="Google Shape;120;p28"/>
          <p:cNvSpPr txBox="1">
            <a:spLocks noGrp="1"/>
          </p:cNvSpPr>
          <p:nvPr>
            <p:ph type="sldNum" idx="12"/>
          </p:nvPr>
        </p:nvSpPr>
        <p:spPr>
          <a:xfrm>
            <a:off x="11296800" y="6217440"/>
            <a:ext cx="731040" cy="52416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9pPr>
          </a:lstStyle>
          <a:p>
            <a:fld id="{00000000-1234-1234-1234-123412341234}" type="slidenum">
              <a:rPr lang="en-IN" smtClean="0"/>
              <a:pPr/>
              <a:t>‹#›</a:t>
            </a:fld>
            <a:endParaRPr lang="en-IN">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53668569"/>
      </p:ext>
    </p:extLst>
  </p:cSld>
  <p:clrMap bg1="lt1" tx1="dk1" bg2="dk2" tx2="lt2" accent1="accent1" accent2="accent2" accent3="accent3" accent4="accent4" accent5="accent5" accent6="accent6" hlink="hlink" folHlink="folHlink"/>
  <p:sldLayoutIdLst>
    <p:sldLayoutId id="2147483714"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a:gsLst>
            <a:gs pos="0">
              <a:srgbClr val="F4F8FB"/>
            </a:gs>
            <a:gs pos="100000">
              <a:srgbClr val="F4F8FB"/>
            </a:gs>
          </a:gsLst>
          <a:lin ang="5400000" scaled="0"/>
        </a:gradFill>
        <a:effectLst/>
      </p:bgPr>
    </p:bg>
    <p:spTree>
      <p:nvGrpSpPr>
        <p:cNvPr id="1" name="Shape 116"/>
        <p:cNvGrpSpPr/>
        <p:nvPr/>
      </p:nvGrpSpPr>
      <p:grpSpPr>
        <a:xfrm>
          <a:off x="0" y="0"/>
          <a:ext cx="0" cy="0"/>
          <a:chOff x="0" y="0"/>
          <a:chExt cx="0" cy="0"/>
        </a:xfrm>
      </p:grpSpPr>
      <p:sp>
        <p:nvSpPr>
          <p:cNvPr id="117" name="Google Shape;117;p28"/>
          <p:cNvSpPr/>
          <p:nvPr/>
        </p:nvSpPr>
        <p:spPr>
          <a:xfrm>
            <a:off x="0" y="6727680"/>
            <a:ext cx="12191520" cy="13008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8" name="Google Shape;118;p28"/>
          <p:cNvSpPr txBox="1">
            <a:spLocks noGrp="1"/>
          </p:cNvSpPr>
          <p:nvPr>
            <p:ph type="title"/>
          </p:nvPr>
        </p:nvSpPr>
        <p:spPr>
          <a:xfrm>
            <a:off x="415680" y="593280"/>
            <a:ext cx="11360160" cy="7632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9" name="Google Shape;119;p28"/>
          <p:cNvSpPr txBox="1">
            <a:spLocks noGrp="1"/>
          </p:cNvSpPr>
          <p:nvPr>
            <p:ph type="body" idx="1"/>
          </p:nvPr>
        </p:nvSpPr>
        <p:spPr>
          <a:xfrm>
            <a:off x="415680" y="1536480"/>
            <a:ext cx="11360160" cy="455472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0" name="Google Shape;120;p28"/>
          <p:cNvSpPr txBox="1">
            <a:spLocks noGrp="1"/>
          </p:cNvSpPr>
          <p:nvPr>
            <p:ph type="sldNum" idx="12"/>
          </p:nvPr>
        </p:nvSpPr>
        <p:spPr>
          <a:xfrm>
            <a:off x="11296800" y="6217440"/>
            <a:ext cx="731040" cy="52416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rgbClr val="202729"/>
                </a:solidFill>
                <a:latin typeface="Proxima Nova"/>
                <a:ea typeface="Proxima Nova"/>
                <a:cs typeface="Proxima Nova"/>
                <a:sym typeface="Proxima Nova"/>
              </a:defRPr>
            </a:lvl9pPr>
          </a:lstStyle>
          <a:p>
            <a:fld id="{00000000-1234-1234-1234-123412341234}" type="slidenum">
              <a:rPr lang="en-IN" smtClean="0"/>
              <a:pPr/>
              <a:t>‹#›</a:t>
            </a:fld>
            <a:endParaRPr lang="en-IN">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72142525"/>
      </p:ext>
    </p:extLst>
  </p:cSld>
  <p:clrMap bg1="lt1" tx1="dk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1.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7" Type="http://schemas.openxmlformats.org/officeDocument/2006/relationships/image" Target="../media/image29.jpg"/><Relationship Id="rId2" Type="http://schemas.openxmlformats.org/officeDocument/2006/relationships/notesSlide" Target="../notesSlides/notesSlide10.xml"/><Relationship Id="rId1" Type="http://schemas.openxmlformats.org/officeDocument/2006/relationships/slideLayout" Target="../slideLayouts/slideLayout6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39"/>
        <p:cNvGrpSpPr/>
        <p:nvPr/>
      </p:nvGrpSpPr>
      <p:grpSpPr>
        <a:xfrm>
          <a:off x="0" y="0"/>
          <a:ext cx="0" cy="0"/>
          <a:chOff x="0" y="0"/>
          <a:chExt cx="0" cy="0"/>
        </a:xfrm>
      </p:grpSpPr>
      <p:sp>
        <p:nvSpPr>
          <p:cNvPr id="440" name="Google Shape;440;p1"/>
          <p:cNvSpPr txBox="1"/>
          <p:nvPr/>
        </p:nvSpPr>
        <p:spPr>
          <a:xfrm>
            <a:off x="1487520" y="728640"/>
            <a:ext cx="9526560" cy="1746240"/>
          </a:xfrm>
          <a:prstGeom prst="rect">
            <a:avLst/>
          </a:prstGeom>
          <a:noFill/>
          <a:ln>
            <a:noFill/>
          </a:ln>
        </p:spPr>
        <p:txBody>
          <a:bodyPr spcFirstLastPara="1" wrap="square" lIns="121900" tIns="121900" rIns="121900" bIns="121900" anchor="b" anchorCtr="0">
            <a:noAutofit/>
          </a:bodyPr>
          <a:lstStyle/>
          <a:p>
            <a:pPr defTabSz="1219170">
              <a:buClr>
                <a:srgbClr val="000000"/>
              </a:buClr>
              <a:buSzPts val="1800"/>
            </a:pPr>
            <a:br>
              <a:rPr lang="en-IN" sz="2400" kern="0" dirty="0">
                <a:solidFill>
                  <a:srgbClr val="000000"/>
                </a:solidFill>
                <a:latin typeface="Arial"/>
                <a:ea typeface="Arial"/>
                <a:cs typeface="Arial"/>
                <a:sym typeface="Arial"/>
              </a:rPr>
            </a:br>
            <a:r>
              <a:rPr lang="en-IN" sz="1200" b="1" kern="0" dirty="0">
                <a:solidFill>
                  <a:srgbClr val="FFFF00"/>
                </a:solidFill>
                <a:latin typeface="Consolas"/>
                <a:ea typeface="Consolas"/>
                <a:cs typeface="Consolas"/>
                <a:sym typeface="Consolas"/>
              </a:rPr>
              <a:t>██████╗     ███████╗    ███████╗    ████████╗    ██╗  ██╗     ██████╗     ██╗   ██╗   ███████╗    ███╗   ██╗</a:t>
            </a:r>
            <a:br>
              <a:rPr lang="en-IN" sz="2400" kern="0" dirty="0">
                <a:solidFill>
                  <a:srgbClr val="000000"/>
                </a:solidFill>
                <a:latin typeface="Arial"/>
                <a:ea typeface="Arial"/>
                <a:cs typeface="Arial"/>
                <a:sym typeface="Arial"/>
              </a:rPr>
            </a:br>
            <a:r>
              <a:rPr lang="en-IN" sz="1200" b="1" kern="0" dirty="0">
                <a:solidFill>
                  <a:srgbClr val="FFFF00"/>
                </a:solidFill>
                <a:latin typeface="Consolas"/>
                <a:ea typeface="Consolas"/>
                <a:cs typeface="Consolas"/>
                <a:sym typeface="Consolas"/>
              </a:rPr>
              <a:t>██╔══██╗    ██╔════╝    ██╔════╝    ╚══██╔══╝    ██║  ██║    ██╔═══██╗    ██║   ██║   ██╔════╝    ████╗  ██║</a:t>
            </a:r>
            <a:br>
              <a:rPr lang="en-IN" sz="2400" kern="0" dirty="0">
                <a:solidFill>
                  <a:srgbClr val="000000"/>
                </a:solidFill>
                <a:latin typeface="Arial"/>
                <a:ea typeface="Arial"/>
                <a:cs typeface="Arial"/>
                <a:sym typeface="Arial"/>
              </a:rPr>
            </a:br>
            <a:r>
              <a:rPr lang="en-IN" sz="1200" b="1" kern="0" dirty="0">
                <a:solidFill>
                  <a:srgbClr val="FFFF00"/>
                </a:solidFill>
                <a:latin typeface="Consolas"/>
                <a:ea typeface="Consolas"/>
                <a:cs typeface="Consolas"/>
                <a:sym typeface="Consolas"/>
              </a:rPr>
              <a:t>██████      █████╗      █████╗         ██║       ███████║    ██║   ██║    ██║   ██║   █████╗      ██╔██╗ ██║</a:t>
            </a:r>
            <a:br>
              <a:rPr lang="en-IN" sz="2400" kern="0" dirty="0">
                <a:solidFill>
                  <a:srgbClr val="000000"/>
                </a:solidFill>
                <a:latin typeface="Arial"/>
                <a:ea typeface="Arial"/>
                <a:cs typeface="Arial"/>
                <a:sym typeface="Arial"/>
              </a:rPr>
            </a:br>
            <a:r>
              <a:rPr lang="en-IN" sz="1200" b="1" kern="0" dirty="0">
                <a:solidFill>
                  <a:srgbClr val="FFFF00"/>
                </a:solidFill>
                <a:latin typeface="Consolas"/>
                <a:ea typeface="Consolas"/>
                <a:cs typeface="Consolas"/>
                <a:sym typeface="Consolas"/>
              </a:rPr>
              <a:t>██╔══██╗    ██╔══╝      ██╔══╝         ██║       ██╔══██║    ██║   ██║    ╚██╗ ██╔╝   ██╔══╝      ██║╚██╗██║</a:t>
            </a:r>
            <a:br>
              <a:rPr lang="en-IN" sz="2400" kern="0" dirty="0">
                <a:solidFill>
                  <a:srgbClr val="000000"/>
                </a:solidFill>
                <a:latin typeface="Arial"/>
                <a:ea typeface="Arial"/>
                <a:cs typeface="Arial"/>
                <a:sym typeface="Arial"/>
              </a:rPr>
            </a:br>
            <a:r>
              <a:rPr lang="en-IN" sz="1200" b="1" kern="0" dirty="0">
                <a:solidFill>
                  <a:srgbClr val="FFFF00"/>
                </a:solidFill>
                <a:latin typeface="Consolas"/>
                <a:ea typeface="Consolas"/>
                <a:cs typeface="Consolas"/>
                <a:sym typeface="Consolas"/>
              </a:rPr>
              <a:t>██████╔╝    ███████╗    ███████╗       ██║       ██║  ██║    ╚██████╔╝     ╚████╔╝    ███████╗    ██║ ╚████║</a:t>
            </a:r>
            <a:br>
              <a:rPr lang="en-IN" sz="2400" kern="0" dirty="0">
                <a:solidFill>
                  <a:srgbClr val="000000"/>
                </a:solidFill>
                <a:latin typeface="Arial"/>
                <a:ea typeface="Arial"/>
                <a:cs typeface="Arial"/>
                <a:sym typeface="Arial"/>
              </a:rPr>
            </a:br>
            <a:r>
              <a:rPr lang="en-IN" sz="1200" b="1" kern="0" dirty="0">
                <a:solidFill>
                  <a:srgbClr val="FFFF00"/>
                </a:solidFill>
                <a:latin typeface="Consolas"/>
                <a:ea typeface="Consolas"/>
                <a:cs typeface="Consolas"/>
                <a:sym typeface="Consolas"/>
              </a:rPr>
              <a:t>╚═════╝     ╚══════╝    ╚══════╝       ╚═╝       ╚═╝  ╚═╝     ╚═════╝       ╚═══╝     ╚══════╝    ╚═╝  ╚═══╝</a:t>
            </a:r>
            <a:endParaRPr sz="1200" kern="0" dirty="0">
              <a:solidFill>
                <a:srgbClr val="000000"/>
              </a:solidFill>
              <a:latin typeface="Arial"/>
              <a:ea typeface="Arial"/>
              <a:cs typeface="Arial"/>
              <a:sym typeface="Arial"/>
            </a:endParaRPr>
          </a:p>
        </p:txBody>
      </p:sp>
      <p:sp>
        <p:nvSpPr>
          <p:cNvPr id="441" name="Google Shape;441;p1"/>
          <p:cNvSpPr txBox="1"/>
          <p:nvPr/>
        </p:nvSpPr>
        <p:spPr>
          <a:xfrm>
            <a:off x="56640" y="4065120"/>
            <a:ext cx="10830240" cy="83952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1900"/>
            </a:pPr>
            <a:r>
              <a:rPr lang="en-IN" sz="2533" kern="0" dirty="0">
                <a:solidFill>
                  <a:srgbClr val="FFFFFF"/>
                </a:solidFill>
                <a:latin typeface="Proxima Nova"/>
                <a:ea typeface="Proxima Nova"/>
                <a:cs typeface="Proxima Nova"/>
                <a:sym typeface="Proxima Nova"/>
              </a:rPr>
              <a:t>Members:-</a:t>
            </a:r>
            <a:endParaRPr sz="2533" kern="0" dirty="0">
              <a:solidFill>
                <a:srgbClr val="000000"/>
              </a:solidFill>
              <a:latin typeface="Arial"/>
              <a:ea typeface="Arial"/>
              <a:cs typeface="Arial"/>
              <a:sym typeface="Arial"/>
            </a:endParaRPr>
          </a:p>
          <a:p>
            <a:pPr defTabSz="1219170">
              <a:buClr>
                <a:srgbClr val="000000"/>
              </a:buClr>
              <a:buSzPts val="1900"/>
            </a:pPr>
            <a:r>
              <a:rPr lang="en-IN" sz="2533" kern="0" dirty="0">
                <a:solidFill>
                  <a:srgbClr val="FFFFFF"/>
                </a:solidFill>
                <a:latin typeface="Consolas"/>
                <a:ea typeface="Consolas"/>
                <a:cs typeface="Consolas"/>
                <a:sym typeface="Consolas"/>
              </a:rPr>
              <a:t> </a:t>
            </a:r>
            <a:r>
              <a:rPr lang="en-IN" sz="2533" kern="0" dirty="0" err="1">
                <a:solidFill>
                  <a:srgbClr val="FFFFFF"/>
                </a:solidFill>
                <a:latin typeface="Consolas"/>
                <a:ea typeface="Consolas"/>
                <a:cs typeface="Consolas"/>
                <a:sym typeface="Consolas"/>
              </a:rPr>
              <a:t>Aadel</a:t>
            </a:r>
            <a:r>
              <a:rPr lang="en-IN" sz="2533" kern="0" dirty="0">
                <a:solidFill>
                  <a:srgbClr val="FFFFFF"/>
                </a:solidFill>
                <a:latin typeface="Consolas"/>
                <a:ea typeface="Consolas"/>
                <a:cs typeface="Consolas"/>
                <a:sym typeface="Consolas"/>
              </a:rPr>
              <a:t> Aboobacker (1)</a:t>
            </a:r>
            <a:endParaRPr sz="2533" kern="0" dirty="0">
              <a:solidFill>
                <a:srgbClr val="000000"/>
              </a:solidFill>
              <a:latin typeface="Arial"/>
              <a:ea typeface="Arial"/>
              <a:cs typeface="Arial"/>
              <a:sym typeface="Arial"/>
            </a:endParaRPr>
          </a:p>
          <a:p>
            <a:pPr defTabSz="1219170">
              <a:buClr>
                <a:srgbClr val="000000"/>
              </a:buClr>
              <a:buSzPts val="1900"/>
            </a:pPr>
            <a:r>
              <a:rPr lang="en-IN" sz="2533" kern="0" dirty="0">
                <a:solidFill>
                  <a:srgbClr val="FFFFFF"/>
                </a:solidFill>
                <a:latin typeface="Consolas"/>
                <a:ea typeface="Consolas"/>
                <a:cs typeface="Consolas"/>
                <a:sym typeface="Consolas"/>
              </a:rPr>
              <a:t> </a:t>
            </a:r>
            <a:r>
              <a:rPr lang="en-IN" sz="2533" kern="0" dirty="0" err="1">
                <a:solidFill>
                  <a:srgbClr val="FFFFFF"/>
                </a:solidFill>
                <a:latin typeface="Consolas"/>
                <a:ea typeface="Consolas"/>
                <a:cs typeface="Consolas"/>
                <a:sym typeface="Consolas"/>
              </a:rPr>
              <a:t>Abhijith</a:t>
            </a:r>
            <a:r>
              <a:rPr lang="en-IN" sz="2533" kern="0" dirty="0">
                <a:solidFill>
                  <a:srgbClr val="FFFFFF"/>
                </a:solidFill>
                <a:latin typeface="Consolas"/>
                <a:ea typeface="Consolas"/>
                <a:cs typeface="Consolas"/>
                <a:sym typeface="Consolas"/>
              </a:rPr>
              <a:t> N (2)</a:t>
            </a:r>
            <a:endParaRPr sz="2533" kern="0" dirty="0">
              <a:solidFill>
                <a:srgbClr val="000000"/>
              </a:solidFill>
              <a:latin typeface="Arial"/>
              <a:ea typeface="Arial"/>
              <a:cs typeface="Arial"/>
              <a:sym typeface="Arial"/>
            </a:endParaRPr>
          </a:p>
          <a:p>
            <a:pPr defTabSz="1219170">
              <a:buClr>
                <a:srgbClr val="000000"/>
              </a:buClr>
              <a:buSzPts val="1900"/>
            </a:pPr>
            <a:r>
              <a:rPr lang="en-IN" sz="2533" kern="0" dirty="0">
                <a:solidFill>
                  <a:srgbClr val="FFFFFF"/>
                </a:solidFill>
                <a:latin typeface="Consolas"/>
                <a:ea typeface="Consolas"/>
                <a:cs typeface="Consolas"/>
                <a:sym typeface="Consolas"/>
              </a:rPr>
              <a:t> Amal P K (8)</a:t>
            </a:r>
            <a:endParaRPr sz="2533" kern="0" dirty="0">
              <a:solidFill>
                <a:srgbClr val="000000"/>
              </a:solidFill>
              <a:latin typeface="Arial"/>
              <a:ea typeface="Arial"/>
              <a:cs typeface="Arial"/>
              <a:sym typeface="Arial"/>
            </a:endParaRPr>
          </a:p>
          <a:p>
            <a:pPr defTabSz="1219170">
              <a:buClr>
                <a:srgbClr val="000000"/>
              </a:buClr>
              <a:buSzPts val="1900"/>
            </a:pPr>
            <a:r>
              <a:rPr lang="en-IN" sz="2533" kern="0" dirty="0">
                <a:solidFill>
                  <a:srgbClr val="FFFFFF"/>
                </a:solidFill>
                <a:latin typeface="Consolas"/>
                <a:ea typeface="Consolas"/>
                <a:cs typeface="Consolas"/>
                <a:sym typeface="Consolas"/>
              </a:rPr>
              <a:t> Safdar Shahir (44)</a:t>
            </a:r>
            <a:endParaRPr sz="2533" kern="0" dirty="0">
              <a:solidFill>
                <a:srgbClr val="000000"/>
              </a:solidFill>
              <a:latin typeface="Arial"/>
              <a:ea typeface="Arial"/>
              <a:cs typeface="Arial"/>
              <a:sym typeface="Arial"/>
            </a:endParaRPr>
          </a:p>
        </p:txBody>
      </p:sp>
      <p:sp>
        <p:nvSpPr>
          <p:cNvPr id="442" name="Google Shape;442;p1"/>
          <p:cNvSpPr/>
          <p:nvPr/>
        </p:nvSpPr>
        <p:spPr>
          <a:xfrm>
            <a:off x="820320" y="3997440"/>
            <a:ext cx="666720" cy="480"/>
          </a:xfrm>
          <a:custGeom>
            <a:avLst/>
            <a:gdLst/>
            <a:ahLst/>
            <a:cxnLst/>
            <a:rect l="l" t="t" r="r" b="b"/>
            <a:pathLst>
              <a:path w="21600" h="21600" extrusionOk="0">
                <a:moveTo>
                  <a:pt x="0" y="0"/>
                </a:moveTo>
                <a:lnTo>
                  <a:pt x="21600" y="21600"/>
                </a:lnTo>
              </a:path>
            </a:pathLst>
          </a:custGeom>
          <a:noFill/>
          <a:ln w="19075" cap="flat" cmpd="sng">
            <a:solidFill>
              <a:schemeClr val="lt1"/>
            </a:solidFill>
            <a:prstDash val="solid"/>
            <a:round/>
            <a:headEnd type="none" w="sm" len="sm"/>
            <a:tailEnd type="none" w="sm" len="sm"/>
          </a:ln>
        </p:spPr>
      </p:sp>
      <p:sp>
        <p:nvSpPr>
          <p:cNvPr id="443" name="Google Shape;443;p1"/>
          <p:cNvSpPr/>
          <p:nvPr/>
        </p:nvSpPr>
        <p:spPr>
          <a:xfrm>
            <a:off x="0" y="2695200"/>
            <a:ext cx="12191520" cy="1140480"/>
          </a:xfrm>
          <a:prstGeom prst="rect">
            <a:avLst/>
          </a:prstGeom>
          <a:noFill/>
          <a:ln>
            <a:noFill/>
          </a:ln>
        </p:spPr>
        <p:txBody>
          <a:bodyPr spcFirstLastPara="1" wrap="square" lIns="121900" tIns="121900" rIns="121900" bIns="121900" anchor="t" anchorCtr="0">
            <a:noAutofit/>
          </a:bodyPr>
          <a:lstStyle/>
          <a:p>
            <a:pPr algn="ctr" defTabSz="1219170">
              <a:buClr>
                <a:srgbClr val="000000"/>
              </a:buClr>
              <a:buSzPts val="2000"/>
            </a:pPr>
            <a:r>
              <a:rPr lang="en-IN" sz="2667" b="1" kern="0" dirty="0">
                <a:solidFill>
                  <a:srgbClr val="FFFFFF"/>
                </a:solidFill>
                <a:latin typeface="Consolas"/>
                <a:ea typeface="Consolas"/>
                <a:cs typeface="Consolas"/>
                <a:sym typeface="Consolas"/>
              </a:rPr>
              <a:t>INNOVATIVE SIGN LANGUAGE TRANSLATION USING MACHINE LEARNING</a:t>
            </a:r>
            <a:endParaRPr sz="2667" kern="0" dirty="0">
              <a:solidFill>
                <a:srgbClr val="000000"/>
              </a:solidFill>
              <a:latin typeface="Arial"/>
              <a:ea typeface="Arial"/>
              <a:cs typeface="Arial"/>
              <a:sym typeface="Arial"/>
            </a:endParaRPr>
          </a:p>
        </p:txBody>
      </p:sp>
      <p:sp>
        <p:nvSpPr>
          <p:cNvPr id="444" name="Google Shape;444;p1"/>
          <p:cNvSpPr/>
          <p:nvPr/>
        </p:nvSpPr>
        <p:spPr>
          <a:xfrm>
            <a:off x="5997523" y="4051052"/>
            <a:ext cx="6283569" cy="114048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1600"/>
            </a:pPr>
            <a:r>
              <a:rPr lang="en-IN" sz="2133" kern="0" dirty="0">
                <a:solidFill>
                  <a:srgbClr val="FFFFFF"/>
                </a:solidFill>
                <a:latin typeface="Proxima Nova"/>
                <a:ea typeface="Proxima Nova"/>
                <a:cs typeface="Proxima Nova"/>
                <a:sym typeface="Proxima Nova"/>
              </a:rPr>
              <a:t>Guide : </a:t>
            </a:r>
            <a:r>
              <a:rPr lang="en-IN" sz="2400" b="1" kern="0" dirty="0">
                <a:solidFill>
                  <a:srgbClr val="FFFFFF"/>
                </a:solidFill>
                <a:latin typeface="Consolas"/>
                <a:ea typeface="Consolas"/>
                <a:cs typeface="Consolas"/>
                <a:sym typeface="Consolas"/>
              </a:rPr>
              <a:t>Asst. Prof. Nikhil </a:t>
            </a:r>
            <a:r>
              <a:rPr lang="en-IN" sz="2400" b="1" kern="0" dirty="0" err="1">
                <a:solidFill>
                  <a:srgbClr val="FFFFFF"/>
                </a:solidFill>
                <a:latin typeface="Consolas"/>
                <a:ea typeface="Consolas"/>
                <a:cs typeface="Consolas"/>
                <a:sym typeface="Consolas"/>
              </a:rPr>
              <a:t>Dharman</a:t>
            </a:r>
            <a:r>
              <a:rPr lang="en-IN" sz="2400" b="1" kern="0" dirty="0">
                <a:solidFill>
                  <a:srgbClr val="FFFFFF"/>
                </a:solidFill>
                <a:latin typeface="Consolas"/>
                <a:ea typeface="Consolas"/>
                <a:cs typeface="Consolas"/>
                <a:sym typeface="Consolas"/>
              </a:rPr>
              <a:t> M.K</a:t>
            </a:r>
            <a:endParaRPr sz="2400" kern="0"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6F085E-8557-4C8D-8022-2D665494E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03" y="3369212"/>
            <a:ext cx="4762500" cy="3505200"/>
          </a:xfrm>
          <a:prstGeom prst="rect">
            <a:avLst/>
          </a:prstGeom>
        </p:spPr>
      </p:pic>
      <p:sp>
        <p:nvSpPr>
          <p:cNvPr id="2" name="TextBox 1">
            <a:extLst>
              <a:ext uri="{FF2B5EF4-FFF2-40B4-BE49-F238E27FC236}">
                <a16:creationId xmlns:a16="http://schemas.microsoft.com/office/drawing/2014/main" id="{6DCF2BC9-2338-4E1F-A03D-12A509587F60}"/>
              </a:ext>
            </a:extLst>
          </p:cNvPr>
          <p:cNvSpPr txBox="1"/>
          <p:nvPr/>
        </p:nvSpPr>
        <p:spPr>
          <a:xfrm>
            <a:off x="604909" y="559932"/>
            <a:ext cx="5152079" cy="553998"/>
          </a:xfrm>
          <a:prstGeom prst="rect">
            <a:avLst/>
          </a:prstGeom>
          <a:noFill/>
        </p:spPr>
        <p:txBody>
          <a:bodyPr wrap="square" rtlCol="0">
            <a:spAutoFit/>
          </a:bodyPr>
          <a:lstStyle/>
          <a:p>
            <a:r>
              <a:rPr lang="en-IN" sz="3000" b="1" dirty="0">
                <a:solidFill>
                  <a:schemeClr val="tx1">
                    <a:lumMod val="85000"/>
                    <a:lumOff val="15000"/>
                  </a:schemeClr>
                </a:solidFill>
                <a:latin typeface="Proxima Nova" panose="020B0604020202020204" charset="0"/>
                <a:ea typeface="Adobe Fan Heiti Std B" panose="020B0700000000000000" pitchFamily="34" charset="-128"/>
              </a:rPr>
              <a:t>2.Pooling/Subsampling</a:t>
            </a:r>
            <a:endParaRPr lang="en-IN" sz="3000" b="1" dirty="0">
              <a:solidFill>
                <a:schemeClr val="tx1">
                  <a:lumMod val="85000"/>
                  <a:lumOff val="15000"/>
                </a:schemeClr>
              </a:solidFill>
              <a:latin typeface="Proxima Nova" panose="020B0604020202020204" charset="0"/>
            </a:endParaRPr>
          </a:p>
        </p:txBody>
      </p:sp>
      <p:sp>
        <p:nvSpPr>
          <p:cNvPr id="3" name="TextBox 2">
            <a:extLst>
              <a:ext uri="{FF2B5EF4-FFF2-40B4-BE49-F238E27FC236}">
                <a16:creationId xmlns:a16="http://schemas.microsoft.com/office/drawing/2014/main" id="{0EAEDCA7-8B70-4CCE-BB2C-0AC2B267D28A}"/>
              </a:ext>
            </a:extLst>
          </p:cNvPr>
          <p:cNvSpPr txBox="1"/>
          <p:nvPr/>
        </p:nvSpPr>
        <p:spPr>
          <a:xfrm>
            <a:off x="480059" y="1266091"/>
            <a:ext cx="6949441" cy="2246769"/>
          </a:xfrm>
          <a:prstGeom prst="rect">
            <a:avLst/>
          </a:prstGeom>
          <a:noFill/>
        </p:spPr>
        <p:txBody>
          <a:bodyPr wrap="square" rtlCol="0">
            <a:spAutoFit/>
          </a:bodyPr>
          <a:lstStyle/>
          <a:p>
            <a:r>
              <a:rPr lang="en-IN" sz="2000" dirty="0"/>
              <a:t>Similar to the Convolutional Layer, the Pooling layer is responsible for reducing the spatial size of the Convolved Feature. This is to </a:t>
            </a:r>
            <a:r>
              <a:rPr lang="en-IN" sz="2000" b="1" dirty="0"/>
              <a:t>decrease the computational power required to process the data</a:t>
            </a:r>
            <a:r>
              <a:rPr lang="en-IN" sz="2000" dirty="0"/>
              <a:t> through dimensionality reduction.</a:t>
            </a:r>
          </a:p>
          <a:p>
            <a:r>
              <a:rPr lang="en-IN" sz="2000" dirty="0"/>
              <a:t>Pooling layer operates on each feature map independently.</a:t>
            </a:r>
          </a:p>
          <a:p>
            <a:endParaRPr lang="en-IN" sz="2000" dirty="0">
              <a:latin typeface="Proxima Nova" panose="020B0604020202020204" charset="0"/>
            </a:endParaRPr>
          </a:p>
        </p:txBody>
      </p:sp>
      <p:sp>
        <p:nvSpPr>
          <p:cNvPr id="6" name="TextBox 5">
            <a:extLst>
              <a:ext uri="{FF2B5EF4-FFF2-40B4-BE49-F238E27FC236}">
                <a16:creationId xmlns:a16="http://schemas.microsoft.com/office/drawing/2014/main" id="{91EB1652-4DC2-49BE-BC52-900C906CCA99}"/>
              </a:ext>
            </a:extLst>
          </p:cNvPr>
          <p:cNvSpPr txBox="1"/>
          <p:nvPr/>
        </p:nvSpPr>
        <p:spPr>
          <a:xfrm>
            <a:off x="5247248" y="3652917"/>
            <a:ext cx="6736667" cy="2862322"/>
          </a:xfrm>
          <a:prstGeom prst="rect">
            <a:avLst/>
          </a:prstGeom>
          <a:noFill/>
        </p:spPr>
        <p:txBody>
          <a:bodyPr wrap="square" rtlCol="0">
            <a:spAutoFit/>
          </a:bodyPr>
          <a:lstStyle/>
          <a:p>
            <a:r>
              <a:rPr lang="en-IN" sz="2000" dirty="0">
                <a:latin typeface="Proxima Nova" panose="020B0604020202020204" charset="0"/>
              </a:rPr>
              <a:t>There are two types of Pooling: Max Pooling and Average Pooling. </a:t>
            </a:r>
            <a:r>
              <a:rPr lang="en-IN" sz="2000" b="1" dirty="0">
                <a:latin typeface="Proxima Nova" panose="020B0604020202020204" charset="0"/>
              </a:rPr>
              <a:t>Max Pooling</a:t>
            </a:r>
            <a:r>
              <a:rPr lang="en-IN" sz="2000" dirty="0">
                <a:latin typeface="Proxima Nova" panose="020B0604020202020204" charset="0"/>
              </a:rPr>
              <a:t> returns the </a:t>
            </a:r>
            <a:r>
              <a:rPr lang="en-IN" sz="2000" b="1" dirty="0">
                <a:latin typeface="Proxima Nova" panose="020B0604020202020204" charset="0"/>
              </a:rPr>
              <a:t>maximum value</a:t>
            </a:r>
            <a:r>
              <a:rPr lang="en-IN" sz="2000" dirty="0">
                <a:latin typeface="Proxima Nova" panose="020B0604020202020204" charset="0"/>
              </a:rPr>
              <a:t> from the portion of the image covered by the Kernel. On the other hand, </a:t>
            </a:r>
            <a:r>
              <a:rPr lang="en-IN" sz="2000" b="1" dirty="0">
                <a:latin typeface="Proxima Nova" panose="020B0604020202020204" charset="0"/>
              </a:rPr>
              <a:t>Average Pooling </a:t>
            </a:r>
            <a:r>
              <a:rPr lang="en-IN" sz="2000" dirty="0">
                <a:latin typeface="Proxima Nova" panose="020B0604020202020204" charset="0"/>
              </a:rPr>
              <a:t>returns the </a:t>
            </a:r>
            <a:r>
              <a:rPr lang="en-IN" sz="2000" b="1" dirty="0">
                <a:latin typeface="Proxima Nova" panose="020B0604020202020204" charset="0"/>
              </a:rPr>
              <a:t>average of all the values </a:t>
            </a:r>
            <a:r>
              <a:rPr lang="en-IN" sz="2000" dirty="0">
                <a:latin typeface="Proxima Nova" panose="020B0604020202020204" charset="0"/>
              </a:rPr>
              <a:t>from the portion of the image covered by the Kernel.</a:t>
            </a:r>
          </a:p>
          <a:p>
            <a:r>
              <a:rPr lang="en-IN" sz="2000" dirty="0">
                <a:latin typeface="Proxima Nova" panose="020B0604020202020204" charset="0"/>
              </a:rPr>
              <a:t>Max Pooling also performs as a</a:t>
            </a:r>
            <a:r>
              <a:rPr lang="en-IN" sz="2000" b="1" dirty="0">
                <a:latin typeface="Proxima Nova" panose="020B0604020202020204" charset="0"/>
              </a:rPr>
              <a:t> Noise Suppressant</a:t>
            </a:r>
            <a:r>
              <a:rPr lang="en-IN" sz="2000" dirty="0">
                <a:latin typeface="Proxima Nova" panose="020B0604020202020204" charset="0"/>
              </a:rPr>
              <a:t>. It discards the noisy activations altogether and also performs de-noising along with dimensionality reduction.</a:t>
            </a:r>
          </a:p>
        </p:txBody>
      </p:sp>
      <p:pic>
        <p:nvPicPr>
          <p:cNvPr id="8" name="Picture 7">
            <a:extLst>
              <a:ext uri="{FF2B5EF4-FFF2-40B4-BE49-F238E27FC236}">
                <a16:creationId xmlns:a16="http://schemas.microsoft.com/office/drawing/2014/main" id="{A1FE77CE-C804-490B-91CE-DD3080EAE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5191" y="1007012"/>
            <a:ext cx="3771900" cy="2362200"/>
          </a:xfrm>
          <a:prstGeom prst="rect">
            <a:avLst/>
          </a:prstGeom>
        </p:spPr>
      </p:pic>
    </p:spTree>
    <p:extLst>
      <p:ext uri="{BB962C8B-B14F-4D97-AF65-F5344CB8AC3E}">
        <p14:creationId xmlns:p14="http://schemas.microsoft.com/office/powerpoint/2010/main" val="1050349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E9025A-1E00-4263-AFE6-ED1C62BB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8103" y="887699"/>
            <a:ext cx="5895705" cy="3171617"/>
          </a:xfrm>
          <a:prstGeom prst="rect">
            <a:avLst/>
          </a:prstGeom>
        </p:spPr>
      </p:pic>
      <p:sp>
        <p:nvSpPr>
          <p:cNvPr id="2" name="TextBox 1">
            <a:extLst>
              <a:ext uri="{FF2B5EF4-FFF2-40B4-BE49-F238E27FC236}">
                <a16:creationId xmlns:a16="http://schemas.microsoft.com/office/drawing/2014/main" id="{889E03CB-A013-4EFC-A0E9-14A335B94CF0}"/>
              </a:ext>
            </a:extLst>
          </p:cNvPr>
          <p:cNvSpPr txBox="1"/>
          <p:nvPr/>
        </p:nvSpPr>
        <p:spPr>
          <a:xfrm>
            <a:off x="604911" y="393895"/>
            <a:ext cx="3052689" cy="584775"/>
          </a:xfrm>
          <a:prstGeom prst="rect">
            <a:avLst/>
          </a:prstGeom>
          <a:noFill/>
        </p:spPr>
        <p:txBody>
          <a:bodyPr wrap="square" rtlCol="0">
            <a:spAutoFit/>
          </a:bodyPr>
          <a:lstStyle/>
          <a:p>
            <a:r>
              <a:rPr lang="en-IN" sz="3200" b="1" dirty="0">
                <a:solidFill>
                  <a:schemeClr val="tx1">
                    <a:lumMod val="85000"/>
                    <a:lumOff val="15000"/>
                  </a:schemeClr>
                </a:solidFill>
                <a:latin typeface="Proxima Nova" panose="020B0604020202020204" charset="0"/>
                <a:ea typeface="Adobe Fan Heiti Std B" panose="020B0700000000000000" pitchFamily="34" charset="-128"/>
              </a:rPr>
              <a:t>3.Flattening</a:t>
            </a:r>
            <a:endParaRPr lang="en-IN" sz="3200" b="1" dirty="0">
              <a:solidFill>
                <a:schemeClr val="tx1">
                  <a:lumMod val="85000"/>
                  <a:lumOff val="15000"/>
                </a:schemeClr>
              </a:solidFill>
              <a:latin typeface="Proxima Nova" panose="020B0604020202020204" charset="0"/>
            </a:endParaRPr>
          </a:p>
        </p:txBody>
      </p:sp>
      <p:sp>
        <p:nvSpPr>
          <p:cNvPr id="3" name="TextBox 2">
            <a:extLst>
              <a:ext uri="{FF2B5EF4-FFF2-40B4-BE49-F238E27FC236}">
                <a16:creationId xmlns:a16="http://schemas.microsoft.com/office/drawing/2014/main" id="{DA35FFDA-38A9-43A3-9AB7-F17D41BC5AB0}"/>
              </a:ext>
            </a:extLst>
          </p:cNvPr>
          <p:cNvSpPr txBox="1"/>
          <p:nvPr/>
        </p:nvSpPr>
        <p:spPr>
          <a:xfrm>
            <a:off x="604911" y="1152556"/>
            <a:ext cx="5491088" cy="2554545"/>
          </a:xfrm>
          <a:prstGeom prst="rect">
            <a:avLst/>
          </a:prstGeom>
          <a:noFill/>
        </p:spPr>
        <p:txBody>
          <a:bodyPr wrap="square" rtlCol="0">
            <a:spAutoFit/>
          </a:bodyPr>
          <a:lstStyle/>
          <a:p>
            <a:r>
              <a:rPr lang="en-IN" sz="2000" dirty="0">
                <a:latin typeface="Proxima Nova" panose="020B0604020202020204" charset="0"/>
              </a:rPr>
              <a:t>Flattening is the process of converting al the resultant 2-dimensional arrays into a single long continuous linear vector .</a:t>
            </a:r>
            <a:r>
              <a:rPr lang="en-IN" sz="2000" dirty="0"/>
              <a:t>We flatten the output of the convolutional layers to create a single long feature vector. </a:t>
            </a:r>
            <a:endParaRPr lang="en-IN" sz="2000" dirty="0">
              <a:latin typeface="Proxima Nova" panose="020B0604020202020204" charset="0"/>
            </a:endParaRPr>
          </a:p>
          <a:p>
            <a:r>
              <a:rPr lang="en-IN" sz="2000" dirty="0">
                <a:latin typeface="Proxima Nova" panose="020B0604020202020204" charset="0"/>
              </a:rPr>
              <a:t>So Flattening is become the input of Artificial Neural Network which is used for the backpropagation Method .</a:t>
            </a:r>
          </a:p>
        </p:txBody>
      </p:sp>
      <p:sp>
        <p:nvSpPr>
          <p:cNvPr id="6" name="TextBox 5">
            <a:extLst>
              <a:ext uri="{FF2B5EF4-FFF2-40B4-BE49-F238E27FC236}">
                <a16:creationId xmlns:a16="http://schemas.microsoft.com/office/drawing/2014/main" id="{2419BCD1-EFE9-4F8C-AAD7-2B8196226545}"/>
              </a:ext>
            </a:extLst>
          </p:cNvPr>
          <p:cNvSpPr txBox="1"/>
          <p:nvPr/>
        </p:nvSpPr>
        <p:spPr>
          <a:xfrm>
            <a:off x="604910" y="4001589"/>
            <a:ext cx="5162843" cy="954107"/>
          </a:xfrm>
          <a:prstGeom prst="rect">
            <a:avLst/>
          </a:prstGeom>
          <a:noFill/>
        </p:spPr>
        <p:txBody>
          <a:bodyPr wrap="square" rtlCol="0">
            <a:spAutoFit/>
          </a:bodyPr>
          <a:lstStyle/>
          <a:p>
            <a:pPr marL="457200" indent="-457200">
              <a:buFont typeface="Arial" panose="020B0604020202020204" pitchFamily="34" charset="0"/>
              <a:buChar char="•"/>
            </a:pPr>
            <a:r>
              <a:rPr lang="en-IN" sz="2800" b="1" dirty="0">
                <a:latin typeface="Proxima Nova" panose="020B0604020202020204" charset="0"/>
              </a:rPr>
              <a:t>ReLu Layer</a:t>
            </a:r>
          </a:p>
          <a:p>
            <a:endParaRPr lang="en-IN" sz="2800" dirty="0">
              <a:latin typeface="Proxima Nova" panose="020B0604020202020204" charset="0"/>
            </a:endParaRPr>
          </a:p>
        </p:txBody>
      </p:sp>
      <p:sp>
        <p:nvSpPr>
          <p:cNvPr id="7" name="TextBox 6">
            <a:extLst>
              <a:ext uri="{FF2B5EF4-FFF2-40B4-BE49-F238E27FC236}">
                <a16:creationId xmlns:a16="http://schemas.microsoft.com/office/drawing/2014/main" id="{CCFABF51-CF79-4180-BCE5-E3D35A550EF1}"/>
              </a:ext>
            </a:extLst>
          </p:cNvPr>
          <p:cNvSpPr txBox="1"/>
          <p:nvPr/>
        </p:nvSpPr>
        <p:spPr>
          <a:xfrm>
            <a:off x="604912" y="4560989"/>
            <a:ext cx="5491088" cy="2246769"/>
          </a:xfrm>
          <a:prstGeom prst="rect">
            <a:avLst/>
          </a:prstGeom>
          <a:noFill/>
        </p:spPr>
        <p:txBody>
          <a:bodyPr wrap="square" rtlCol="0">
            <a:spAutoFit/>
          </a:bodyPr>
          <a:lstStyle/>
          <a:p>
            <a:r>
              <a:rPr lang="en-IN" sz="2000" dirty="0"/>
              <a:t>An additional operation called </a:t>
            </a:r>
            <a:r>
              <a:rPr lang="en-IN" sz="2000" dirty="0" err="1"/>
              <a:t>ReLU</a:t>
            </a:r>
            <a:r>
              <a:rPr lang="en-IN" sz="2000" dirty="0"/>
              <a:t> has been used after every Convolution operation. </a:t>
            </a:r>
            <a:r>
              <a:rPr lang="en-IN" sz="2000" dirty="0" err="1"/>
              <a:t>ReLU</a:t>
            </a:r>
            <a:r>
              <a:rPr lang="en-IN" sz="2000" dirty="0"/>
              <a:t> stands for the Rectified Linear Unit and is a non-linear operation. </a:t>
            </a:r>
            <a:r>
              <a:rPr lang="en-IN" sz="2000" dirty="0" err="1"/>
              <a:t>ReLU</a:t>
            </a:r>
            <a:r>
              <a:rPr lang="en-IN" sz="2000" dirty="0"/>
              <a:t> is an element-wise operation (applied per pixel) and replaces all negative pixel values in the feature map by zero.</a:t>
            </a:r>
          </a:p>
        </p:txBody>
      </p:sp>
      <p:pic>
        <p:nvPicPr>
          <p:cNvPr id="9" name="Picture 8">
            <a:extLst>
              <a:ext uri="{FF2B5EF4-FFF2-40B4-BE49-F238E27FC236}">
                <a16:creationId xmlns:a16="http://schemas.microsoft.com/office/drawing/2014/main" id="{61C7B4B2-1534-4D7A-A03A-090417318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974" y="4844440"/>
            <a:ext cx="4862850" cy="1428362"/>
          </a:xfrm>
          <a:prstGeom prst="rect">
            <a:avLst/>
          </a:prstGeom>
        </p:spPr>
      </p:pic>
    </p:spTree>
    <p:extLst>
      <p:ext uri="{BB962C8B-B14F-4D97-AF65-F5344CB8AC3E}">
        <p14:creationId xmlns:p14="http://schemas.microsoft.com/office/powerpoint/2010/main" val="907497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919AE1-EF79-40A6-B379-F8FE4960DA76}"/>
              </a:ext>
            </a:extLst>
          </p:cNvPr>
          <p:cNvSpPr txBox="1"/>
          <p:nvPr/>
        </p:nvSpPr>
        <p:spPr>
          <a:xfrm>
            <a:off x="604911" y="548643"/>
            <a:ext cx="4572000" cy="584775"/>
          </a:xfrm>
          <a:prstGeom prst="rect">
            <a:avLst/>
          </a:prstGeom>
          <a:noFill/>
        </p:spPr>
        <p:txBody>
          <a:bodyPr wrap="square" rtlCol="0">
            <a:spAutoFit/>
          </a:bodyPr>
          <a:lstStyle/>
          <a:p>
            <a:r>
              <a:rPr lang="en-IN" sz="3200" b="1" dirty="0">
                <a:solidFill>
                  <a:schemeClr val="tx1">
                    <a:lumMod val="85000"/>
                    <a:lumOff val="15000"/>
                  </a:schemeClr>
                </a:solidFill>
                <a:latin typeface="Proxima Nova" panose="020B0604020202020204" charset="0"/>
                <a:ea typeface="Adobe Fan Heiti Std B" panose="020B0700000000000000" pitchFamily="34" charset="-128"/>
              </a:rPr>
              <a:t>4.Full Connectedness </a:t>
            </a:r>
            <a:endParaRPr lang="en-IN" sz="3200" b="1" dirty="0">
              <a:solidFill>
                <a:schemeClr val="tx1">
                  <a:lumMod val="85000"/>
                  <a:lumOff val="15000"/>
                </a:schemeClr>
              </a:solidFill>
              <a:latin typeface="Proxima Nova" panose="020B0604020202020204" charset="0"/>
            </a:endParaRPr>
          </a:p>
        </p:txBody>
      </p:sp>
      <p:sp>
        <p:nvSpPr>
          <p:cNvPr id="3" name="TextBox 2">
            <a:extLst>
              <a:ext uri="{FF2B5EF4-FFF2-40B4-BE49-F238E27FC236}">
                <a16:creationId xmlns:a16="http://schemas.microsoft.com/office/drawing/2014/main" id="{63454B9F-A974-41D8-962D-B689289D5BC1}"/>
              </a:ext>
            </a:extLst>
          </p:cNvPr>
          <p:cNvSpPr txBox="1"/>
          <p:nvPr/>
        </p:nvSpPr>
        <p:spPr>
          <a:xfrm>
            <a:off x="562707" y="1569518"/>
            <a:ext cx="7132320" cy="1938992"/>
          </a:xfrm>
          <a:prstGeom prst="rect">
            <a:avLst/>
          </a:prstGeom>
          <a:noFill/>
        </p:spPr>
        <p:txBody>
          <a:bodyPr wrap="square" rtlCol="0">
            <a:spAutoFit/>
          </a:bodyPr>
          <a:lstStyle/>
          <a:p>
            <a:r>
              <a:rPr lang="en-IN" sz="2000" dirty="0">
                <a:latin typeface="Proxima Nova" panose="020B0604020202020204" charset="0"/>
              </a:rPr>
              <a:t>The Fully Connected layer is a traditional Multi-Layer Perceptron that uses a SoftMax activation function in the output layer (other classifiers like SVM can also be used). The term </a:t>
            </a:r>
            <a:r>
              <a:rPr lang="en-IN" sz="2000" b="1" dirty="0">
                <a:latin typeface="Proxima Nova" panose="020B0604020202020204" charset="0"/>
              </a:rPr>
              <a:t>“Fully Connected” </a:t>
            </a:r>
            <a:r>
              <a:rPr lang="en-IN" sz="2000" dirty="0">
                <a:latin typeface="Proxima Nova" panose="020B0604020202020204" charset="0"/>
              </a:rPr>
              <a:t>implies that every neuron in the previous layer is connected to every neuron on the next layer.</a:t>
            </a:r>
          </a:p>
          <a:p>
            <a:endParaRPr lang="en-IN" sz="2000" dirty="0">
              <a:latin typeface="Proxima Nova" panose="020B0604020202020204" charset="0"/>
            </a:endParaRPr>
          </a:p>
        </p:txBody>
      </p:sp>
      <p:pic>
        <p:nvPicPr>
          <p:cNvPr id="5" name="Picture 4">
            <a:extLst>
              <a:ext uri="{FF2B5EF4-FFF2-40B4-BE49-F238E27FC236}">
                <a16:creationId xmlns:a16="http://schemas.microsoft.com/office/drawing/2014/main" id="{F6E24909-551F-4536-AD74-40CFACDDC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5027" y="683687"/>
            <a:ext cx="4371975" cy="2820750"/>
          </a:xfrm>
          <a:prstGeom prst="rect">
            <a:avLst/>
          </a:prstGeom>
        </p:spPr>
      </p:pic>
      <p:sp>
        <p:nvSpPr>
          <p:cNvPr id="6" name="TextBox 5">
            <a:extLst>
              <a:ext uri="{FF2B5EF4-FFF2-40B4-BE49-F238E27FC236}">
                <a16:creationId xmlns:a16="http://schemas.microsoft.com/office/drawing/2014/main" id="{DE8DE577-5426-4DB9-816D-0A6092E83226}"/>
              </a:ext>
            </a:extLst>
          </p:cNvPr>
          <p:cNvSpPr txBox="1"/>
          <p:nvPr/>
        </p:nvSpPr>
        <p:spPr>
          <a:xfrm>
            <a:off x="506436" y="3311558"/>
            <a:ext cx="10761785" cy="2554545"/>
          </a:xfrm>
          <a:prstGeom prst="rect">
            <a:avLst/>
          </a:prstGeom>
          <a:noFill/>
        </p:spPr>
        <p:txBody>
          <a:bodyPr wrap="square" rtlCol="0">
            <a:spAutoFit/>
          </a:bodyPr>
          <a:lstStyle/>
          <a:p>
            <a:r>
              <a:rPr lang="en-IN" sz="2000" dirty="0">
                <a:latin typeface="Proxima Nova" panose="020B0604020202020204" charset="0"/>
              </a:rPr>
              <a:t>The output from the convolutional and pooling layers represent high-level features of the input image. The purpose of the Fully Connected layer is to use these features for classifying the input image into various classes based on the training dataset. </a:t>
            </a:r>
          </a:p>
          <a:p>
            <a:r>
              <a:rPr lang="en-IN" sz="2000" dirty="0">
                <a:latin typeface="Proxima Nova" panose="020B0604020202020204" charset="0"/>
              </a:rPr>
              <a:t>The sum of output probabilities from the Fully Connected Layer is 1. This is ensured by using the </a:t>
            </a:r>
            <a:r>
              <a:rPr lang="en-IN" sz="2000" b="1" dirty="0" err="1">
                <a:latin typeface="Proxima Nova" panose="020B0604020202020204" charset="0"/>
              </a:rPr>
              <a:t>Softmax</a:t>
            </a:r>
            <a:r>
              <a:rPr lang="en-IN" sz="2000" dirty="0">
                <a:latin typeface="Proxima Nova" panose="020B0604020202020204" charset="0"/>
              </a:rPr>
              <a:t> as the activation function in the output layer of the Fully Connected Layer. The </a:t>
            </a:r>
            <a:r>
              <a:rPr lang="en-IN" sz="2000" b="1" dirty="0" err="1">
                <a:latin typeface="Proxima Nova" panose="020B0604020202020204" charset="0"/>
              </a:rPr>
              <a:t>Softmax</a:t>
            </a:r>
            <a:r>
              <a:rPr lang="en-IN" sz="2000" dirty="0">
                <a:latin typeface="Proxima Nova" panose="020B0604020202020204" charset="0"/>
              </a:rPr>
              <a:t> function takes a vector of arbitrary real-valued scores and squashes it to a vector of values between zero and one that sums to one.</a:t>
            </a:r>
          </a:p>
          <a:p>
            <a:endParaRPr lang="en-IN" sz="2000" dirty="0"/>
          </a:p>
        </p:txBody>
      </p:sp>
    </p:spTree>
    <p:extLst>
      <p:ext uri="{BB962C8B-B14F-4D97-AF65-F5344CB8AC3E}">
        <p14:creationId xmlns:p14="http://schemas.microsoft.com/office/powerpoint/2010/main" val="315066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D599E6-D483-4EC0-9027-15ABE47BB4A7}"/>
              </a:ext>
            </a:extLst>
          </p:cNvPr>
          <p:cNvSpPr txBox="1"/>
          <p:nvPr/>
        </p:nvSpPr>
        <p:spPr>
          <a:xfrm>
            <a:off x="942535" y="1448972"/>
            <a:ext cx="9298745" cy="707886"/>
          </a:xfrm>
          <a:prstGeom prst="rect">
            <a:avLst/>
          </a:prstGeom>
          <a:noFill/>
        </p:spPr>
        <p:txBody>
          <a:bodyPr wrap="square" rtlCol="0">
            <a:spAutoFit/>
          </a:bodyPr>
          <a:lstStyle/>
          <a:p>
            <a:r>
              <a:rPr lang="en-IN" sz="2000" dirty="0">
                <a:latin typeface="Proxima Nova" panose="020B0604020202020204" charset="0"/>
              </a:rPr>
              <a:t>As discussed above the convolution + Pooling layers act as Features extractor from the input image while a fully connected layer acts as the classifier.</a:t>
            </a:r>
          </a:p>
        </p:txBody>
      </p:sp>
      <p:sp>
        <p:nvSpPr>
          <p:cNvPr id="9" name="TextBox 8">
            <a:extLst>
              <a:ext uri="{FF2B5EF4-FFF2-40B4-BE49-F238E27FC236}">
                <a16:creationId xmlns:a16="http://schemas.microsoft.com/office/drawing/2014/main" id="{1A0D81C8-1AD6-412B-A8D7-FE573AA447D9}"/>
              </a:ext>
            </a:extLst>
          </p:cNvPr>
          <p:cNvSpPr txBox="1"/>
          <p:nvPr/>
        </p:nvSpPr>
        <p:spPr>
          <a:xfrm>
            <a:off x="926122" y="661181"/>
            <a:ext cx="4672820" cy="584775"/>
          </a:xfrm>
          <a:prstGeom prst="rect">
            <a:avLst/>
          </a:prstGeom>
          <a:noFill/>
        </p:spPr>
        <p:txBody>
          <a:bodyPr wrap="square" rtlCol="0">
            <a:spAutoFit/>
          </a:bodyPr>
          <a:lstStyle/>
          <a:p>
            <a:r>
              <a:rPr lang="en-IN" sz="3200" b="1" dirty="0">
                <a:solidFill>
                  <a:schemeClr val="tx1">
                    <a:lumMod val="85000"/>
                    <a:lumOff val="15000"/>
                  </a:schemeClr>
                </a:solidFill>
                <a:latin typeface="Proxima Nova" panose="020B0604020202020204" charset="0"/>
                <a:ea typeface="Adobe Fan Heiti Std B" panose="020B0700000000000000" pitchFamily="34" charset="-128"/>
              </a:rPr>
              <a:t>Putting it all together</a:t>
            </a:r>
            <a:endParaRPr lang="en-IN" sz="3200" b="1" dirty="0">
              <a:solidFill>
                <a:schemeClr val="tx1">
                  <a:lumMod val="85000"/>
                  <a:lumOff val="15000"/>
                </a:schemeClr>
              </a:solidFill>
              <a:latin typeface="Proxima Nova" panose="020B0604020202020204" charset="0"/>
            </a:endParaRPr>
          </a:p>
        </p:txBody>
      </p:sp>
      <p:pic>
        <p:nvPicPr>
          <p:cNvPr id="11" name="Picture 10">
            <a:extLst>
              <a:ext uri="{FF2B5EF4-FFF2-40B4-BE49-F238E27FC236}">
                <a16:creationId xmlns:a16="http://schemas.microsoft.com/office/drawing/2014/main" id="{D6739993-C956-4662-8DEC-B81F74E38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535" y="2298319"/>
            <a:ext cx="9714255" cy="3281948"/>
          </a:xfrm>
          <a:prstGeom prst="rect">
            <a:avLst/>
          </a:prstGeom>
        </p:spPr>
      </p:pic>
    </p:spTree>
    <p:extLst>
      <p:ext uri="{BB962C8B-B14F-4D97-AF65-F5344CB8AC3E}">
        <p14:creationId xmlns:p14="http://schemas.microsoft.com/office/powerpoint/2010/main" val="4198780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E634595-812D-4B7C-99F9-4142F95C0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5307" y="2899157"/>
            <a:ext cx="5033816" cy="3593083"/>
          </a:xfrm>
          <a:prstGeom prst="rect">
            <a:avLst/>
          </a:prstGeom>
        </p:spPr>
      </p:pic>
      <p:sp>
        <p:nvSpPr>
          <p:cNvPr id="2" name="TextBox 1">
            <a:extLst>
              <a:ext uri="{FF2B5EF4-FFF2-40B4-BE49-F238E27FC236}">
                <a16:creationId xmlns:a16="http://schemas.microsoft.com/office/drawing/2014/main" id="{B4FAAD8C-B6F5-40ED-8AD0-E4B5D8EABCC1}"/>
              </a:ext>
            </a:extLst>
          </p:cNvPr>
          <p:cNvSpPr txBox="1"/>
          <p:nvPr/>
        </p:nvSpPr>
        <p:spPr>
          <a:xfrm>
            <a:off x="2142978" y="436100"/>
            <a:ext cx="7906043" cy="830997"/>
          </a:xfrm>
          <a:prstGeom prst="rect">
            <a:avLst/>
          </a:prstGeom>
          <a:noFill/>
        </p:spPr>
        <p:txBody>
          <a:bodyPr wrap="square" rtlCol="0">
            <a:spAutoFit/>
          </a:bodyPr>
          <a:lstStyle/>
          <a:p>
            <a:pPr algn="ctr"/>
            <a:r>
              <a:rPr lang="en-IN" sz="4800" b="1" dirty="0">
                <a:solidFill>
                  <a:schemeClr val="tx1">
                    <a:lumMod val="85000"/>
                    <a:lumOff val="15000"/>
                  </a:schemeClr>
                </a:solidFill>
                <a:latin typeface="Proxima Nova" panose="020B0604020202020204" charset="0"/>
              </a:rPr>
              <a:t>MobileNet Model</a:t>
            </a:r>
          </a:p>
        </p:txBody>
      </p:sp>
      <p:sp>
        <p:nvSpPr>
          <p:cNvPr id="3" name="TextBox 2">
            <a:extLst>
              <a:ext uri="{FF2B5EF4-FFF2-40B4-BE49-F238E27FC236}">
                <a16:creationId xmlns:a16="http://schemas.microsoft.com/office/drawing/2014/main" id="{314086C1-6F96-4A2D-89C0-406FD179FC86}"/>
              </a:ext>
            </a:extLst>
          </p:cNvPr>
          <p:cNvSpPr txBox="1"/>
          <p:nvPr/>
        </p:nvSpPr>
        <p:spPr>
          <a:xfrm>
            <a:off x="407961" y="1463037"/>
            <a:ext cx="10888394" cy="5062924"/>
          </a:xfrm>
          <a:prstGeom prst="rect">
            <a:avLst/>
          </a:prstGeom>
          <a:noFill/>
        </p:spPr>
        <p:txBody>
          <a:bodyPr wrap="square" rtlCol="0">
            <a:spAutoFit/>
          </a:bodyPr>
          <a:lstStyle/>
          <a:p>
            <a:r>
              <a:rPr lang="en-IN" sz="1900" dirty="0">
                <a:latin typeface="Proxima Nova" panose="020B0604020202020204" charset="0"/>
              </a:rPr>
              <a:t>MobileNets are small, low-latency, low-power models parameterized to meet the resource constraints of a variety of use cases. They can be built upon for classification, detection, embeddings and segmentation similar to how other popular large scale models, such as Inception, are used. MobileNets can be run efficiently on mobile devices with </a:t>
            </a:r>
            <a:r>
              <a:rPr lang="en-IN" sz="1900" b="1" dirty="0">
                <a:latin typeface="Proxima Nova" panose="020B0604020202020204" charset="0"/>
              </a:rPr>
              <a:t>TensorFlow Lite</a:t>
            </a:r>
            <a:r>
              <a:rPr lang="en-IN" sz="1900" dirty="0">
                <a:latin typeface="Proxima Nova" panose="020B0604020202020204" charset="0"/>
              </a:rPr>
              <a:t>.</a:t>
            </a:r>
          </a:p>
          <a:p>
            <a:endParaRPr lang="en-IN" sz="1900" dirty="0">
              <a:latin typeface="Proxima Nova" panose="020B0604020202020204" charset="0"/>
            </a:endParaRPr>
          </a:p>
          <a:p>
            <a:r>
              <a:rPr lang="en-IN" sz="1900" dirty="0">
                <a:latin typeface="Proxima Nova" panose="020B0604020202020204" charset="0"/>
              </a:rPr>
              <a:t>The MobileNets model is based on depth wise separable</a:t>
            </a:r>
          </a:p>
          <a:p>
            <a:r>
              <a:rPr lang="en-IN" sz="1900" dirty="0">
                <a:latin typeface="Proxima Nova" panose="020B0604020202020204" charset="0"/>
              </a:rPr>
              <a:t> convolutions which is a form of factorized convolutions </a:t>
            </a:r>
          </a:p>
          <a:p>
            <a:r>
              <a:rPr lang="en-IN" sz="1900" dirty="0">
                <a:latin typeface="Proxima Nova" panose="020B0604020202020204" charset="0"/>
              </a:rPr>
              <a:t>which factorize a standard convolution into a depth wise </a:t>
            </a:r>
          </a:p>
          <a:p>
            <a:r>
              <a:rPr lang="en-IN" sz="1900" dirty="0">
                <a:latin typeface="Proxima Nova" panose="020B0604020202020204" charset="0"/>
              </a:rPr>
              <a:t>convolution and a 1×1 convolution called a pointwise </a:t>
            </a:r>
          </a:p>
          <a:p>
            <a:r>
              <a:rPr lang="en-IN" sz="1900" dirty="0">
                <a:latin typeface="Proxima Nova" panose="020B0604020202020204" charset="0"/>
              </a:rPr>
              <a:t>convolution.</a:t>
            </a:r>
          </a:p>
          <a:p>
            <a:endParaRPr lang="en-IN" sz="1900" dirty="0">
              <a:latin typeface="Proxima Nova" panose="020B0604020202020204" charset="0"/>
            </a:endParaRPr>
          </a:p>
          <a:p>
            <a:r>
              <a:rPr lang="en-IN" sz="1900" dirty="0"/>
              <a:t>Depth wise convolution is the channel-wise DK x DK spatial </a:t>
            </a:r>
          </a:p>
          <a:p>
            <a:r>
              <a:rPr lang="en-IN" sz="1900" dirty="0"/>
              <a:t>Convolution.</a:t>
            </a:r>
          </a:p>
          <a:p>
            <a:endParaRPr lang="en-IN" sz="1900" dirty="0">
              <a:latin typeface="Proxima Nova" panose="020B0604020202020204" charset="0"/>
            </a:endParaRPr>
          </a:p>
          <a:p>
            <a:r>
              <a:rPr lang="en-IN" sz="1900" dirty="0"/>
              <a:t>MobileNet uses 3 × 3 depth wise separable convolutions</a:t>
            </a:r>
          </a:p>
          <a:p>
            <a:r>
              <a:rPr lang="en-IN" sz="1900" dirty="0"/>
              <a:t>which uses between 8 to 9 times less computation than standard</a:t>
            </a:r>
          </a:p>
          <a:p>
            <a:r>
              <a:rPr lang="en-IN" sz="1900" dirty="0"/>
              <a:t>convolutions at only a small reduction in accuracy.</a:t>
            </a:r>
            <a:endParaRPr lang="en-IN" sz="1900" dirty="0">
              <a:latin typeface="Proxima Nova" panose="020B0604020202020204" charset="0"/>
            </a:endParaRPr>
          </a:p>
        </p:txBody>
      </p:sp>
    </p:spTree>
    <p:extLst>
      <p:ext uri="{BB962C8B-B14F-4D97-AF65-F5344CB8AC3E}">
        <p14:creationId xmlns:p14="http://schemas.microsoft.com/office/powerpoint/2010/main" val="812536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AEE6DD-5E22-4C43-BA6C-D1CE436D4B2D}"/>
              </a:ext>
            </a:extLst>
          </p:cNvPr>
          <p:cNvSpPr txBox="1"/>
          <p:nvPr/>
        </p:nvSpPr>
        <p:spPr>
          <a:xfrm>
            <a:off x="731522" y="2025754"/>
            <a:ext cx="10452295" cy="3600986"/>
          </a:xfrm>
          <a:prstGeom prst="rect">
            <a:avLst/>
          </a:prstGeom>
          <a:noFill/>
        </p:spPr>
        <p:txBody>
          <a:bodyPr wrap="square" rtlCol="0">
            <a:spAutoFit/>
          </a:bodyPr>
          <a:lstStyle/>
          <a:p>
            <a:r>
              <a:rPr lang="en-IN" sz="1900" dirty="0">
                <a:latin typeface="Proxima Nova" panose="020B0604020202020204" charset="0"/>
              </a:rPr>
              <a:t>Keras is a high-level API to build and train deep learning models. It is used for fast prototyping, advanced research, and production, with three key advantages:</a:t>
            </a:r>
          </a:p>
          <a:p>
            <a:endParaRPr lang="en-IN" sz="1900" dirty="0">
              <a:latin typeface="Proxima Nova" panose="020B0604020202020204" charset="0"/>
            </a:endParaRPr>
          </a:p>
          <a:p>
            <a:pPr marL="285750" indent="-285750">
              <a:buFont typeface="Arial" panose="020B0604020202020204" pitchFamily="34" charset="0"/>
              <a:buChar char="•"/>
            </a:pPr>
            <a:r>
              <a:rPr lang="en-IN" sz="1900" dirty="0">
                <a:latin typeface="Proxima Nova" panose="020B0604020202020204" charset="0"/>
              </a:rPr>
              <a:t>User-Friendly</a:t>
            </a:r>
          </a:p>
          <a:p>
            <a:pPr marL="285750" indent="-285750">
              <a:buFont typeface="Arial" panose="020B0604020202020204" pitchFamily="34" charset="0"/>
              <a:buChar char="•"/>
            </a:pPr>
            <a:r>
              <a:rPr lang="en-IN" sz="1900" dirty="0">
                <a:latin typeface="Proxima Nova" panose="020B0604020202020204" charset="0"/>
              </a:rPr>
              <a:t>Modular and Composable</a:t>
            </a:r>
          </a:p>
          <a:p>
            <a:pPr marL="285750" indent="-285750">
              <a:buFont typeface="Arial" panose="020B0604020202020204" pitchFamily="34" charset="0"/>
              <a:buChar char="•"/>
            </a:pPr>
            <a:r>
              <a:rPr lang="en-IN" sz="1900" dirty="0">
                <a:latin typeface="Proxima Nova" panose="020B0604020202020204" charset="0"/>
              </a:rPr>
              <a:t>Easy to extend</a:t>
            </a:r>
          </a:p>
          <a:p>
            <a:pPr marL="285750" indent="-285750">
              <a:buFont typeface="Arial" panose="020B0604020202020204" pitchFamily="34" charset="0"/>
              <a:buChar char="•"/>
            </a:pPr>
            <a:endParaRPr lang="en-IN" sz="1900" dirty="0">
              <a:latin typeface="Proxima Nova" panose="020B0604020202020204" charset="0"/>
            </a:endParaRPr>
          </a:p>
          <a:p>
            <a:r>
              <a:rPr lang="en-IN" sz="1900" dirty="0">
                <a:latin typeface="Proxima Nova" panose="020B0604020202020204" charset="0"/>
              </a:rPr>
              <a:t>Keras is an open-source neural-network library written in Python which is capable of running on top of TensorFlow. Keras has support for convolutional and recurrent neural networks It supports other common utility layers like dropout, batch normalization, and pooling .Keras allows users to productize deep models on smartphones (iOS and Android), on the web, or on the Java Virtual Machine.</a:t>
            </a:r>
          </a:p>
        </p:txBody>
      </p:sp>
      <p:pic>
        <p:nvPicPr>
          <p:cNvPr id="5" name="Picture 4">
            <a:extLst>
              <a:ext uri="{FF2B5EF4-FFF2-40B4-BE49-F238E27FC236}">
                <a16:creationId xmlns:a16="http://schemas.microsoft.com/office/drawing/2014/main" id="{1C45E081-DE9D-4C83-98AC-0CCAB75BE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7544" y="229022"/>
            <a:ext cx="5176911" cy="1501304"/>
          </a:xfrm>
          <a:prstGeom prst="rect">
            <a:avLst/>
          </a:prstGeom>
        </p:spPr>
      </p:pic>
    </p:spTree>
    <p:extLst>
      <p:ext uri="{BB962C8B-B14F-4D97-AF65-F5344CB8AC3E}">
        <p14:creationId xmlns:p14="http://schemas.microsoft.com/office/powerpoint/2010/main" val="3201071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6187AA-870B-4ADD-942C-718A0C132830}"/>
              </a:ext>
            </a:extLst>
          </p:cNvPr>
          <p:cNvSpPr/>
          <p:nvPr/>
        </p:nvSpPr>
        <p:spPr>
          <a:xfrm>
            <a:off x="0" y="0"/>
            <a:ext cx="1575582" cy="6858000"/>
          </a:xfrm>
          <a:prstGeom prst="rect">
            <a:avLst/>
          </a:prstGeom>
          <a:solidFill>
            <a:srgbClr val="45BA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F645CB68-49EB-445E-A107-8743E121F3C7}"/>
              </a:ext>
            </a:extLst>
          </p:cNvPr>
          <p:cNvPicPr>
            <a:picLocks noChangeAspect="1"/>
          </p:cNvPicPr>
          <p:nvPr/>
        </p:nvPicPr>
        <p:blipFill rotWithShape="1">
          <a:blip r:embed="rId2">
            <a:extLst>
              <a:ext uri="{28A0092B-C50C-407E-A947-70E740481C1C}">
                <a14:useLocalDpi xmlns:a14="http://schemas.microsoft.com/office/drawing/2010/main" val="0"/>
              </a:ext>
            </a:extLst>
          </a:blip>
          <a:srcRect l="217" t="11074" r="28614" b="7404"/>
          <a:stretch/>
        </p:blipFill>
        <p:spPr>
          <a:xfrm>
            <a:off x="787790" y="0"/>
            <a:ext cx="11404209" cy="6858000"/>
          </a:xfrm>
          <a:prstGeom prst="rect">
            <a:avLst/>
          </a:prstGeom>
        </p:spPr>
      </p:pic>
      <p:sp>
        <p:nvSpPr>
          <p:cNvPr id="2" name="Title 1">
            <a:extLst>
              <a:ext uri="{FF2B5EF4-FFF2-40B4-BE49-F238E27FC236}">
                <a16:creationId xmlns:a16="http://schemas.microsoft.com/office/drawing/2014/main" id="{9C9AA224-E76D-414C-A65F-F28DBC93BA2E}"/>
              </a:ext>
            </a:extLst>
          </p:cNvPr>
          <p:cNvSpPr>
            <a:spLocks noGrp="1"/>
          </p:cNvSpPr>
          <p:nvPr>
            <p:ph type="title"/>
          </p:nvPr>
        </p:nvSpPr>
        <p:spPr>
          <a:xfrm>
            <a:off x="1197346" y="730738"/>
            <a:ext cx="5203454" cy="1842868"/>
          </a:xfrm>
        </p:spPr>
        <p:txBody>
          <a:bodyPr/>
          <a:lstStyle/>
          <a:p>
            <a:r>
              <a:rPr lang="en-IN" sz="7200" b="1" dirty="0">
                <a:solidFill>
                  <a:schemeClr val="tx1"/>
                </a:solidFill>
                <a:latin typeface="Rockwell Condensed" panose="02060603050405020104" pitchFamily="18" charset="0"/>
              </a:rPr>
              <a:t>DATA </a:t>
            </a:r>
            <a:br>
              <a:rPr lang="en-IN" sz="7200" b="1" dirty="0">
                <a:solidFill>
                  <a:schemeClr val="tx1"/>
                </a:solidFill>
                <a:latin typeface="Rockwell Condensed" panose="02060603050405020104" pitchFamily="18" charset="0"/>
              </a:rPr>
            </a:br>
            <a:r>
              <a:rPr lang="en-IN" sz="7200" b="1" dirty="0">
                <a:solidFill>
                  <a:schemeClr val="tx1"/>
                </a:solidFill>
                <a:latin typeface="Rockwell Condensed" panose="02060603050405020104" pitchFamily="18" charset="0"/>
              </a:rPr>
              <a:t>COLLECTION</a:t>
            </a:r>
          </a:p>
        </p:txBody>
      </p:sp>
      <p:sp>
        <p:nvSpPr>
          <p:cNvPr id="3" name="Subtitle 2">
            <a:extLst>
              <a:ext uri="{FF2B5EF4-FFF2-40B4-BE49-F238E27FC236}">
                <a16:creationId xmlns:a16="http://schemas.microsoft.com/office/drawing/2014/main" id="{4252AAC9-A729-4A11-8866-03768715EEBC}"/>
              </a:ext>
            </a:extLst>
          </p:cNvPr>
          <p:cNvSpPr>
            <a:spLocks noGrp="1"/>
          </p:cNvSpPr>
          <p:nvPr>
            <p:ph type="subTitle" idx="1"/>
          </p:nvPr>
        </p:nvSpPr>
        <p:spPr>
          <a:xfrm>
            <a:off x="1197346" y="2573606"/>
            <a:ext cx="4746923" cy="4130432"/>
          </a:xfrm>
        </p:spPr>
        <p:txBody>
          <a:bodyPr/>
          <a:lstStyle/>
          <a:p>
            <a:r>
              <a:rPr lang="en-IN" sz="2000" dirty="0">
                <a:solidFill>
                  <a:schemeClr val="tx1"/>
                </a:solidFill>
                <a:latin typeface="Proxima Nova" panose="020B0604020202020204" charset="0"/>
              </a:rPr>
              <a:t>Data collection is done with a python program. Using this program we can generate binary thresholded frames.</a:t>
            </a:r>
          </a:p>
          <a:p>
            <a:r>
              <a:rPr lang="en-IN" sz="2000" dirty="0">
                <a:solidFill>
                  <a:schemeClr val="tx1"/>
                </a:solidFill>
                <a:latin typeface="Proxima Nova" panose="020B0604020202020204" charset="0"/>
              </a:rPr>
              <a:t>In each frame the background  will be subtracted and the hand part be in white and the background will be in black colour.</a:t>
            </a:r>
          </a:p>
          <a:p>
            <a:r>
              <a:rPr lang="en-IN" sz="2000" dirty="0">
                <a:solidFill>
                  <a:schemeClr val="tx1"/>
                </a:solidFill>
                <a:latin typeface="Proxima Nova" panose="020B0604020202020204" charset="0"/>
              </a:rPr>
              <a:t>Using this we collected almost 2000 images for each alphabets A to Z and 10 other sign words.</a:t>
            </a:r>
          </a:p>
          <a:p>
            <a:pPr marL="50800" indent="0">
              <a:buNone/>
            </a:pPr>
            <a:r>
              <a:rPr lang="en-IN" sz="2000" dirty="0">
                <a:solidFill>
                  <a:schemeClr val="tx1"/>
                </a:solidFill>
                <a:latin typeface="Proxima Nova" panose="020B0604020202020204" charset="0"/>
              </a:rPr>
              <a:t>	</a:t>
            </a:r>
          </a:p>
        </p:txBody>
      </p:sp>
    </p:spTree>
    <p:extLst>
      <p:ext uri="{BB962C8B-B14F-4D97-AF65-F5344CB8AC3E}">
        <p14:creationId xmlns:p14="http://schemas.microsoft.com/office/powerpoint/2010/main" val="2772130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4F8FB"/>
            </a:gs>
            <a:gs pos="100000">
              <a:srgbClr val="F4F8FB"/>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B355-4D22-4F80-B371-26904F6F9E53}"/>
              </a:ext>
            </a:extLst>
          </p:cNvPr>
          <p:cNvSpPr>
            <a:spLocks noGrp="1"/>
          </p:cNvSpPr>
          <p:nvPr>
            <p:ph type="title"/>
          </p:nvPr>
        </p:nvSpPr>
        <p:spPr>
          <a:xfrm>
            <a:off x="415680" y="232800"/>
            <a:ext cx="2440062" cy="763200"/>
          </a:xfrm>
        </p:spPr>
        <p:txBody>
          <a:bodyPr/>
          <a:lstStyle/>
          <a:p>
            <a:pPr algn="ctr"/>
            <a:r>
              <a:rPr lang="en-IN" sz="3600" dirty="0">
                <a:solidFill>
                  <a:schemeClr val="tx1">
                    <a:lumMod val="85000"/>
                    <a:lumOff val="15000"/>
                  </a:schemeClr>
                </a:solidFill>
                <a:latin typeface="Proxima Nova" panose="020B0604020202020204" charset="0"/>
              </a:rPr>
              <a:t>Continue</a:t>
            </a:r>
            <a:r>
              <a:rPr lang="en-IN" sz="3600" dirty="0">
                <a:latin typeface="Proxima Nova" panose="020B0604020202020204" charset="0"/>
              </a:rPr>
              <a:t>..</a:t>
            </a:r>
          </a:p>
        </p:txBody>
      </p:sp>
      <p:sp>
        <p:nvSpPr>
          <p:cNvPr id="3" name="Subtitle 2">
            <a:extLst>
              <a:ext uri="{FF2B5EF4-FFF2-40B4-BE49-F238E27FC236}">
                <a16:creationId xmlns:a16="http://schemas.microsoft.com/office/drawing/2014/main" id="{47AA2D42-3F20-4359-804A-BFDF4B86E4AF}"/>
              </a:ext>
            </a:extLst>
          </p:cNvPr>
          <p:cNvSpPr>
            <a:spLocks noGrp="1"/>
          </p:cNvSpPr>
          <p:nvPr>
            <p:ph type="subTitle" idx="1"/>
          </p:nvPr>
        </p:nvSpPr>
        <p:spPr>
          <a:xfrm>
            <a:off x="415680" y="1021680"/>
            <a:ext cx="11360160" cy="5603520"/>
          </a:xfrm>
        </p:spPr>
        <p:txBody>
          <a:bodyPr/>
          <a:lstStyle/>
          <a:p>
            <a:pPr marL="50800" indent="0">
              <a:buNone/>
            </a:pPr>
            <a:r>
              <a:rPr lang="en-IN" sz="2400" dirty="0">
                <a:latin typeface="Proxima Nova" panose="020B0604020202020204" charset="0"/>
              </a:rPr>
              <a:t>We can go through the main functions of the program</a:t>
            </a:r>
          </a:p>
          <a:p>
            <a:pPr marL="50800" indent="0">
              <a:buNone/>
            </a:pPr>
            <a:r>
              <a:rPr lang="en-US" sz="2400" dirty="0">
                <a:latin typeface="Proxima Nova" panose="020B0604020202020204" charset="0"/>
              </a:rPr>
              <a:t>	  </a:t>
            </a:r>
            <a:r>
              <a:rPr lang="en-US" sz="2400" b="1" i="1" dirty="0">
                <a:solidFill>
                  <a:schemeClr val="bg2">
                    <a:lumMod val="75000"/>
                  </a:schemeClr>
                </a:solidFill>
                <a:latin typeface="Courier New" panose="02070309020205020404" pitchFamily="49" charset="0"/>
                <a:cs typeface="Courier New" panose="02070309020205020404" pitchFamily="49" charset="0"/>
              </a:rPr>
              <a:t>import cv2</a:t>
            </a:r>
          </a:p>
          <a:p>
            <a:pPr marL="50800" indent="0">
              <a:buNone/>
            </a:pPr>
            <a:r>
              <a:rPr lang="en-US" sz="2400" b="1" i="1" dirty="0">
                <a:solidFill>
                  <a:schemeClr val="bg2">
                    <a:lumMod val="75000"/>
                  </a:schemeClr>
                </a:solidFill>
                <a:latin typeface="Courier New" panose="02070309020205020404" pitchFamily="49" charset="0"/>
                <a:cs typeface="Courier New" panose="02070309020205020404" pitchFamily="49" charset="0"/>
              </a:rPr>
              <a:t>	 import imutils</a:t>
            </a:r>
          </a:p>
          <a:p>
            <a:pPr marL="50800" indent="0">
              <a:buNone/>
            </a:pPr>
            <a:r>
              <a:rPr lang="en-US" sz="2400" b="1" i="1" dirty="0">
                <a:solidFill>
                  <a:schemeClr val="bg2">
                    <a:lumMod val="75000"/>
                  </a:schemeClr>
                </a:solidFill>
                <a:latin typeface="Courier New" panose="02070309020205020404" pitchFamily="49" charset="0"/>
                <a:cs typeface="Courier New" panose="02070309020205020404" pitchFamily="49" charset="0"/>
              </a:rPr>
              <a:t>	 import numpy as np</a:t>
            </a:r>
          </a:p>
          <a:p>
            <a:pPr marL="50800" indent="0">
              <a:buNone/>
            </a:pPr>
            <a:r>
              <a:rPr lang="en-US" sz="2400" b="1" i="1" dirty="0">
                <a:solidFill>
                  <a:schemeClr val="bg2">
                    <a:lumMod val="75000"/>
                  </a:schemeClr>
                </a:solidFill>
                <a:latin typeface="Courier New" panose="02070309020205020404" pitchFamily="49" charset="0"/>
                <a:cs typeface="Courier New" panose="02070309020205020404" pitchFamily="49" charset="0"/>
              </a:rPr>
              <a:t>	 from sklearn.metrics import pairwise</a:t>
            </a:r>
            <a:endParaRPr lang="en-IN" sz="2400" b="1" i="1" dirty="0">
              <a:solidFill>
                <a:schemeClr val="bg2">
                  <a:lumMod val="75000"/>
                </a:schemeClr>
              </a:solidFill>
              <a:latin typeface="Courier New" panose="02070309020205020404" pitchFamily="49" charset="0"/>
              <a:cs typeface="Courier New" panose="02070309020205020404" pitchFamily="49" charset="0"/>
            </a:endParaRPr>
          </a:p>
          <a:p>
            <a:r>
              <a:rPr lang="en-IN" sz="2400" dirty="0">
                <a:latin typeface="Proxima Nova" panose="020B0604020202020204" charset="0"/>
              </a:rPr>
              <a:t>In this part we import needful packages</a:t>
            </a:r>
          </a:p>
          <a:p>
            <a:pPr marL="990600" lvl="1" indent="-457200">
              <a:buFont typeface="+mj-lt"/>
              <a:buAutoNum type="arabicPeriod"/>
            </a:pPr>
            <a:r>
              <a:rPr lang="en-IN" b="1" dirty="0">
                <a:latin typeface="Proxima Nova" panose="020B0604020202020204" charset="0"/>
              </a:rPr>
              <a:t>cv2</a:t>
            </a:r>
            <a:r>
              <a:rPr lang="en-IN" dirty="0">
                <a:latin typeface="Proxima Nova" panose="020B0604020202020204" charset="0"/>
              </a:rPr>
              <a:t> -&gt; library of python used in computer vision problems</a:t>
            </a:r>
          </a:p>
          <a:p>
            <a:pPr marL="990600" lvl="1" indent="-457200">
              <a:buFont typeface="+mj-lt"/>
              <a:buAutoNum type="arabicPeriod"/>
            </a:pPr>
            <a:r>
              <a:rPr lang="en-IN" b="1" dirty="0">
                <a:latin typeface="Proxima Nova" panose="020B0604020202020204" charset="0"/>
              </a:rPr>
              <a:t>imutils</a:t>
            </a:r>
            <a:r>
              <a:rPr lang="en-IN" dirty="0">
                <a:latin typeface="Proxima Nova" panose="020B0604020202020204" charset="0"/>
              </a:rPr>
              <a:t> -&gt; series of convenience functions to make basic image processing.</a:t>
            </a:r>
          </a:p>
          <a:p>
            <a:pPr marL="990600" lvl="1" indent="-457200">
              <a:buFont typeface="+mj-lt"/>
              <a:buAutoNum type="arabicPeriod"/>
            </a:pPr>
            <a:r>
              <a:rPr lang="en-IN" b="1" dirty="0">
                <a:latin typeface="Proxima Nova" panose="020B0604020202020204" charset="0"/>
              </a:rPr>
              <a:t>numpy</a:t>
            </a:r>
            <a:r>
              <a:rPr lang="en-IN" dirty="0">
                <a:latin typeface="Proxima Nova" panose="020B0604020202020204" charset="0"/>
              </a:rPr>
              <a:t> -&gt; general purpose array processing package.</a:t>
            </a:r>
          </a:p>
          <a:p>
            <a:pPr marL="990600" lvl="1" indent="-457200">
              <a:buFont typeface="+mj-lt"/>
              <a:buAutoNum type="arabicPeriod"/>
            </a:pPr>
            <a:r>
              <a:rPr lang="en-IN" b="1" dirty="0">
                <a:latin typeface="Proxima Nova" panose="020B0604020202020204" charset="0"/>
              </a:rPr>
              <a:t>Sklearn.metrics</a:t>
            </a:r>
            <a:r>
              <a:rPr lang="en-IN" dirty="0">
                <a:latin typeface="Proxima Nova" panose="020B0604020202020204" charset="0"/>
              </a:rPr>
              <a:t> -&gt; pairwise is used to find the distance matrix.</a:t>
            </a:r>
          </a:p>
          <a:p>
            <a:pPr lvl="1"/>
            <a:endParaRPr lang="en-IN" sz="2600" dirty="0"/>
          </a:p>
        </p:txBody>
      </p:sp>
    </p:spTree>
    <p:extLst>
      <p:ext uri="{BB962C8B-B14F-4D97-AF65-F5344CB8AC3E}">
        <p14:creationId xmlns:p14="http://schemas.microsoft.com/office/powerpoint/2010/main" val="1411996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397BD-6174-4F22-A126-31073B9C7FB5}"/>
              </a:ext>
            </a:extLst>
          </p:cNvPr>
          <p:cNvSpPr>
            <a:spLocks noGrp="1"/>
          </p:cNvSpPr>
          <p:nvPr>
            <p:ph type="title"/>
          </p:nvPr>
        </p:nvSpPr>
        <p:spPr>
          <a:xfrm>
            <a:off x="415680" y="433260"/>
            <a:ext cx="11360160" cy="763200"/>
          </a:xfrm>
        </p:spPr>
        <p:txBody>
          <a:bodyPr/>
          <a:lstStyle/>
          <a:p>
            <a:pPr algn="ctr"/>
            <a:r>
              <a:rPr lang="en-IN" sz="5400" b="1" dirty="0">
                <a:solidFill>
                  <a:schemeClr val="tx1">
                    <a:lumMod val="85000"/>
                    <a:lumOff val="15000"/>
                  </a:schemeClr>
                </a:solidFill>
                <a:latin typeface="Adobe Fan Heiti Std B" panose="020B0700000000000000" pitchFamily="34" charset="-128"/>
                <a:ea typeface="Adobe Fan Heiti Std B" panose="020B0700000000000000" pitchFamily="34" charset="-128"/>
              </a:rPr>
              <a:t>BACKGROUND SUBSTRACTION</a:t>
            </a:r>
          </a:p>
        </p:txBody>
      </p:sp>
      <p:sp>
        <p:nvSpPr>
          <p:cNvPr id="4" name="TextBox 3">
            <a:extLst>
              <a:ext uri="{FF2B5EF4-FFF2-40B4-BE49-F238E27FC236}">
                <a16:creationId xmlns:a16="http://schemas.microsoft.com/office/drawing/2014/main" id="{EE11FB86-2066-4BCF-B3BD-3D4A0F74B122}"/>
              </a:ext>
            </a:extLst>
          </p:cNvPr>
          <p:cNvSpPr txBox="1"/>
          <p:nvPr/>
        </p:nvSpPr>
        <p:spPr>
          <a:xfrm>
            <a:off x="415680" y="1356480"/>
            <a:ext cx="11360160" cy="53860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srgbClr val="1F497D">
                    <a:lumMod val="75000"/>
                  </a:srgbClr>
                </a:solidFill>
                <a:effectLst/>
                <a:uLnTx/>
                <a:uFillTx/>
                <a:latin typeface="Courier New" panose="02070309020205020404" pitchFamily="49" charset="0"/>
                <a:cs typeface="Courier New" panose="02070309020205020404" pitchFamily="49" charset="0"/>
              </a:rPr>
              <a:t>def </a:t>
            </a:r>
            <a:r>
              <a:rPr kumimoji="0" lang="en-US" sz="2800" b="1" i="1" u="none" strike="noStrike" kern="1200" cap="none" spc="0" normalizeH="0" baseline="0" noProof="0" dirty="0" err="1">
                <a:ln>
                  <a:noFill/>
                </a:ln>
                <a:solidFill>
                  <a:srgbClr val="1F497D">
                    <a:lumMod val="75000"/>
                  </a:srgbClr>
                </a:solidFill>
                <a:effectLst/>
                <a:uLnTx/>
                <a:uFillTx/>
                <a:latin typeface="Courier New" panose="02070309020205020404" pitchFamily="49" charset="0"/>
                <a:cs typeface="Courier New" panose="02070309020205020404" pitchFamily="49" charset="0"/>
              </a:rPr>
              <a:t>run_avg</a:t>
            </a:r>
            <a:r>
              <a:rPr kumimoji="0" lang="en-US" sz="2800" b="1" i="1" u="none" strike="noStrike" kern="1200" cap="none" spc="0" normalizeH="0" baseline="0" noProof="0" dirty="0">
                <a:ln>
                  <a:noFill/>
                </a:ln>
                <a:solidFill>
                  <a:srgbClr val="1F497D">
                    <a:lumMod val="75000"/>
                  </a:srgbClr>
                </a:solidFill>
                <a:effectLst/>
                <a:uLnTx/>
                <a:uFillTx/>
                <a:latin typeface="Courier New" panose="02070309020205020404" pitchFamily="49" charset="0"/>
                <a:cs typeface="Courier New" panose="02070309020205020404" pitchFamily="49" charset="0"/>
              </a:rPr>
              <a:t>(image, </a:t>
            </a:r>
            <a:r>
              <a:rPr kumimoji="0" lang="en-US" sz="2800" b="1" i="1" u="none" strike="noStrike" kern="1200" cap="none" spc="0" normalizeH="0" baseline="0" noProof="0" dirty="0" err="1">
                <a:ln>
                  <a:noFill/>
                </a:ln>
                <a:solidFill>
                  <a:srgbClr val="1F497D">
                    <a:lumMod val="75000"/>
                  </a:srgbClr>
                </a:solidFill>
                <a:effectLst/>
                <a:uLnTx/>
                <a:uFillTx/>
                <a:latin typeface="Courier New" panose="02070309020205020404" pitchFamily="49" charset="0"/>
                <a:cs typeface="Courier New" panose="02070309020205020404" pitchFamily="49" charset="0"/>
              </a:rPr>
              <a:t>accumWeight</a:t>
            </a:r>
            <a:r>
              <a:rPr kumimoji="0" lang="en-US" sz="2800" b="1" i="1" u="none" strike="noStrike" kern="1200" cap="none" spc="0" normalizeH="0" baseline="0" noProof="0" dirty="0">
                <a:ln>
                  <a:noFill/>
                </a:ln>
                <a:solidFill>
                  <a:srgbClr val="1F497D">
                    <a:lumMod val="75000"/>
                  </a:srgbClr>
                </a:solidFill>
                <a:effectLst/>
                <a:uLnTx/>
                <a:uFillTx/>
                <a:latin typeface="Courier New" panose="02070309020205020404" pitchFamily="49" charset="0"/>
                <a:cs typeface="Courier New" panose="02070309020205020404" pitchFamily="49" charset="0"/>
              </a:rPr>
              <a:t>):</a:t>
            </a:r>
            <a:endParaRPr kumimoji="0" lang="en-US" sz="1800" b="1" i="1" u="none" strike="noStrike" kern="1200" cap="none" spc="0" normalizeH="0" baseline="0" noProof="0" dirty="0">
              <a:ln>
                <a:noFill/>
              </a:ln>
              <a:solidFill>
                <a:srgbClr val="1F497D">
                  <a:lumMod val="75000"/>
                </a:srgbClr>
              </a:solidFill>
              <a:effectLst/>
              <a:uLnTx/>
              <a:uFillTx/>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Proxima Nova" panose="020B0604020202020204" charset="0"/>
              </a:rPr>
              <a:t>	This function is used to find the running average over the background .	Using this function the background of the frames are stored and this 	function helps to find the moving part in the frame.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latin typeface="Proxima Nova" panose="020B0604020202020204" charset="0"/>
            </a:endParaRPr>
          </a:p>
          <a:p>
            <a:pPr marL="5080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srgbClr val="1F497D">
                    <a:lumMod val="75000"/>
                  </a:srgbClr>
                </a:solidFill>
                <a:effectLst/>
                <a:uLnTx/>
                <a:uFillTx/>
                <a:latin typeface="Courier New" panose="02070309020205020404" pitchFamily="49" charset="0"/>
                <a:cs typeface="Courier New" panose="02070309020205020404" pitchFamily="49" charset="0"/>
              </a:rPr>
              <a:t>def segment(image, threshold=30):</a:t>
            </a:r>
          </a:p>
          <a:p>
            <a:pPr marL="5080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Proxima Nova" panose="020B0604020202020204" charset="0"/>
              </a:rPr>
              <a:t>	This function is used to segment the region of hand in the image and also 	binary inversion of the image</a:t>
            </a:r>
          </a:p>
          <a:p>
            <a:pPr marL="5080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Proxima Nova" panose="020B0604020202020204" charset="0"/>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1" u="none" strike="noStrike" kern="1200" cap="none" spc="0" normalizeH="0" baseline="0" noProof="0" dirty="0">
                <a:ln>
                  <a:noFill/>
                </a:ln>
                <a:solidFill>
                  <a:srgbClr val="1F497D">
                    <a:lumMod val="75000"/>
                  </a:srgbClr>
                </a:solidFill>
                <a:effectLst/>
                <a:uLnTx/>
                <a:uFillTx/>
                <a:latin typeface="Courier New" panose="02070309020205020404" pitchFamily="49" charset="0"/>
                <a:cs typeface="Courier New" panose="02070309020205020404" pitchFamily="49" charset="0"/>
              </a:rPr>
              <a:t>cv2.absdiff(</a:t>
            </a:r>
            <a:r>
              <a:rPr kumimoji="0" lang="en-US" sz="2400" b="1" i="1" u="none" strike="noStrike" kern="1200" cap="none" spc="0" normalizeH="0" baseline="0" noProof="0" dirty="0" err="1">
                <a:ln>
                  <a:noFill/>
                </a:ln>
                <a:solidFill>
                  <a:srgbClr val="1F497D">
                    <a:lumMod val="75000"/>
                  </a:srgbClr>
                </a:solidFill>
                <a:effectLst/>
                <a:uLnTx/>
                <a:uFillTx/>
                <a:latin typeface="Courier New" panose="02070309020205020404" pitchFamily="49" charset="0"/>
                <a:cs typeface="Courier New" panose="02070309020205020404" pitchFamily="49" charset="0"/>
              </a:rPr>
              <a:t>bg.astype</a:t>
            </a:r>
            <a:r>
              <a:rPr kumimoji="0" lang="en-US" sz="2400" b="1" i="1" u="none" strike="noStrike" kern="1200" cap="none" spc="0" normalizeH="0" baseline="0" noProof="0" dirty="0">
                <a:ln>
                  <a:noFill/>
                </a:ln>
                <a:solidFill>
                  <a:srgbClr val="1F497D">
                    <a:lumMod val="75000"/>
                  </a:srgbClr>
                </a:solidFill>
                <a:effectLst/>
                <a:uLnTx/>
                <a:uFillTx/>
                <a:latin typeface="Courier New" panose="02070309020205020404" pitchFamily="49" charset="0"/>
                <a:cs typeface="Courier New" panose="02070309020205020404" pitchFamily="49" charset="0"/>
              </a:rPr>
              <a:t>("uint8"), image)</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Proxima Nova" panose="020B0604020202020204" charset="0"/>
              </a:rPr>
              <a:t>It uses the previously stored background value(</a:t>
            </a:r>
            <a:r>
              <a:rPr kumimoji="0" lang="en-US" sz="2400" b="0" i="0" u="none" strike="noStrike" kern="1200" cap="none" spc="0" normalizeH="0" baseline="0" noProof="0" dirty="0" err="1">
                <a:ln>
                  <a:noFill/>
                </a:ln>
                <a:solidFill>
                  <a:srgbClr val="000000"/>
                </a:solidFill>
                <a:effectLst/>
                <a:uLnTx/>
                <a:uFillTx/>
                <a:latin typeface="Proxima Nova" panose="020B0604020202020204" charset="0"/>
              </a:rPr>
              <a:t>bg</a:t>
            </a:r>
            <a:r>
              <a:rPr kumimoji="0" lang="en-US" sz="2400" b="0" i="0" u="none" strike="noStrike" kern="1200" cap="none" spc="0" normalizeH="0" baseline="0" noProof="0" dirty="0">
                <a:ln>
                  <a:noFill/>
                </a:ln>
                <a:solidFill>
                  <a:srgbClr val="000000"/>
                </a:solidFill>
                <a:effectLst/>
                <a:uLnTx/>
                <a:uFillTx/>
                <a:latin typeface="Proxima Nova" panose="020B0604020202020204" charset="0"/>
              </a:rPr>
              <a:t>) to find the difference between the image and bg. </a:t>
            </a:r>
          </a:p>
          <a:p>
            <a:pPr marL="1308100" marR="0" lvl="2"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000000"/>
              </a:solidFill>
              <a:effectLst/>
              <a:uLnTx/>
              <a:uFillTx/>
              <a:latin typeface="Proxima Nova" panose="020B060402020202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8620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30040-117A-4576-8FEE-F75DEE0EC619}"/>
              </a:ext>
            </a:extLst>
          </p:cNvPr>
          <p:cNvSpPr>
            <a:spLocks noGrp="1"/>
          </p:cNvSpPr>
          <p:nvPr>
            <p:ph type="title"/>
          </p:nvPr>
        </p:nvSpPr>
        <p:spPr/>
        <p:txBody>
          <a:bodyPr/>
          <a:lstStyle/>
          <a:p>
            <a:pPr algn="ctr"/>
            <a:r>
              <a:rPr lang="en-IN" sz="5400" dirty="0">
                <a:solidFill>
                  <a:schemeClr val="tx1">
                    <a:lumMod val="85000"/>
                    <a:lumOff val="15000"/>
                  </a:schemeClr>
                </a:solidFill>
                <a:latin typeface="Adobe Fan Heiti Std B" panose="020B0700000000000000" pitchFamily="34" charset="-128"/>
                <a:ea typeface="Adobe Fan Heiti Std B" panose="020B0700000000000000" pitchFamily="34" charset="-128"/>
              </a:rPr>
              <a:t>BINARY THRESHOLDING</a:t>
            </a:r>
          </a:p>
        </p:txBody>
      </p:sp>
      <p:sp>
        <p:nvSpPr>
          <p:cNvPr id="3" name="Subtitle 2">
            <a:extLst>
              <a:ext uri="{FF2B5EF4-FFF2-40B4-BE49-F238E27FC236}">
                <a16:creationId xmlns:a16="http://schemas.microsoft.com/office/drawing/2014/main" id="{374651D1-FC4B-4F82-946F-CAF2B2ED30BB}"/>
              </a:ext>
            </a:extLst>
          </p:cNvPr>
          <p:cNvSpPr>
            <a:spLocks noGrp="1"/>
          </p:cNvSpPr>
          <p:nvPr>
            <p:ph type="subTitle" idx="1"/>
          </p:nvPr>
        </p:nvSpPr>
        <p:spPr>
          <a:xfrm>
            <a:off x="415680" y="1420832"/>
            <a:ext cx="11360160" cy="5223711"/>
          </a:xfrm>
        </p:spPr>
        <p:txBody>
          <a:bodyPr/>
          <a:lstStyle/>
          <a:p>
            <a:pPr marL="457200" lvl="1" indent="0">
              <a:buNone/>
            </a:pPr>
            <a:r>
              <a:rPr lang="en-US" b="1" i="1" dirty="0">
                <a:solidFill>
                  <a:schemeClr val="bg2">
                    <a:lumMod val="75000"/>
                  </a:schemeClr>
                </a:solidFill>
                <a:latin typeface="Courier New" panose="02070309020205020404" pitchFamily="49" charset="0"/>
                <a:cs typeface="Courier New" panose="02070309020205020404" pitchFamily="49" charset="0"/>
              </a:rPr>
              <a:t>cv2.threshold(diff, threshold, 255, cv2.THRESH_BINARY)[1]</a:t>
            </a:r>
          </a:p>
          <a:p>
            <a:pPr marL="1016000" lvl="2" indent="0">
              <a:buNone/>
            </a:pPr>
            <a:r>
              <a:rPr lang="en-US" sz="2200" dirty="0">
                <a:latin typeface="Proxima Nova" panose="020B0604020202020204" charset="0"/>
              </a:rPr>
              <a:t>Using this threshold function we can do the binary inversion of the background.</a:t>
            </a:r>
          </a:p>
          <a:p>
            <a:pPr marL="1016000" lvl="2" indent="0">
              <a:buNone/>
            </a:pPr>
            <a:endParaRPr lang="en-US" sz="2400" dirty="0">
              <a:latin typeface="Proxima Nova" panose="020B0604020202020204" charset="0"/>
            </a:endParaRPr>
          </a:p>
          <a:p>
            <a:pPr marL="533400" lvl="1" indent="0">
              <a:buNone/>
            </a:pPr>
            <a:r>
              <a:rPr lang="en-IN" b="1" i="1" dirty="0">
                <a:solidFill>
                  <a:schemeClr val="bg2">
                    <a:lumMod val="75000"/>
                  </a:schemeClr>
                </a:solidFill>
                <a:latin typeface="Courier New" panose="02070309020205020404" pitchFamily="49" charset="0"/>
                <a:cs typeface="Courier New" panose="02070309020205020404" pitchFamily="49" charset="0"/>
              </a:rPr>
              <a:t>(</a:t>
            </a:r>
            <a:r>
              <a:rPr lang="en-IN" b="1" i="1" dirty="0" err="1">
                <a:solidFill>
                  <a:schemeClr val="bg2">
                    <a:lumMod val="75000"/>
                  </a:schemeClr>
                </a:solidFill>
                <a:latin typeface="Courier New" panose="02070309020205020404" pitchFamily="49" charset="0"/>
                <a:cs typeface="Courier New" panose="02070309020205020404" pitchFamily="49" charset="0"/>
              </a:rPr>
              <a:t>cnts</a:t>
            </a:r>
            <a:r>
              <a:rPr lang="en-IN" b="1" i="1" dirty="0">
                <a:solidFill>
                  <a:schemeClr val="bg2">
                    <a:lumMod val="75000"/>
                  </a:schemeClr>
                </a:solidFill>
                <a:latin typeface="Courier New" panose="02070309020205020404" pitchFamily="49" charset="0"/>
                <a:cs typeface="Courier New" panose="02070309020205020404" pitchFamily="49" charset="0"/>
              </a:rPr>
              <a:t>, _) = cv2.findContours(</a:t>
            </a:r>
            <a:r>
              <a:rPr lang="en-IN" b="1" i="1" dirty="0" err="1">
                <a:solidFill>
                  <a:schemeClr val="bg2">
                    <a:lumMod val="75000"/>
                  </a:schemeClr>
                </a:solidFill>
                <a:latin typeface="Courier New" panose="02070309020205020404" pitchFamily="49" charset="0"/>
                <a:cs typeface="Courier New" panose="02070309020205020404" pitchFamily="49" charset="0"/>
              </a:rPr>
              <a:t>thresholded.copy</a:t>
            </a:r>
            <a:r>
              <a:rPr lang="en-IN" b="1" i="1" dirty="0">
                <a:solidFill>
                  <a:schemeClr val="bg2">
                    <a:lumMod val="75000"/>
                  </a:schemeClr>
                </a:solidFill>
                <a:latin typeface="Courier New" panose="02070309020205020404" pitchFamily="49" charset="0"/>
                <a:cs typeface="Courier New" panose="02070309020205020404" pitchFamily="49" charset="0"/>
              </a:rPr>
              <a:t>(),</a:t>
            </a:r>
          </a:p>
          <a:p>
            <a:pPr marL="533400" lvl="1" indent="0">
              <a:buNone/>
            </a:pPr>
            <a:r>
              <a:rPr lang="en-IN" b="1" i="1" dirty="0">
                <a:solidFill>
                  <a:schemeClr val="bg2">
                    <a:lumMod val="75000"/>
                  </a:schemeClr>
                </a:solidFill>
                <a:latin typeface="Courier New" panose="02070309020205020404" pitchFamily="49" charset="0"/>
                <a:cs typeface="Courier New" panose="02070309020205020404" pitchFamily="49" charset="0"/>
              </a:rPr>
              <a:t>cv2.RETR_EXTERNAL, cv2.CHAIN_APPROX_SIMPLE)</a:t>
            </a:r>
          </a:p>
          <a:p>
            <a:pPr marL="990600" lvl="2" indent="0">
              <a:buNone/>
            </a:pPr>
            <a:r>
              <a:rPr lang="en-IN" sz="2200" dirty="0">
                <a:solidFill>
                  <a:schemeClr val="tx1"/>
                </a:solidFill>
                <a:latin typeface="Proxima Nova" panose="020B0604020202020204" charset="0"/>
              </a:rPr>
              <a:t>The cv2.findContours() is used to find the curves and shapes. And using this we get no of shapes in the thresholded frame.</a:t>
            </a:r>
          </a:p>
          <a:p>
            <a:pPr marL="990600" lvl="2" indent="0">
              <a:buNone/>
            </a:pPr>
            <a:endParaRPr lang="en-IN" dirty="0">
              <a:solidFill>
                <a:schemeClr val="tx1"/>
              </a:solidFill>
              <a:latin typeface="Proxima Nova" panose="020B0604020202020204" charset="0"/>
            </a:endParaRPr>
          </a:p>
          <a:p>
            <a:pPr marL="533400" lvl="1" indent="0">
              <a:buNone/>
            </a:pPr>
            <a:r>
              <a:rPr lang="en-US" b="1" i="1" dirty="0">
                <a:solidFill>
                  <a:schemeClr val="bg2">
                    <a:lumMod val="75000"/>
                  </a:schemeClr>
                </a:solidFill>
                <a:latin typeface="Courier New" panose="02070309020205020404" pitchFamily="49" charset="0"/>
                <a:cs typeface="Courier New" panose="02070309020205020404" pitchFamily="49" charset="0"/>
              </a:rPr>
              <a:t>segmented = max(</a:t>
            </a:r>
            <a:r>
              <a:rPr lang="en-US" b="1" i="1" dirty="0" err="1">
                <a:solidFill>
                  <a:schemeClr val="bg2">
                    <a:lumMod val="75000"/>
                  </a:schemeClr>
                </a:solidFill>
                <a:latin typeface="Courier New" panose="02070309020205020404" pitchFamily="49" charset="0"/>
                <a:cs typeface="Courier New" panose="02070309020205020404" pitchFamily="49" charset="0"/>
              </a:rPr>
              <a:t>cnts</a:t>
            </a:r>
            <a:r>
              <a:rPr lang="en-US" b="1" i="1" dirty="0">
                <a:solidFill>
                  <a:schemeClr val="bg2">
                    <a:lumMod val="75000"/>
                  </a:schemeClr>
                </a:solidFill>
                <a:latin typeface="Courier New" panose="02070309020205020404" pitchFamily="49" charset="0"/>
                <a:cs typeface="Courier New" panose="02070309020205020404" pitchFamily="49" charset="0"/>
              </a:rPr>
              <a:t>, key=cv2.contourArea)</a:t>
            </a:r>
            <a:endParaRPr lang="en-US" b="1" i="1" dirty="0">
              <a:solidFill>
                <a:schemeClr val="tx1"/>
              </a:solidFill>
              <a:latin typeface="Courier New" panose="02070309020205020404" pitchFamily="49" charset="0"/>
              <a:cs typeface="Courier New" panose="02070309020205020404" pitchFamily="49" charset="0"/>
            </a:endParaRPr>
          </a:p>
          <a:p>
            <a:pPr marL="990600" lvl="2" indent="0">
              <a:buNone/>
            </a:pPr>
            <a:r>
              <a:rPr lang="en-US" sz="2200" dirty="0">
                <a:solidFill>
                  <a:schemeClr val="tx1"/>
                </a:solidFill>
                <a:latin typeface="Proxima Nova" panose="020B0604020202020204" charset="0"/>
              </a:rPr>
              <a:t>Using MAX function we find the shape with maximum </a:t>
            </a:r>
            <a:r>
              <a:rPr lang="en-US" sz="2200" dirty="0" err="1">
                <a:solidFill>
                  <a:schemeClr val="tx1"/>
                </a:solidFill>
                <a:latin typeface="Proxima Nova" panose="020B0604020202020204" charset="0"/>
              </a:rPr>
              <a:t>contourarea</a:t>
            </a:r>
            <a:r>
              <a:rPr lang="en-US" sz="2200" dirty="0">
                <a:solidFill>
                  <a:schemeClr val="tx1"/>
                </a:solidFill>
                <a:latin typeface="Proxima Nova" panose="020B0604020202020204" charset="0"/>
              </a:rPr>
              <a:t> .The return of segment function is </a:t>
            </a:r>
            <a:r>
              <a:rPr lang="en-IN" sz="2200" dirty="0">
                <a:latin typeface="Proxima Nova" panose="020B0604020202020204" charset="0"/>
              </a:rPr>
              <a:t>(thresholded, segmented)</a:t>
            </a:r>
          </a:p>
          <a:p>
            <a:pPr marL="990600" lvl="2" indent="0">
              <a:buNone/>
            </a:pPr>
            <a:endParaRPr lang="en-US" sz="2200" dirty="0">
              <a:solidFill>
                <a:schemeClr val="tx1"/>
              </a:solidFill>
              <a:latin typeface="Proxima Nova" panose="020B0604020202020204" charset="0"/>
            </a:endParaRPr>
          </a:p>
          <a:p>
            <a:pPr marL="533400" lvl="1" indent="0">
              <a:buNone/>
            </a:pPr>
            <a:endParaRPr lang="en-IN" dirty="0">
              <a:solidFill>
                <a:schemeClr val="bg2">
                  <a:lumMod val="75000"/>
                </a:schemeClr>
              </a:solidFill>
              <a:latin typeface="Proxima Nova" panose="020B0604020202020204" charset="0"/>
            </a:endParaRPr>
          </a:p>
        </p:txBody>
      </p:sp>
    </p:spTree>
    <p:extLst>
      <p:ext uri="{BB962C8B-B14F-4D97-AF65-F5344CB8AC3E}">
        <p14:creationId xmlns:p14="http://schemas.microsoft.com/office/powerpoint/2010/main" val="223369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
          <p:cNvSpPr txBox="1"/>
          <p:nvPr/>
        </p:nvSpPr>
        <p:spPr>
          <a:xfrm>
            <a:off x="354240" y="1557120"/>
            <a:ext cx="5393280" cy="2877600"/>
          </a:xfrm>
          <a:prstGeom prst="rect">
            <a:avLst/>
          </a:prstGeom>
          <a:noFill/>
          <a:ln>
            <a:noFill/>
          </a:ln>
        </p:spPr>
        <p:txBody>
          <a:bodyPr spcFirstLastPara="1" wrap="square" lIns="121900" tIns="121900" rIns="121900" bIns="121900" anchor="b" anchorCtr="0">
            <a:noAutofit/>
          </a:bodyPr>
          <a:lstStyle/>
          <a:p>
            <a:pPr algn="ctr" defTabSz="1219170">
              <a:buClr>
                <a:srgbClr val="000000"/>
              </a:buClr>
              <a:buSzPts val="4300"/>
            </a:pPr>
            <a:r>
              <a:rPr lang="en-IN" sz="5733" b="1" kern="0" dirty="0">
                <a:solidFill>
                  <a:srgbClr val="202729"/>
                </a:solidFill>
                <a:latin typeface="Proxima Nova"/>
                <a:ea typeface="Proxima Nova"/>
                <a:cs typeface="Proxima Nova"/>
                <a:sym typeface="Proxima Nova"/>
              </a:rPr>
              <a:t>The Problem </a:t>
            </a:r>
            <a:br>
              <a:rPr lang="en-IN" sz="2400" kern="0" dirty="0">
                <a:solidFill>
                  <a:srgbClr val="000000"/>
                </a:solidFill>
                <a:latin typeface="Arial"/>
                <a:ea typeface="Arial"/>
                <a:cs typeface="Arial"/>
                <a:sym typeface="Arial"/>
              </a:rPr>
            </a:br>
            <a:r>
              <a:rPr lang="en-IN" sz="5733" b="1" kern="0" dirty="0">
                <a:solidFill>
                  <a:srgbClr val="202729"/>
                </a:solidFill>
                <a:latin typeface="Proxima Nova"/>
                <a:ea typeface="Proxima Nova"/>
                <a:cs typeface="Proxima Nova"/>
                <a:sym typeface="Proxima Nova"/>
              </a:rPr>
              <a:t>or </a:t>
            </a:r>
            <a:br>
              <a:rPr lang="en-IN" sz="2400" kern="0" dirty="0">
                <a:solidFill>
                  <a:srgbClr val="000000"/>
                </a:solidFill>
                <a:latin typeface="Arial"/>
                <a:ea typeface="Arial"/>
                <a:cs typeface="Arial"/>
                <a:sym typeface="Arial"/>
              </a:rPr>
            </a:br>
            <a:r>
              <a:rPr lang="en-IN" sz="5733" b="1" kern="0" dirty="0">
                <a:solidFill>
                  <a:srgbClr val="202729"/>
                </a:solidFill>
                <a:latin typeface="Proxima Nova"/>
                <a:ea typeface="Proxima Nova"/>
                <a:cs typeface="Proxima Nova"/>
                <a:sym typeface="Proxima Nova"/>
              </a:rPr>
              <a:t>Challenge</a:t>
            </a:r>
            <a:endParaRPr sz="5733" kern="0" dirty="0">
              <a:solidFill>
                <a:srgbClr val="000000"/>
              </a:solidFill>
              <a:latin typeface="Arial"/>
              <a:ea typeface="Arial"/>
              <a:cs typeface="Arial"/>
              <a:sym typeface="Arial"/>
            </a:endParaRPr>
          </a:p>
        </p:txBody>
      </p:sp>
      <p:sp>
        <p:nvSpPr>
          <p:cNvPr id="450" name="Google Shape;450;p2"/>
          <p:cNvSpPr txBox="1"/>
          <p:nvPr/>
        </p:nvSpPr>
        <p:spPr>
          <a:xfrm>
            <a:off x="6586080" y="214080"/>
            <a:ext cx="5115360" cy="6228960"/>
          </a:xfrm>
          <a:prstGeom prst="rect">
            <a:avLst/>
          </a:prstGeom>
          <a:noFill/>
          <a:ln>
            <a:noFill/>
          </a:ln>
        </p:spPr>
        <p:txBody>
          <a:bodyPr spcFirstLastPara="1" wrap="square" lIns="121900" tIns="121900" rIns="121900" bIns="121900" anchor="ctr" anchorCtr="0">
            <a:noAutofit/>
          </a:bodyPr>
          <a:lstStyle/>
          <a:p>
            <a:pPr defTabSz="1219170">
              <a:lnSpc>
                <a:spcPct val="115000"/>
              </a:lnSpc>
              <a:buClr>
                <a:srgbClr val="000000"/>
              </a:buClr>
              <a:buSzPts val="1400"/>
            </a:pPr>
            <a:r>
              <a:rPr lang="en-IN" sz="1867" kern="0" dirty="0">
                <a:solidFill>
                  <a:srgbClr val="FFFFFF"/>
                </a:solidFill>
                <a:latin typeface="Proxima Nova"/>
                <a:ea typeface="Proxima Nova"/>
                <a:cs typeface="Proxima Nova"/>
                <a:sym typeface="Proxima Nova"/>
              </a:rPr>
              <a:t>More than </a:t>
            </a:r>
            <a:r>
              <a:rPr lang="en-IN" sz="3200" b="1" kern="0" dirty="0">
                <a:solidFill>
                  <a:srgbClr val="FFFF00"/>
                </a:solidFill>
                <a:latin typeface="Proxima Nova"/>
                <a:ea typeface="Proxima Nova"/>
                <a:cs typeface="Proxima Nova"/>
                <a:sym typeface="Proxima Nova"/>
              </a:rPr>
              <a:t>30 million people</a:t>
            </a:r>
            <a:r>
              <a:rPr lang="en-IN" sz="1867" b="1" kern="0" dirty="0">
                <a:solidFill>
                  <a:srgbClr val="FFFF00"/>
                </a:solidFill>
                <a:latin typeface="Proxima Nova"/>
                <a:ea typeface="Proxima Nova"/>
                <a:cs typeface="Proxima Nova"/>
                <a:sym typeface="Proxima Nova"/>
              </a:rPr>
              <a:t> </a:t>
            </a:r>
            <a:r>
              <a:rPr lang="en-IN" sz="1867" kern="0" dirty="0">
                <a:solidFill>
                  <a:srgbClr val="FFFFFF"/>
                </a:solidFill>
                <a:latin typeface="Proxima Nova"/>
                <a:ea typeface="Proxima Nova"/>
                <a:cs typeface="Proxima Nova"/>
                <a:sym typeface="Proxima Nova"/>
              </a:rPr>
              <a:t>around the globe have speech impairments and must rely on </a:t>
            </a:r>
            <a:r>
              <a:rPr lang="en-IN" sz="2400" b="1" i="1" kern="0" dirty="0">
                <a:solidFill>
                  <a:srgbClr val="FFF176"/>
                </a:solidFill>
                <a:latin typeface="Proxima Nova"/>
                <a:ea typeface="Proxima Nova"/>
                <a:cs typeface="Proxima Nova"/>
                <a:sym typeface="Proxima Nova"/>
              </a:rPr>
              <a:t>sign language</a:t>
            </a:r>
            <a:r>
              <a:rPr lang="en-IN" sz="1867" i="1" kern="0" dirty="0">
                <a:solidFill>
                  <a:srgbClr val="FFF176"/>
                </a:solidFill>
                <a:latin typeface="Proxima Nova"/>
                <a:ea typeface="Proxima Nova"/>
                <a:cs typeface="Proxima Nova"/>
                <a:sym typeface="Proxima Nova"/>
              </a:rPr>
              <a:t>,</a:t>
            </a:r>
            <a:r>
              <a:rPr lang="en-IN" sz="1867" kern="0" dirty="0">
                <a:solidFill>
                  <a:srgbClr val="FFFFFF"/>
                </a:solidFill>
                <a:latin typeface="Proxima Nova"/>
                <a:ea typeface="Proxima Nova"/>
                <a:cs typeface="Proxima Nova"/>
                <a:sym typeface="Proxima Nova"/>
              </a:rPr>
              <a:t> which poses a language barrier when seeking to communicate with non-sign language users</a:t>
            </a:r>
            <a:endParaRPr sz="1867" kern="0" dirty="0">
              <a:solidFill>
                <a:srgbClr val="000000"/>
              </a:solidFill>
              <a:latin typeface="Proxima Nova"/>
              <a:ea typeface="Proxima Nova"/>
              <a:cs typeface="Proxima Nova"/>
              <a:sym typeface="Proxima Nova"/>
            </a:endParaRPr>
          </a:p>
          <a:p>
            <a:pPr defTabSz="1219170">
              <a:lnSpc>
                <a:spcPct val="115000"/>
              </a:lnSpc>
              <a:spcBef>
                <a:spcPts val="2132"/>
              </a:spcBef>
              <a:buClr>
                <a:srgbClr val="000000"/>
              </a:buClr>
              <a:buSzPts val="1400"/>
            </a:pPr>
            <a:endParaRPr sz="1867" kern="0" dirty="0">
              <a:solidFill>
                <a:srgbClr val="000000"/>
              </a:solidFill>
              <a:latin typeface="Proxima Nova"/>
              <a:ea typeface="Proxima Nova"/>
              <a:cs typeface="Proxima Nova"/>
              <a:sym typeface="Proxima Nova"/>
            </a:endParaRPr>
          </a:p>
          <a:p>
            <a:pPr defTabSz="1219170">
              <a:lnSpc>
                <a:spcPct val="115000"/>
              </a:lnSpc>
              <a:spcBef>
                <a:spcPts val="2132"/>
              </a:spcBef>
              <a:buClr>
                <a:srgbClr val="000000"/>
              </a:buClr>
              <a:buSzPts val="1400"/>
            </a:pPr>
            <a:r>
              <a:rPr lang="en-IN" sz="1867" kern="0" dirty="0">
                <a:solidFill>
                  <a:srgbClr val="FFFFFF"/>
                </a:solidFill>
                <a:latin typeface="Proxima Nova"/>
                <a:ea typeface="Proxima Nova"/>
                <a:cs typeface="Proxima Nova"/>
                <a:sym typeface="Proxima Nova"/>
              </a:rPr>
              <a:t>But learning sign language is a tedious and time taking process</a:t>
            </a:r>
            <a:endParaRPr sz="1867" kern="0" dirty="0">
              <a:solidFill>
                <a:srgbClr val="000000"/>
              </a:solidFill>
              <a:latin typeface="Proxima Nova"/>
              <a:ea typeface="Proxima Nova"/>
              <a:cs typeface="Proxima Nova"/>
              <a:sym typeface="Proxima Nova"/>
            </a:endParaRPr>
          </a:p>
          <a:p>
            <a:pPr defTabSz="1219170">
              <a:lnSpc>
                <a:spcPct val="115000"/>
              </a:lnSpc>
              <a:spcBef>
                <a:spcPts val="2132"/>
              </a:spcBef>
              <a:buClr>
                <a:srgbClr val="000000"/>
              </a:buClr>
              <a:buSzPts val="1400"/>
            </a:pPr>
            <a:endParaRPr sz="1867" kern="0" dirty="0">
              <a:solidFill>
                <a:srgbClr val="000000"/>
              </a:solidFill>
              <a:latin typeface="Proxima Nova"/>
              <a:ea typeface="Proxima Nova"/>
              <a:cs typeface="Proxima Nova"/>
              <a:sym typeface="Proxima Nova"/>
            </a:endParaRPr>
          </a:p>
          <a:p>
            <a:pPr defTabSz="1219170">
              <a:lnSpc>
                <a:spcPct val="115000"/>
              </a:lnSpc>
              <a:spcBef>
                <a:spcPts val="2132"/>
              </a:spcBef>
              <a:buClr>
                <a:srgbClr val="000000"/>
              </a:buClr>
              <a:buSzPts val="1400"/>
            </a:pPr>
            <a:r>
              <a:rPr lang="en-IN" sz="1867" kern="0" dirty="0">
                <a:solidFill>
                  <a:srgbClr val="FFFFFF"/>
                </a:solidFill>
                <a:latin typeface="Proxima Nova"/>
                <a:ea typeface="Proxima Nova"/>
                <a:cs typeface="Proxima Nova"/>
                <a:sym typeface="Proxima Nova"/>
              </a:rPr>
              <a:t>At this age of technology, it is quintessential to make these people feel part of the society by helping them communicate smoothly.</a:t>
            </a:r>
            <a:endParaRPr sz="1867" kern="0" dirty="0">
              <a:solidFill>
                <a:srgbClr val="000000"/>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AEB50-0690-4B94-860B-8EADF3E29A35}"/>
              </a:ext>
            </a:extLst>
          </p:cNvPr>
          <p:cNvSpPr>
            <a:spLocks noGrp="1"/>
          </p:cNvSpPr>
          <p:nvPr>
            <p:ph type="title"/>
          </p:nvPr>
        </p:nvSpPr>
        <p:spPr>
          <a:xfrm>
            <a:off x="415680" y="426228"/>
            <a:ext cx="11360160" cy="763200"/>
          </a:xfrm>
        </p:spPr>
        <p:txBody>
          <a:bodyPr/>
          <a:lstStyle/>
          <a:p>
            <a:pPr algn="ctr"/>
            <a:r>
              <a:rPr lang="en-IN" sz="5400" dirty="0">
                <a:solidFill>
                  <a:schemeClr val="tx1">
                    <a:lumMod val="85000"/>
                    <a:lumOff val="15000"/>
                  </a:schemeClr>
                </a:solidFill>
                <a:latin typeface="Adobe Fan Heiti Std B" panose="020B0700000000000000" pitchFamily="34" charset="-128"/>
                <a:ea typeface="Adobe Fan Heiti Std B" panose="020B0700000000000000" pitchFamily="34" charset="-128"/>
              </a:rPr>
              <a:t>EXTRACTING FRAMES</a:t>
            </a:r>
          </a:p>
        </p:txBody>
      </p:sp>
      <p:sp>
        <p:nvSpPr>
          <p:cNvPr id="3" name="Subtitle 2">
            <a:extLst>
              <a:ext uri="{FF2B5EF4-FFF2-40B4-BE49-F238E27FC236}">
                <a16:creationId xmlns:a16="http://schemas.microsoft.com/office/drawing/2014/main" id="{74AE1D43-E7C7-4A57-9919-26FE37193F39}"/>
              </a:ext>
            </a:extLst>
          </p:cNvPr>
          <p:cNvSpPr>
            <a:spLocks noGrp="1"/>
          </p:cNvSpPr>
          <p:nvPr>
            <p:ph type="subTitle" idx="1"/>
          </p:nvPr>
        </p:nvSpPr>
        <p:spPr>
          <a:xfrm>
            <a:off x="556597" y="1589649"/>
            <a:ext cx="11360160" cy="5461107"/>
          </a:xfrm>
        </p:spPr>
        <p:txBody>
          <a:bodyPr/>
          <a:lstStyle/>
          <a:p>
            <a:pPr marL="50800" indent="0">
              <a:buNone/>
            </a:pPr>
            <a:r>
              <a:rPr lang="en-IN" sz="2400" b="1" i="1" dirty="0">
                <a:solidFill>
                  <a:schemeClr val="bg2">
                    <a:lumMod val="75000"/>
                  </a:schemeClr>
                </a:solidFill>
                <a:latin typeface="Courier New" panose="02070309020205020404" pitchFamily="49" charset="0"/>
                <a:cs typeface="Courier New" panose="02070309020205020404" pitchFamily="49" charset="0"/>
              </a:rPr>
              <a:t>if __name__ == "__main__":</a:t>
            </a:r>
          </a:p>
          <a:p>
            <a:pPr marL="50800" indent="0">
              <a:buNone/>
            </a:pPr>
            <a:r>
              <a:rPr lang="en-US" sz="2400" dirty="0">
                <a:latin typeface="Proxima Nova" panose="020B0604020202020204" charset="0"/>
              </a:rPr>
              <a:t>In the main function we use cv2 functions such as</a:t>
            </a:r>
          </a:p>
          <a:p>
            <a:pPr marL="565150" indent="-514350">
              <a:buFont typeface="+mj-lt"/>
              <a:buAutoNum type="arabicPeriod"/>
            </a:pPr>
            <a:r>
              <a:rPr lang="en-US" sz="2400" b="1" i="1" dirty="0">
                <a:solidFill>
                  <a:schemeClr val="bg2">
                    <a:lumMod val="75000"/>
                  </a:schemeClr>
                </a:solidFill>
                <a:latin typeface="Courier New" panose="02070309020205020404" pitchFamily="49" charset="0"/>
                <a:cs typeface="Courier New" panose="02070309020205020404" pitchFamily="49" charset="0"/>
              </a:rPr>
              <a:t>camera= cv2,videoCapture(0)</a:t>
            </a:r>
            <a:r>
              <a:rPr lang="en-US" sz="2400" dirty="0">
                <a:latin typeface="Proxima Nova" panose="020B0604020202020204" charset="0"/>
              </a:rPr>
              <a:t>	to connect camera to take video 								using the web cam.</a:t>
            </a:r>
          </a:p>
          <a:p>
            <a:pPr marL="565150" indent="-514350">
              <a:buFont typeface="+mj-lt"/>
              <a:buAutoNum type="arabicPeriod"/>
            </a:pPr>
            <a:r>
              <a:rPr lang="en-US" sz="2400" b="1" i="1" dirty="0">
                <a:solidFill>
                  <a:schemeClr val="bg2">
                    <a:lumMod val="75000"/>
                  </a:schemeClr>
                </a:solidFill>
                <a:latin typeface="Courier New" panose="02070309020205020404" pitchFamily="49" charset="0"/>
                <a:cs typeface="Courier New" panose="02070309020205020404" pitchFamily="49" charset="0"/>
              </a:rPr>
              <a:t>(grabbed, frame) = </a:t>
            </a:r>
            <a:r>
              <a:rPr lang="en-US" sz="2400" b="1" i="1" dirty="0" err="1">
                <a:solidFill>
                  <a:schemeClr val="bg2">
                    <a:lumMod val="75000"/>
                  </a:schemeClr>
                </a:solidFill>
                <a:latin typeface="Courier New" panose="02070309020205020404" pitchFamily="49" charset="0"/>
                <a:cs typeface="Courier New" panose="02070309020205020404" pitchFamily="49" charset="0"/>
              </a:rPr>
              <a:t>camera.read</a:t>
            </a:r>
            <a:r>
              <a:rPr lang="en-US" sz="2400" b="1" i="1" dirty="0">
                <a:solidFill>
                  <a:schemeClr val="bg2">
                    <a:lumMod val="75000"/>
                  </a:schemeClr>
                </a:solidFill>
                <a:latin typeface="Courier New" panose="02070309020205020404" pitchFamily="49" charset="0"/>
                <a:cs typeface="Courier New" panose="02070309020205020404" pitchFamily="49" charset="0"/>
              </a:rPr>
              <a:t>()</a:t>
            </a:r>
            <a:r>
              <a:rPr lang="en-US" sz="2400" dirty="0">
                <a:latin typeface="Proxima Nova" panose="020B0604020202020204" charset="0"/>
              </a:rPr>
              <a:t>	to read the images from the 								web cam. </a:t>
            </a:r>
          </a:p>
          <a:p>
            <a:pPr marL="565150" indent="-514350">
              <a:buFont typeface="+mj-lt"/>
              <a:buAutoNum type="arabicPeriod"/>
            </a:pPr>
            <a:r>
              <a:rPr lang="en-US" sz="2400" b="1" i="1" dirty="0">
                <a:solidFill>
                  <a:schemeClr val="bg2">
                    <a:lumMod val="75000"/>
                  </a:schemeClr>
                </a:solidFill>
                <a:latin typeface="Courier New" panose="02070309020205020404" pitchFamily="49" charset="0"/>
                <a:cs typeface="Courier New" panose="02070309020205020404" pitchFamily="49" charset="0"/>
              </a:rPr>
              <a:t>cv2.flip()</a:t>
            </a:r>
            <a:r>
              <a:rPr lang="en-US" sz="2400" i="1" dirty="0">
                <a:solidFill>
                  <a:schemeClr val="bg2">
                    <a:lumMod val="75000"/>
                  </a:schemeClr>
                </a:solidFill>
                <a:latin typeface="Proxima Nova" panose="020B0604020202020204" charset="0"/>
              </a:rPr>
              <a:t>	</a:t>
            </a:r>
            <a:r>
              <a:rPr lang="en-US" sz="2400" dirty="0">
                <a:latin typeface="Proxima Nova" panose="020B0604020202020204" charset="0"/>
              </a:rPr>
              <a:t>	to flip the frame for avoid the mirror effect of camera </a:t>
            </a:r>
          </a:p>
          <a:p>
            <a:pPr marL="565150" indent="-514350">
              <a:buFont typeface="+mj-lt"/>
              <a:buAutoNum type="arabicPeriod"/>
            </a:pPr>
            <a:r>
              <a:rPr lang="en-US" sz="2400" b="1" i="1" dirty="0">
                <a:solidFill>
                  <a:schemeClr val="bg2">
                    <a:lumMod val="75000"/>
                  </a:schemeClr>
                </a:solidFill>
                <a:latin typeface="Courier New" panose="02070309020205020404" pitchFamily="49" charset="0"/>
                <a:cs typeface="Courier New" panose="02070309020205020404" pitchFamily="49" charset="0"/>
              </a:rPr>
              <a:t>cv2.cvtColor()</a:t>
            </a:r>
            <a:r>
              <a:rPr lang="en-US" sz="2400" dirty="0">
                <a:latin typeface="Proxima Nova" panose="020B0604020202020204" charset="0"/>
              </a:rPr>
              <a:t>	to convert color to gray</a:t>
            </a:r>
          </a:p>
          <a:p>
            <a:pPr marL="565150" indent="-514350">
              <a:buFont typeface="+mj-lt"/>
              <a:buAutoNum type="arabicPeriod"/>
            </a:pPr>
            <a:r>
              <a:rPr lang="en-US" sz="2400" b="1" i="1" dirty="0">
                <a:solidFill>
                  <a:schemeClr val="bg2">
                    <a:lumMod val="75000"/>
                  </a:schemeClr>
                </a:solidFill>
                <a:latin typeface="Courier New" panose="02070309020205020404" pitchFamily="49" charset="0"/>
                <a:cs typeface="Courier New" panose="02070309020205020404" pitchFamily="49" charset="0"/>
              </a:rPr>
              <a:t>cv2.imwrite()</a:t>
            </a:r>
            <a:r>
              <a:rPr lang="en-US" sz="2400" dirty="0">
                <a:latin typeface="Proxima Nova" panose="020B0604020202020204" charset="0"/>
              </a:rPr>
              <a:t>	to write the frame to a directory</a:t>
            </a:r>
          </a:p>
          <a:p>
            <a:pPr marL="565150" indent="-514350">
              <a:buFont typeface="+mj-lt"/>
              <a:buAutoNum type="arabicPeriod"/>
            </a:pPr>
            <a:endParaRPr lang="en-US" dirty="0">
              <a:latin typeface="Proxima Nova" panose="020B0604020202020204" charset="0"/>
            </a:endParaRPr>
          </a:p>
          <a:p>
            <a:pPr marL="50800" indent="0">
              <a:buNone/>
            </a:pPr>
            <a:endParaRPr lang="en-US" dirty="0">
              <a:latin typeface="Proxima Nova" panose="020B0604020202020204" charset="0"/>
            </a:endParaRPr>
          </a:p>
          <a:p>
            <a:endParaRPr lang="en-IN" dirty="0">
              <a:latin typeface="Proxima Nova" panose="020B0604020202020204" charset="0"/>
            </a:endParaRPr>
          </a:p>
        </p:txBody>
      </p:sp>
    </p:spTree>
    <p:extLst>
      <p:ext uri="{BB962C8B-B14F-4D97-AF65-F5344CB8AC3E}">
        <p14:creationId xmlns:p14="http://schemas.microsoft.com/office/powerpoint/2010/main" val="1624746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4F8FB"/>
            </a:gs>
            <a:gs pos="100000">
              <a:srgbClr val="F4F8FB"/>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B31C0FB-8544-47A4-8123-8F440312BEB6}"/>
              </a:ext>
            </a:extLst>
          </p:cNvPr>
          <p:cNvSpPr/>
          <p:nvPr/>
        </p:nvSpPr>
        <p:spPr>
          <a:xfrm>
            <a:off x="0" y="0"/>
            <a:ext cx="12192000" cy="6858000"/>
          </a:xfrm>
          <a:prstGeom prst="rect">
            <a:avLst/>
          </a:prstGeom>
          <a:solidFill>
            <a:srgbClr val="00B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7EBD16E0-A44A-46BA-A28F-06958B19340B}"/>
              </a:ext>
            </a:extLst>
          </p:cNvPr>
          <p:cNvPicPr>
            <a:picLocks noChangeAspect="1"/>
          </p:cNvPicPr>
          <p:nvPr/>
        </p:nvPicPr>
        <p:blipFill rotWithShape="1">
          <a:blip r:embed="rId2">
            <a:extLst>
              <a:ext uri="{28A0092B-C50C-407E-A947-70E740481C1C}">
                <a14:useLocalDpi xmlns:a14="http://schemas.microsoft.com/office/drawing/2010/main" val="0"/>
              </a:ext>
            </a:extLst>
          </a:blip>
          <a:srcRect l="32561"/>
          <a:stretch/>
        </p:blipFill>
        <p:spPr>
          <a:xfrm>
            <a:off x="195428" y="1288550"/>
            <a:ext cx="6529191" cy="5421739"/>
          </a:xfrm>
          <a:prstGeom prst="rect">
            <a:avLst/>
          </a:prstGeom>
        </p:spPr>
      </p:pic>
      <p:sp>
        <p:nvSpPr>
          <p:cNvPr id="2" name="Title 1">
            <a:extLst>
              <a:ext uri="{FF2B5EF4-FFF2-40B4-BE49-F238E27FC236}">
                <a16:creationId xmlns:a16="http://schemas.microsoft.com/office/drawing/2014/main" id="{42706929-9E4A-4066-8DC2-8A23D764354D}"/>
              </a:ext>
            </a:extLst>
          </p:cNvPr>
          <p:cNvSpPr>
            <a:spLocks noGrp="1"/>
          </p:cNvSpPr>
          <p:nvPr>
            <p:ph type="title"/>
          </p:nvPr>
        </p:nvSpPr>
        <p:spPr>
          <a:xfrm>
            <a:off x="415920" y="422487"/>
            <a:ext cx="11360160" cy="763200"/>
          </a:xfrm>
        </p:spPr>
        <p:txBody>
          <a:bodyPr/>
          <a:lstStyle/>
          <a:p>
            <a:pPr algn="ctr"/>
            <a:r>
              <a:rPr lang="en-IN" sz="8000" dirty="0">
                <a:solidFill>
                  <a:schemeClr val="tx1"/>
                </a:solidFill>
                <a:latin typeface="Rockwell Condensed" panose="02060603050405020104" pitchFamily="18" charset="0"/>
                <a:ea typeface="Adobe Fan Heiti Std B" panose="020B0700000000000000" pitchFamily="34" charset="-128"/>
              </a:rPr>
              <a:t>TRAINING MODEL</a:t>
            </a:r>
          </a:p>
        </p:txBody>
      </p:sp>
      <p:sp>
        <p:nvSpPr>
          <p:cNvPr id="3" name="Subtitle 2">
            <a:extLst>
              <a:ext uri="{FF2B5EF4-FFF2-40B4-BE49-F238E27FC236}">
                <a16:creationId xmlns:a16="http://schemas.microsoft.com/office/drawing/2014/main" id="{C956991C-1570-49F2-A60F-2E6BD341EDC0}"/>
              </a:ext>
            </a:extLst>
          </p:cNvPr>
          <p:cNvSpPr>
            <a:spLocks noGrp="1"/>
          </p:cNvSpPr>
          <p:nvPr>
            <p:ph type="subTitle" idx="1"/>
          </p:nvPr>
        </p:nvSpPr>
        <p:spPr>
          <a:xfrm>
            <a:off x="3428161" y="1344023"/>
            <a:ext cx="8568411" cy="4978524"/>
          </a:xfrm>
        </p:spPr>
        <p:txBody>
          <a:bodyPr/>
          <a:lstStyle/>
          <a:p>
            <a:r>
              <a:rPr lang="en-IN" sz="2600" dirty="0">
                <a:latin typeface="Proxima Nova" panose="020B0604020202020204" charset="0"/>
              </a:rPr>
              <a:t>After dataset collecting ,pre processing ,and labelling the dataset all are completed ,it will given to the model as input using TensorFlow.</a:t>
            </a:r>
          </a:p>
          <a:p>
            <a:r>
              <a:rPr lang="en-IN" sz="2600" dirty="0">
                <a:latin typeface="Proxima Nova" panose="020B0604020202020204" charset="0"/>
              </a:rPr>
              <a:t>The feature extraction process and creating labelled models are done by TensorFlow.</a:t>
            </a:r>
          </a:p>
          <a:p>
            <a:r>
              <a:rPr lang="en-IN" sz="2600" dirty="0">
                <a:latin typeface="Proxima Nova" panose="020B0604020202020204" charset="0"/>
              </a:rPr>
              <a:t>We use </a:t>
            </a:r>
            <a:r>
              <a:rPr lang="en-IN" sz="2600" b="1" dirty="0">
                <a:latin typeface="Proxima Nova" panose="020B0604020202020204" charset="0"/>
              </a:rPr>
              <a:t>Transfer learning </a:t>
            </a:r>
            <a:r>
              <a:rPr lang="en-IN" sz="2600" dirty="0">
                <a:latin typeface="Proxima Nova" panose="020B0604020202020204" charset="0"/>
              </a:rPr>
              <a:t>which is a ML technique where a model trained on one task is repurposed on a second related task.</a:t>
            </a:r>
          </a:p>
          <a:p>
            <a:r>
              <a:rPr lang="en-IN" sz="2600" dirty="0">
                <a:latin typeface="Proxima Nova" panose="020B0604020202020204" charset="0"/>
              </a:rPr>
              <a:t>This will increase the efficiency of the model.</a:t>
            </a:r>
          </a:p>
          <a:p>
            <a:r>
              <a:rPr lang="en-IN" sz="2600" dirty="0">
                <a:latin typeface="Proxima Nova" panose="020B0604020202020204" charset="0"/>
              </a:rPr>
              <a:t>We use the pre trained model MobileNetV2.</a:t>
            </a:r>
          </a:p>
        </p:txBody>
      </p:sp>
    </p:spTree>
    <p:extLst>
      <p:ext uri="{BB962C8B-B14F-4D97-AF65-F5344CB8AC3E}">
        <p14:creationId xmlns:p14="http://schemas.microsoft.com/office/powerpoint/2010/main" val="3026148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73E3D-15CE-4D3D-BB18-8BB520726D4A}"/>
              </a:ext>
            </a:extLst>
          </p:cNvPr>
          <p:cNvSpPr>
            <a:spLocks noGrp="1"/>
          </p:cNvSpPr>
          <p:nvPr>
            <p:ph type="title"/>
          </p:nvPr>
        </p:nvSpPr>
        <p:spPr/>
        <p:txBody>
          <a:bodyPr/>
          <a:lstStyle/>
          <a:p>
            <a:r>
              <a:rPr lang="en-IN" sz="4800" dirty="0">
                <a:solidFill>
                  <a:schemeClr val="tx1">
                    <a:lumMod val="85000"/>
                    <a:lumOff val="15000"/>
                  </a:schemeClr>
                </a:solidFill>
                <a:latin typeface="Adobe Fan Heiti Std B" panose="020B0700000000000000" pitchFamily="34" charset="-128"/>
                <a:ea typeface="Adobe Fan Heiti Std B" panose="020B0700000000000000" pitchFamily="34" charset="-128"/>
              </a:rPr>
              <a:t>//CODE SECTION//</a:t>
            </a:r>
          </a:p>
        </p:txBody>
      </p:sp>
      <p:sp>
        <p:nvSpPr>
          <p:cNvPr id="4" name="Rectangle 1">
            <a:extLst>
              <a:ext uri="{FF2B5EF4-FFF2-40B4-BE49-F238E27FC236}">
                <a16:creationId xmlns:a16="http://schemas.microsoft.com/office/drawing/2014/main" id="{32144A5D-D91C-43CC-947B-842B5392A213}"/>
              </a:ext>
            </a:extLst>
          </p:cNvPr>
          <p:cNvSpPr>
            <a:spLocks noGrp="1" noChangeArrowheads="1"/>
          </p:cNvSpPr>
          <p:nvPr>
            <p:ph type="subTitle" idx="1"/>
          </p:nvPr>
        </p:nvSpPr>
        <p:spPr bwMode="auto">
          <a:xfrm>
            <a:off x="415680" y="1356480"/>
            <a:ext cx="10854300" cy="5632311"/>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rPr>
              <a:t>import</a:t>
            </a:r>
            <a:r>
              <a:rPr kumimoji="0" lang="en-US" altLang="en-US" sz="2400" b="0" i="1" u="none" strike="noStrike" cap="none" normalizeH="0" baseline="0" dirty="0">
                <a:ln>
                  <a:noFill/>
                </a:ln>
                <a:solidFill>
                  <a:schemeClr val="bg2">
                    <a:lumMod val="75000"/>
                  </a:schemeClr>
                </a:solidFill>
                <a:effectLst/>
                <a:latin typeface="Courier New" panose="02070309020205020404" pitchFamily="49" charset="0"/>
              </a:rPr>
              <a:t> </a:t>
            </a:r>
            <a:r>
              <a:rPr kumimoji="0" lang="en-US" altLang="en-US" sz="2400" b="1" i="1" u="none" strike="noStrike" cap="none" normalizeH="0" baseline="0" dirty="0" err="1">
                <a:ln>
                  <a:noFill/>
                </a:ln>
                <a:solidFill>
                  <a:schemeClr val="bg2">
                    <a:lumMod val="75000"/>
                  </a:schemeClr>
                </a:solidFill>
                <a:effectLst/>
                <a:latin typeface="Courier New" panose="02070309020205020404" pitchFamily="49" charset="0"/>
              </a:rPr>
              <a:t>tensorflow</a:t>
            </a:r>
            <a:r>
              <a:rPr kumimoji="0" lang="en-US" altLang="en-US" sz="2400" b="0" i="1" u="none" strike="noStrike" cap="none" normalizeH="0" baseline="0" dirty="0">
                <a:ln>
                  <a:noFill/>
                </a:ln>
                <a:solidFill>
                  <a:schemeClr val="bg2">
                    <a:lumMod val="75000"/>
                  </a:schemeClr>
                </a:solidFill>
                <a:effectLst/>
                <a:latin typeface="Courier New" panose="02070309020205020404" pitchFamily="49" charset="0"/>
              </a:rPr>
              <a:t> </a:t>
            </a:r>
            <a:r>
              <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rPr>
              <a:t>as</a:t>
            </a:r>
            <a:r>
              <a:rPr kumimoji="0" lang="en-US" altLang="en-US" sz="2400" b="0" i="1" u="none" strike="noStrike" cap="none" normalizeH="0" baseline="0" dirty="0">
                <a:ln>
                  <a:noFill/>
                </a:ln>
                <a:solidFill>
                  <a:schemeClr val="bg2">
                    <a:lumMod val="75000"/>
                  </a:schemeClr>
                </a:solidFill>
                <a:effectLst/>
                <a:latin typeface="Courier New" panose="02070309020205020404" pitchFamily="49" charset="0"/>
              </a:rPr>
              <a:t> </a:t>
            </a:r>
            <a:r>
              <a:rPr kumimoji="0" lang="en-US" altLang="en-US" sz="2400" b="1" i="1" u="none" strike="noStrike" cap="none" normalizeH="0" baseline="0" dirty="0" err="1">
                <a:ln>
                  <a:noFill/>
                </a:ln>
                <a:solidFill>
                  <a:schemeClr val="bg2">
                    <a:lumMod val="75000"/>
                  </a:schemeClr>
                </a:solidFill>
                <a:effectLst/>
                <a:latin typeface="Courier New" panose="02070309020205020404" pitchFamily="49" charset="0"/>
              </a:rPr>
              <a:t>tf</a:t>
            </a:r>
            <a:endPar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rPr>
              <a:t>import</a:t>
            </a:r>
            <a:r>
              <a:rPr kumimoji="0" lang="en-US" altLang="en-US" sz="2400" b="0" i="1" u="none" strike="noStrike" cap="none" normalizeH="0" baseline="0" dirty="0">
                <a:ln>
                  <a:noFill/>
                </a:ln>
                <a:solidFill>
                  <a:schemeClr val="bg2">
                    <a:lumMod val="75000"/>
                  </a:schemeClr>
                </a:solidFill>
                <a:effectLst/>
                <a:latin typeface="Courier New" panose="02070309020205020404" pitchFamily="49" charset="0"/>
              </a:rPr>
              <a:t> </a:t>
            </a:r>
            <a:r>
              <a:rPr kumimoji="0" lang="en-US" altLang="en-US" sz="2400" b="1" i="1" u="none" strike="noStrike" cap="none" normalizeH="0" baseline="0" dirty="0" err="1">
                <a:ln>
                  <a:noFill/>
                </a:ln>
                <a:solidFill>
                  <a:schemeClr val="bg2">
                    <a:lumMod val="75000"/>
                  </a:schemeClr>
                </a:solidFill>
                <a:effectLst/>
                <a:latin typeface="Courier New" panose="02070309020205020404" pitchFamily="49" charset="0"/>
              </a:rPr>
              <a:t>os</a:t>
            </a:r>
            <a:r>
              <a:rPr kumimoji="0" lang="en-US" altLang="en-US" sz="2400" b="0" i="1" u="none" strike="noStrike" cap="none" normalizeH="0" baseline="0" dirty="0">
                <a:ln>
                  <a:noFill/>
                </a:ln>
                <a:solidFill>
                  <a:schemeClr val="bg2">
                    <a:lumMod val="75000"/>
                  </a:schemeClr>
                </a:solidFill>
                <a:effectLst/>
                <a:latin typeface="Courier New" panose="020703090202050204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rPr>
              <a:t>import</a:t>
            </a:r>
            <a:r>
              <a:rPr kumimoji="0" lang="en-US" altLang="en-US" sz="2400" b="0" i="1" u="none" strike="noStrike" cap="none" normalizeH="0" baseline="0" dirty="0">
                <a:ln>
                  <a:noFill/>
                </a:ln>
                <a:solidFill>
                  <a:schemeClr val="bg2">
                    <a:lumMod val="75000"/>
                  </a:schemeClr>
                </a:solidFill>
                <a:effectLst/>
                <a:latin typeface="Courier New" panose="02070309020205020404" pitchFamily="49" charset="0"/>
              </a:rPr>
              <a:t> </a:t>
            </a:r>
            <a:r>
              <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rPr>
              <a:t>numpy</a:t>
            </a:r>
            <a:r>
              <a:rPr kumimoji="0" lang="en-US" altLang="en-US" sz="2400" b="0" i="1" u="none" strike="noStrike" cap="none" normalizeH="0" baseline="0" dirty="0">
                <a:ln>
                  <a:noFill/>
                </a:ln>
                <a:solidFill>
                  <a:schemeClr val="bg2">
                    <a:lumMod val="75000"/>
                  </a:schemeClr>
                </a:solidFill>
                <a:effectLst/>
                <a:latin typeface="Courier New" panose="02070309020205020404" pitchFamily="49" charset="0"/>
              </a:rPr>
              <a:t> </a:t>
            </a:r>
            <a:r>
              <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rPr>
              <a:t>as</a:t>
            </a:r>
            <a:r>
              <a:rPr kumimoji="0" lang="en-US" altLang="en-US" sz="2400" b="0" i="1" u="none" strike="noStrike" cap="none" normalizeH="0" baseline="0" dirty="0">
                <a:ln>
                  <a:noFill/>
                </a:ln>
                <a:solidFill>
                  <a:schemeClr val="bg2">
                    <a:lumMod val="75000"/>
                  </a:schemeClr>
                </a:solidFill>
                <a:effectLst/>
                <a:latin typeface="Courier New" panose="02070309020205020404" pitchFamily="49" charset="0"/>
              </a:rPr>
              <a:t> </a:t>
            </a:r>
            <a:r>
              <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rPr>
              <a:t>np</a:t>
            </a:r>
            <a:r>
              <a:rPr kumimoji="0" lang="en-US" altLang="en-US" sz="2400" b="0" i="1" u="none" strike="noStrike" cap="none" normalizeH="0" baseline="0" dirty="0">
                <a:ln>
                  <a:noFill/>
                </a:ln>
                <a:solidFill>
                  <a:schemeClr val="bg2">
                    <a:lumMod val="75000"/>
                  </a:schemeClr>
                </a:solidFill>
                <a:effectLst/>
                <a:latin typeface="Courier New" panose="020703090202050204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rPr>
              <a:t>import</a:t>
            </a:r>
            <a:r>
              <a:rPr kumimoji="0" lang="en-US" altLang="en-US" sz="2400" b="0" i="1" u="none" strike="noStrike" cap="none" normalizeH="0" baseline="0" dirty="0">
                <a:ln>
                  <a:noFill/>
                </a:ln>
                <a:solidFill>
                  <a:schemeClr val="bg2">
                    <a:lumMod val="75000"/>
                  </a:schemeClr>
                </a:solidFill>
                <a:effectLst/>
                <a:latin typeface="Courier New" panose="02070309020205020404" pitchFamily="49" charset="0"/>
              </a:rPr>
              <a:t> </a:t>
            </a:r>
            <a:r>
              <a:rPr kumimoji="0" lang="en-US" altLang="en-US" sz="2400" b="1" i="1" u="none" strike="noStrike" cap="none" normalizeH="0" baseline="0" dirty="0" err="1">
                <a:ln>
                  <a:noFill/>
                </a:ln>
                <a:solidFill>
                  <a:schemeClr val="bg2">
                    <a:lumMod val="75000"/>
                  </a:schemeClr>
                </a:solidFill>
                <a:effectLst/>
                <a:latin typeface="Courier New" panose="02070309020205020404" pitchFamily="49" charset="0"/>
              </a:rPr>
              <a:t>matplotlib.pyplot</a:t>
            </a:r>
            <a:r>
              <a:rPr kumimoji="0" lang="en-US" altLang="en-US" sz="2400" b="0" i="1" u="none" strike="noStrike" cap="none" normalizeH="0" baseline="0" dirty="0">
                <a:ln>
                  <a:noFill/>
                </a:ln>
                <a:solidFill>
                  <a:schemeClr val="bg2">
                    <a:lumMod val="75000"/>
                  </a:schemeClr>
                </a:solidFill>
                <a:effectLst/>
                <a:latin typeface="Courier New" panose="02070309020205020404" pitchFamily="49" charset="0"/>
              </a:rPr>
              <a:t> </a:t>
            </a:r>
            <a:r>
              <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rPr>
              <a:t>as</a:t>
            </a:r>
            <a:r>
              <a:rPr kumimoji="0" lang="en-US" altLang="en-US" sz="2400" b="0" i="1" u="none" strike="noStrike" cap="none" normalizeH="0" baseline="0" dirty="0">
                <a:ln>
                  <a:noFill/>
                </a:ln>
                <a:solidFill>
                  <a:schemeClr val="bg2">
                    <a:lumMod val="75000"/>
                  </a:schemeClr>
                </a:solidFill>
                <a:effectLst/>
                <a:latin typeface="Courier New" panose="02070309020205020404" pitchFamily="49" charset="0"/>
              </a:rPr>
              <a:t> </a:t>
            </a:r>
            <a:r>
              <a:rPr kumimoji="0" lang="en-US" altLang="en-US" sz="2400" b="1" i="1" u="none" strike="noStrike" cap="none" normalizeH="0" baseline="0" dirty="0" err="1">
                <a:ln>
                  <a:noFill/>
                </a:ln>
                <a:solidFill>
                  <a:schemeClr val="bg2">
                    <a:lumMod val="75000"/>
                  </a:schemeClr>
                </a:solidFill>
                <a:effectLst/>
                <a:latin typeface="Courier New" panose="02070309020205020404" pitchFamily="49" charset="0"/>
              </a:rPr>
              <a:t>plt</a:t>
            </a:r>
            <a:r>
              <a:rPr kumimoji="0" lang="en-US" altLang="en-US" sz="2400" b="0" i="1" u="none" strike="noStrike" cap="none" normalizeH="0" baseline="0" dirty="0">
                <a:ln>
                  <a:noFill/>
                </a:ln>
                <a:solidFill>
                  <a:schemeClr val="bg2">
                    <a:lumMod val="75000"/>
                  </a:schemeClr>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Proxima Nova" panose="020B0604020202020204" charset="0"/>
              </a:rPr>
              <a:t>This import libraries that we need TensorFlow ,numpy ,matplotlib ,os.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bg2">
                  <a:lumMod val="75000"/>
                </a:schemeClr>
              </a:solidFill>
              <a:latin typeface="Proxima Nova"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Proxima Nova" panose="020B0604020202020204" charset="0"/>
              </a:rPr>
              <a:t>TRAIN DATA GENERATOR</a:t>
            </a:r>
          </a:p>
          <a:p>
            <a:pPr marL="457200" lvl="1" indent="0" eaLnBrk="0" fontAlgn="base" hangingPunct="0">
              <a:lnSpc>
                <a:spcPct val="100000"/>
              </a:lnSpc>
              <a:spcBef>
                <a:spcPct val="0"/>
              </a:spcBef>
              <a:spcAft>
                <a:spcPct val="0"/>
              </a:spcAft>
              <a:buClrTx/>
              <a:buSzTx/>
              <a:buNone/>
            </a:pPr>
            <a:r>
              <a:rPr lang="en-US" altLang="en-US" sz="2200" dirty="0">
                <a:solidFill>
                  <a:schemeClr val="tx1"/>
                </a:solidFill>
                <a:latin typeface="Proxima Nova" panose="020B0604020202020204" charset="0"/>
              </a:rPr>
              <a:t>The data is fed to the model in batch wise .Each batch contains pre-defined number of images to overcome memory overflow.</a:t>
            </a:r>
          </a:p>
          <a:p>
            <a:pPr marL="457200" lvl="1" indent="0" eaLnBrk="0" fontAlgn="base" hangingPunct="0">
              <a:lnSpc>
                <a:spcPct val="100000"/>
              </a:lnSpc>
              <a:spcBef>
                <a:spcPct val="0"/>
              </a:spcBef>
              <a:spcAft>
                <a:spcPct val="0"/>
              </a:spcAft>
              <a:buClrTx/>
              <a:buSzTx/>
              <a:buNone/>
            </a:pPr>
            <a:endParaRPr kumimoji="0" lang="en-US" altLang="en-US" sz="2000" b="0" i="1" u="none" strike="noStrike" cap="none" normalizeH="0" baseline="0" dirty="0">
              <a:ln>
                <a:noFill/>
              </a:ln>
              <a:solidFill>
                <a:schemeClr val="bg2">
                  <a:lumMod val="75000"/>
                </a:schemeClr>
              </a:solidFill>
              <a:effectLst/>
              <a:latin typeface="Proxima Nova" panose="020B0604020202020204" charset="0"/>
            </a:endParaRPr>
          </a:p>
          <a:p>
            <a:pPr marL="0" indent="0" eaLnBrk="0" fontAlgn="base" hangingPunct="0">
              <a:lnSpc>
                <a:spcPct val="100000"/>
              </a:lnSpc>
              <a:spcBef>
                <a:spcPct val="0"/>
              </a:spcBef>
              <a:spcAft>
                <a:spcPct val="0"/>
              </a:spcAft>
              <a:buClrTx/>
              <a:buSzTx/>
              <a:buNone/>
            </a:pPr>
            <a:r>
              <a:rPr lang="en-US" altLang="en-US" sz="2400" b="1" i="1" dirty="0">
                <a:solidFill>
                  <a:schemeClr val="bg2">
                    <a:lumMod val="75000"/>
                  </a:schemeClr>
                </a:solidFill>
                <a:latin typeface="Courier New" panose="02070309020205020404" pitchFamily="49" charset="0"/>
                <a:cs typeface="Courier New" panose="02070309020205020404" pitchFamily="49" charset="0"/>
              </a:rPr>
              <a:t>IMAGE_SIZE =96 BATCH_SIZE=64</a:t>
            </a:r>
          </a:p>
          <a:p>
            <a:pPr marL="0" indent="0" eaLnBrk="0" fontAlgn="base" hangingPunct="0">
              <a:lnSpc>
                <a:spcPct val="100000"/>
              </a:lnSpc>
              <a:spcBef>
                <a:spcPct val="0"/>
              </a:spcBef>
              <a:spcAft>
                <a:spcPct val="0"/>
              </a:spcAft>
              <a:buClrTx/>
              <a:buSzTx/>
              <a:buNone/>
            </a:pPr>
            <a:r>
              <a:rPr lang="en-US" altLang="en-US" sz="2400" b="1" i="1" dirty="0" err="1">
                <a:solidFill>
                  <a:schemeClr val="bg2">
                    <a:lumMod val="75000"/>
                  </a:schemeClr>
                </a:solidFill>
                <a:latin typeface="Courier New" panose="02070309020205020404" pitchFamily="49" charset="0"/>
                <a:cs typeface="Courier New" panose="02070309020205020404" pitchFamily="49" charset="0"/>
              </a:rPr>
              <a:t>datagen</a:t>
            </a:r>
            <a:r>
              <a:rPr lang="en-US" altLang="en-US" sz="2400" b="1" i="1" dirty="0">
                <a:solidFill>
                  <a:schemeClr val="bg2">
                    <a:lumMod val="75000"/>
                  </a:schemeClr>
                </a:solidFill>
                <a:latin typeface="Courier New" panose="02070309020205020404" pitchFamily="49" charset="0"/>
                <a:cs typeface="Courier New" panose="02070309020205020404" pitchFamily="49" charset="0"/>
              </a:rPr>
              <a:t> = </a:t>
            </a:r>
            <a:r>
              <a:rPr lang="en-US" altLang="en-US" sz="2400" b="1" i="1" dirty="0" err="1">
                <a:solidFill>
                  <a:schemeClr val="bg2">
                    <a:lumMod val="75000"/>
                  </a:schemeClr>
                </a:solidFill>
                <a:latin typeface="Courier New" panose="02070309020205020404" pitchFamily="49" charset="0"/>
                <a:cs typeface="Courier New" panose="02070309020205020404" pitchFamily="49" charset="0"/>
              </a:rPr>
              <a:t>tf.keras.preprocessing.image.ImageDataGenerator</a:t>
            </a:r>
            <a:r>
              <a:rPr lang="en-US" altLang="en-US" sz="2400" b="1" i="1" dirty="0">
                <a:solidFill>
                  <a:schemeClr val="bg2">
                    <a:lumMod val="75000"/>
                  </a:schemeClr>
                </a:solidFill>
                <a:latin typeface="Courier New" panose="02070309020205020404" pitchFamily="49" charset="0"/>
                <a:cs typeface="Courier New" panose="02070309020205020404" pitchFamily="49" charset="0"/>
              </a:rPr>
              <a:t>( </a:t>
            </a:r>
            <a:r>
              <a:rPr lang="en-US" altLang="en-US" sz="2400" b="1" i="1" dirty="0" err="1">
                <a:solidFill>
                  <a:schemeClr val="bg2">
                    <a:lumMod val="75000"/>
                  </a:schemeClr>
                </a:solidFill>
                <a:latin typeface="Courier New" panose="02070309020205020404" pitchFamily="49" charset="0"/>
                <a:cs typeface="Courier New" panose="02070309020205020404" pitchFamily="49" charset="0"/>
              </a:rPr>
              <a:t>validation_split</a:t>
            </a:r>
            <a:r>
              <a:rPr lang="en-US" altLang="en-US" sz="2400" b="1" i="1" dirty="0">
                <a:solidFill>
                  <a:schemeClr val="bg2">
                    <a:lumMod val="75000"/>
                  </a:schemeClr>
                </a:solidFill>
                <a:latin typeface="Courier New" panose="02070309020205020404" pitchFamily="49" charset="0"/>
                <a:cs typeface="Courier New" panose="02070309020205020404" pitchFamily="49" charset="0"/>
              </a:rPr>
              <a:t>=0.2, )</a:t>
            </a:r>
          </a:p>
          <a:p>
            <a:pPr marL="457200" lvl="1" indent="0" eaLnBrk="0" fontAlgn="base" hangingPunct="0">
              <a:lnSpc>
                <a:spcPct val="100000"/>
              </a:lnSpc>
              <a:spcBef>
                <a:spcPct val="0"/>
              </a:spcBef>
              <a:spcAft>
                <a:spcPct val="0"/>
              </a:spcAft>
              <a:buClrTx/>
              <a:buSzTx/>
              <a:buNone/>
            </a:pPr>
            <a:r>
              <a:rPr lang="en-US" altLang="en-US" sz="2000" i="1" dirty="0">
                <a:solidFill>
                  <a:schemeClr val="bg2">
                    <a:lumMod val="75000"/>
                  </a:schemeClr>
                </a:solidFill>
                <a:latin typeface="Proxima Nova" panose="020B0604020202020204" charset="0"/>
              </a:rPr>
              <a:t>	</a:t>
            </a:r>
            <a:r>
              <a:rPr lang="en-US" altLang="en-US" sz="2200" dirty="0">
                <a:solidFill>
                  <a:schemeClr val="tx1"/>
                </a:solidFill>
                <a:latin typeface="Proxima Nova" panose="020B0604020202020204" charset="0"/>
              </a:rPr>
              <a:t>This will create a data generator with batch size=64 and validation split as 20%.</a:t>
            </a:r>
          </a:p>
          <a:p>
            <a:pPr marL="457200" lvl="1" indent="0" eaLnBrk="0" fontAlgn="base" hangingPunct="0">
              <a:lnSpc>
                <a:spcPct val="100000"/>
              </a:lnSpc>
              <a:spcBef>
                <a:spcPct val="0"/>
              </a:spcBef>
              <a:spcAft>
                <a:spcPct val="0"/>
              </a:spcAft>
              <a:buClrTx/>
              <a:buSzTx/>
              <a:buNone/>
            </a:pPr>
            <a:endParaRPr lang="en-US" altLang="en-US" sz="2000" i="1" dirty="0">
              <a:solidFill>
                <a:schemeClr val="bg2">
                  <a:lumMod val="75000"/>
                </a:schemeClr>
              </a:solidFill>
              <a:latin typeface="Arial" panose="020B0604020202020204" pitchFamily="34" charset="0"/>
            </a:endParaRPr>
          </a:p>
          <a:p>
            <a:pPr marL="457200" lvl="1" indent="0" eaLnBrk="0" fontAlgn="base" hangingPunct="0">
              <a:lnSpc>
                <a:spcPct val="100000"/>
              </a:lnSpc>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1986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A6379-265C-4AE9-80DA-6F7EDEEBAB32}"/>
              </a:ext>
            </a:extLst>
          </p:cNvPr>
          <p:cNvSpPr>
            <a:spLocks noGrp="1"/>
          </p:cNvSpPr>
          <p:nvPr>
            <p:ph type="title"/>
          </p:nvPr>
        </p:nvSpPr>
        <p:spPr/>
        <p:txBody>
          <a:bodyPr/>
          <a:lstStyle/>
          <a:p>
            <a:r>
              <a:rPr lang="en-IN" sz="3600" dirty="0">
                <a:solidFill>
                  <a:schemeClr val="tx1">
                    <a:lumMod val="85000"/>
                    <a:lumOff val="15000"/>
                  </a:schemeClr>
                </a:solidFill>
                <a:latin typeface="Proxima Nova" panose="020B0604020202020204" charset="0"/>
                <a:ea typeface="Adobe Fan Heiti Std B" panose="020B0700000000000000" pitchFamily="34" charset="-128"/>
              </a:rPr>
              <a:t>Continue</a:t>
            </a:r>
            <a:r>
              <a:rPr lang="en-IN" dirty="0">
                <a:solidFill>
                  <a:schemeClr val="tx1">
                    <a:lumMod val="85000"/>
                    <a:lumOff val="15000"/>
                  </a:schemeClr>
                </a:solidFill>
                <a:latin typeface="Proxima Nova" panose="020B0604020202020204" charset="0"/>
              </a:rPr>
              <a:t>..</a:t>
            </a:r>
          </a:p>
        </p:txBody>
      </p:sp>
      <p:sp>
        <p:nvSpPr>
          <p:cNvPr id="3" name="Subtitle 2">
            <a:extLst>
              <a:ext uri="{FF2B5EF4-FFF2-40B4-BE49-F238E27FC236}">
                <a16:creationId xmlns:a16="http://schemas.microsoft.com/office/drawing/2014/main" id="{11771931-6C7A-4676-B25F-4F727365751C}"/>
              </a:ext>
            </a:extLst>
          </p:cNvPr>
          <p:cNvSpPr>
            <a:spLocks noGrp="1"/>
          </p:cNvSpPr>
          <p:nvPr>
            <p:ph type="subTitle" idx="1"/>
          </p:nvPr>
        </p:nvSpPr>
        <p:spPr>
          <a:xfrm>
            <a:off x="207600" y="1356480"/>
            <a:ext cx="11776320" cy="4554720"/>
          </a:xfrm>
        </p:spPr>
        <p:txBody>
          <a:bodyPr/>
          <a:lstStyle/>
          <a:p>
            <a:r>
              <a:rPr lang="en-IN" dirty="0">
                <a:latin typeface="Proxima Nova" panose="020B0604020202020204" charset="0"/>
              </a:rPr>
              <a:t>Using this data generator we generate a train-generator and Validation data generator which will be used for transfer learning of MobileNet for training and validation.</a:t>
            </a:r>
          </a:p>
          <a:p>
            <a:pPr marL="965200" lvl="1" indent="-457200">
              <a:buFont typeface="+mj-lt"/>
              <a:buAutoNum type="arabicPeriod"/>
            </a:pPr>
            <a:r>
              <a:rPr lang="en-IN" b="1" i="1" dirty="0">
                <a:solidFill>
                  <a:schemeClr val="bg2">
                    <a:lumMod val="75000"/>
                  </a:schemeClr>
                </a:solidFill>
                <a:latin typeface="Courier New" panose="02070309020205020404" pitchFamily="49" charset="0"/>
                <a:cs typeface="Courier New" panose="02070309020205020404" pitchFamily="49" charset="0"/>
              </a:rPr>
              <a:t> </a:t>
            </a:r>
            <a:r>
              <a:rPr lang="en-US" b="1" i="1" dirty="0">
                <a:solidFill>
                  <a:schemeClr val="bg2">
                    <a:lumMod val="75000"/>
                  </a:schemeClr>
                </a:solidFill>
                <a:latin typeface="Courier New" panose="02070309020205020404" pitchFamily="49" charset="0"/>
                <a:cs typeface="Courier New" panose="02070309020205020404" pitchFamily="49" charset="0"/>
              </a:rPr>
              <a:t>train_generator = datagen.flow_from_directory( base_dir, target_size=(IMAGE_SIZE,IMAGE_SIZE), batch_size = BATCH_SIZE, subset = 'training’, )</a:t>
            </a:r>
          </a:p>
          <a:p>
            <a:pPr marL="965200" lvl="1" indent="-457200">
              <a:buFont typeface="+mj-lt"/>
              <a:buAutoNum type="arabicPeriod"/>
            </a:pPr>
            <a:r>
              <a:rPr lang="en-US" b="1" i="1" dirty="0" err="1">
                <a:solidFill>
                  <a:schemeClr val="bg2">
                    <a:lumMod val="75000"/>
                  </a:schemeClr>
                </a:solidFill>
                <a:latin typeface="Courier New" panose="02070309020205020404" pitchFamily="49" charset="0"/>
                <a:cs typeface="Courier New" panose="02070309020205020404" pitchFamily="49" charset="0"/>
              </a:rPr>
              <a:t>val_generator</a:t>
            </a:r>
            <a:r>
              <a:rPr lang="en-US" b="1" i="1" dirty="0">
                <a:solidFill>
                  <a:schemeClr val="bg2">
                    <a:lumMod val="75000"/>
                  </a:schemeClr>
                </a:solidFill>
                <a:latin typeface="Courier New" panose="02070309020205020404" pitchFamily="49" charset="0"/>
                <a:cs typeface="Courier New" panose="02070309020205020404" pitchFamily="49" charset="0"/>
              </a:rPr>
              <a:t> = datagen.flow_from_directory( base_dir, target_size =(IMAGE_SIZE,IMAGE_SIZE), batch_size = BATCH_SIZE, subset = 'validation', )</a:t>
            </a:r>
          </a:p>
          <a:p>
            <a:pPr marL="965200" lvl="1" indent="-457200">
              <a:buFont typeface="+mj-lt"/>
              <a:buAutoNum type="arabicPeriod"/>
            </a:pPr>
            <a:endParaRPr lang="en-US" i="1" dirty="0">
              <a:solidFill>
                <a:schemeClr val="bg2">
                  <a:lumMod val="75000"/>
                </a:schemeClr>
              </a:solidFill>
            </a:endParaRPr>
          </a:p>
        </p:txBody>
      </p:sp>
    </p:spTree>
    <p:extLst>
      <p:ext uri="{BB962C8B-B14F-4D97-AF65-F5344CB8AC3E}">
        <p14:creationId xmlns:p14="http://schemas.microsoft.com/office/powerpoint/2010/main" val="1220248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F22B-27E9-4F3E-A215-D7FB474AADFB}"/>
              </a:ext>
            </a:extLst>
          </p:cNvPr>
          <p:cNvSpPr>
            <a:spLocks noGrp="1"/>
          </p:cNvSpPr>
          <p:nvPr>
            <p:ph type="title"/>
          </p:nvPr>
        </p:nvSpPr>
        <p:spPr>
          <a:xfrm>
            <a:off x="415680" y="762096"/>
            <a:ext cx="11360160" cy="763200"/>
          </a:xfrm>
        </p:spPr>
        <p:txBody>
          <a:bodyPr/>
          <a:lstStyle/>
          <a:p>
            <a:pPr algn="ctr"/>
            <a:r>
              <a:rPr lang="en-IN" sz="5600" b="1" dirty="0">
                <a:latin typeface="Adobe Fan Heiti Std B" panose="020B0700000000000000" pitchFamily="34" charset="-128"/>
                <a:ea typeface="Adobe Fan Heiti Std B" panose="020B0700000000000000" pitchFamily="34" charset="-128"/>
              </a:rPr>
              <a:t>MODEL BUILDING</a:t>
            </a:r>
          </a:p>
        </p:txBody>
      </p:sp>
      <p:sp>
        <p:nvSpPr>
          <p:cNvPr id="4" name="Rectangle 1">
            <a:extLst>
              <a:ext uri="{FF2B5EF4-FFF2-40B4-BE49-F238E27FC236}">
                <a16:creationId xmlns:a16="http://schemas.microsoft.com/office/drawing/2014/main" id="{9E3D3BE8-C61A-4663-B17A-02E5C5046004}"/>
              </a:ext>
            </a:extLst>
          </p:cNvPr>
          <p:cNvSpPr>
            <a:spLocks noGrp="1" noChangeArrowheads="1"/>
          </p:cNvSpPr>
          <p:nvPr>
            <p:ph type="subTitle" idx="1"/>
          </p:nvPr>
        </p:nvSpPr>
        <p:spPr bwMode="auto">
          <a:xfrm>
            <a:off x="415680" y="2336514"/>
            <a:ext cx="10324942" cy="2954655"/>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cs typeface="Courier New" panose="02070309020205020404" pitchFamily="49" charset="0"/>
              </a:rPr>
              <a:t>model = </a:t>
            </a:r>
            <a:r>
              <a:rPr kumimoji="0" lang="en-US" altLang="en-US" sz="2400" b="1" i="1" u="none" strike="noStrike" cap="none" normalizeH="0" baseline="0" dirty="0" err="1">
                <a:ln>
                  <a:noFill/>
                </a:ln>
                <a:solidFill>
                  <a:schemeClr val="bg2">
                    <a:lumMod val="75000"/>
                  </a:schemeClr>
                </a:solidFill>
                <a:effectLst/>
                <a:latin typeface="Courier New" panose="02070309020205020404" pitchFamily="49" charset="0"/>
                <a:cs typeface="Courier New" panose="02070309020205020404" pitchFamily="49" charset="0"/>
              </a:rPr>
              <a:t>tf.keras.Sequential</a:t>
            </a:r>
            <a:r>
              <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cs typeface="Courier New" panose="02070309020205020404" pitchFamily="49" charset="0"/>
              </a:rPr>
              <a:t>   </a:t>
            </a:r>
            <a:r>
              <a:rPr kumimoji="0" lang="en-US" altLang="en-US" sz="2400" b="1" i="1" u="none" strike="noStrike" cap="none" normalizeH="0" baseline="0" dirty="0" err="1">
                <a:ln>
                  <a:noFill/>
                </a:ln>
                <a:solidFill>
                  <a:schemeClr val="bg2">
                    <a:lumMod val="75000"/>
                  </a:schemeClr>
                </a:solidFill>
                <a:effectLst/>
                <a:latin typeface="Courier New" panose="02070309020205020404" pitchFamily="49" charset="0"/>
                <a:cs typeface="Courier New" panose="02070309020205020404" pitchFamily="49" charset="0"/>
              </a:rPr>
              <a:t>base_model</a:t>
            </a:r>
            <a:r>
              <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cs typeface="Courier New" panose="02070309020205020404" pitchFamily="49" charset="0"/>
              </a:rPr>
              <a:t>   tf.keras.layers.Conv2D(32, 3, activation='</a:t>
            </a:r>
            <a:r>
              <a:rPr kumimoji="0" lang="en-US" altLang="en-US" sz="2400" b="1" i="1" u="none" strike="noStrike" cap="none" normalizeH="0" baseline="0" dirty="0" err="1">
                <a:ln>
                  <a:noFill/>
                </a:ln>
                <a:solidFill>
                  <a:schemeClr val="bg2">
                    <a:lumMod val="75000"/>
                  </a:schemeClr>
                </a:solidFill>
                <a:effectLst/>
                <a:latin typeface="Courier New" panose="02070309020205020404" pitchFamily="49" charset="0"/>
                <a:cs typeface="Courier New" panose="02070309020205020404" pitchFamily="49" charset="0"/>
              </a:rPr>
              <a:t>relu</a:t>
            </a:r>
            <a:r>
              <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cs typeface="Courier New" panose="02070309020205020404" pitchFamily="49" charset="0"/>
              </a:rPr>
              <a:t>      </a:t>
            </a:r>
            <a:r>
              <a:rPr kumimoji="0" lang="en-US" altLang="en-US" sz="2400" b="1" i="1" u="none" strike="noStrike" cap="none" normalizeH="0" baseline="0" dirty="0" err="1">
                <a:ln>
                  <a:noFill/>
                </a:ln>
                <a:solidFill>
                  <a:schemeClr val="bg2">
                    <a:lumMod val="75000"/>
                  </a:schemeClr>
                </a:solidFill>
                <a:effectLst/>
                <a:latin typeface="Courier New" panose="02070309020205020404" pitchFamily="49" charset="0"/>
                <a:cs typeface="Courier New" panose="02070309020205020404" pitchFamily="49" charset="0"/>
              </a:rPr>
              <a:t>tf.keras.layers.Dropout</a:t>
            </a:r>
            <a:r>
              <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cs typeface="Courier New" panose="02070309020205020404" pitchFamily="49" charset="0"/>
              </a:rPr>
              <a:t>(0.2),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cs typeface="Courier New" panose="02070309020205020404" pitchFamily="49" charset="0"/>
              </a:rPr>
              <a:t>      tf.keras.layers.GlobalAveragePooling2D(),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cs typeface="Courier New" panose="02070309020205020404" pitchFamily="49" charset="0"/>
              </a:rPr>
              <a:t>   	 </a:t>
            </a:r>
            <a:r>
              <a:rPr kumimoji="0" lang="en-US" altLang="en-US" sz="2400" b="1" i="1" u="none" strike="noStrike" cap="none" normalizeH="0" baseline="0" dirty="0" err="1">
                <a:ln>
                  <a:noFill/>
                </a:ln>
                <a:solidFill>
                  <a:schemeClr val="bg2">
                    <a:lumMod val="75000"/>
                  </a:schemeClr>
                </a:solidFill>
                <a:effectLst/>
                <a:latin typeface="Courier New" panose="02070309020205020404" pitchFamily="49" charset="0"/>
                <a:cs typeface="Courier New" panose="02070309020205020404" pitchFamily="49" charset="0"/>
              </a:rPr>
              <a:t>tf.keras.layers.Dense</a:t>
            </a:r>
            <a:r>
              <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cs typeface="Courier New" panose="02070309020205020404" pitchFamily="49" charset="0"/>
              </a:rPr>
              <a:t>(36, activation='</a:t>
            </a:r>
            <a:r>
              <a:rPr kumimoji="0" lang="en-US" altLang="en-US" sz="2400" b="1" i="1" u="none" strike="noStrike" cap="none" normalizeH="0" baseline="0" dirty="0" err="1">
                <a:ln>
                  <a:noFill/>
                </a:ln>
                <a:solidFill>
                  <a:schemeClr val="bg2">
                    <a:lumMod val="75000"/>
                  </a:schemeClr>
                </a:solidFill>
                <a:effectLst/>
                <a:latin typeface="Courier New" panose="02070309020205020404" pitchFamily="49" charset="0"/>
                <a:cs typeface="Courier New" panose="02070309020205020404" pitchFamily="49" charset="0"/>
              </a:rPr>
              <a:t>softmax</a:t>
            </a:r>
            <a:r>
              <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1" u="none" strike="noStrike" cap="none" normalizeH="0" baseline="0" dirty="0">
              <a:ln>
                <a:noFill/>
              </a:ln>
              <a:solidFill>
                <a:schemeClr val="bg2">
                  <a:lumMod val="75000"/>
                </a:schemeClr>
              </a:solidFill>
              <a:effectLst/>
              <a:latin typeface="Courier New" panose="02070309020205020404" pitchFamily="49" charset="0"/>
              <a:cs typeface="Courier New" panose="02070309020205020404" pitchFamily="49" charset="0"/>
            </a:endParaRPr>
          </a:p>
          <a:p>
            <a:pPr marL="457200" lvl="1" indent="0">
              <a:lnSpc>
                <a:spcPct val="100000"/>
              </a:lnSpc>
              <a:spcBef>
                <a:spcPct val="0"/>
              </a:spcBef>
              <a:buClrTx/>
              <a:buSzTx/>
              <a:buNone/>
            </a:pPr>
            <a:r>
              <a:rPr lang="en-US" altLang="en-US" sz="2400" i="1" dirty="0">
                <a:solidFill>
                  <a:schemeClr val="bg2">
                    <a:lumMod val="75000"/>
                  </a:schemeClr>
                </a:solidFill>
                <a:latin typeface="Courier New" panose="02070309020205020404" pitchFamily="49" charset="0"/>
              </a:rPr>
              <a:t>	</a:t>
            </a:r>
            <a:r>
              <a:rPr lang="en-US" altLang="en-US" sz="2400" dirty="0">
                <a:latin typeface="Proxima Nova" panose="020B0604020202020204" charset="0"/>
              </a:rPr>
              <a:t>In </a:t>
            </a:r>
            <a:r>
              <a:rPr kumimoji="0" lang="en-US" altLang="en-US" sz="2400" b="0" u="none" strike="noStrike" cap="none" normalizeH="0" baseline="0" dirty="0">
                <a:ln>
                  <a:noFill/>
                </a:ln>
                <a:effectLst/>
                <a:latin typeface="Proxima Nova" panose="020B0604020202020204" charset="0"/>
              </a:rPr>
              <a:t>this the Base model used is MobileNetV2.</a:t>
            </a:r>
          </a:p>
        </p:txBody>
      </p:sp>
    </p:spTree>
    <p:extLst>
      <p:ext uri="{BB962C8B-B14F-4D97-AF65-F5344CB8AC3E}">
        <p14:creationId xmlns:p14="http://schemas.microsoft.com/office/powerpoint/2010/main" val="2329219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17"/>
          <p:cNvSpPr txBox="1"/>
          <p:nvPr/>
        </p:nvSpPr>
        <p:spPr>
          <a:xfrm>
            <a:off x="2419513" y="161227"/>
            <a:ext cx="7439079" cy="1066800"/>
          </a:xfrm>
          <a:prstGeom prst="rect">
            <a:avLst/>
          </a:prstGeom>
          <a:noFill/>
          <a:ln>
            <a:noFill/>
          </a:ln>
        </p:spPr>
        <p:txBody>
          <a:bodyPr spcFirstLastPara="1" wrap="square" lIns="121900" tIns="121900" rIns="121900" bIns="1219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5400" b="1" i="0" u="none" strike="noStrike" kern="1200" cap="none" spc="0" normalizeH="0" baseline="0" noProof="0" dirty="0">
                <a:ln>
                  <a:noFill/>
                </a:ln>
                <a:solidFill>
                  <a:schemeClr val="tx1">
                    <a:lumMod val="85000"/>
                    <a:lumOff val="15000"/>
                  </a:schemeClr>
                </a:solidFill>
                <a:effectLst/>
                <a:uLnTx/>
                <a:uFillTx/>
                <a:latin typeface="Adobe Fan Heiti Std B" panose="020B0700000000000000" pitchFamily="34" charset="-128"/>
                <a:ea typeface="Adobe Fan Heiti Std B" panose="020B0700000000000000" pitchFamily="34" charset="-128"/>
                <a:cs typeface="Proxima Nova"/>
                <a:sym typeface="Proxima Nova"/>
              </a:rPr>
              <a:t>MODEL</a:t>
            </a:r>
            <a:r>
              <a:rPr kumimoji="0" lang="en-IN" sz="4800" b="1" i="0" u="none" strike="noStrike" kern="1200" cap="none" spc="0" normalizeH="0" baseline="0" noProof="0" dirty="0">
                <a:ln>
                  <a:noFill/>
                </a:ln>
                <a:solidFill>
                  <a:schemeClr val="tx1">
                    <a:lumMod val="85000"/>
                    <a:lumOff val="15000"/>
                  </a:schemeClr>
                </a:solidFill>
                <a:effectLst/>
                <a:uLnTx/>
                <a:uFillTx/>
                <a:latin typeface="Adobe Fan Heiti Std B" panose="020B0700000000000000" pitchFamily="34" charset="-128"/>
                <a:ea typeface="Adobe Fan Heiti Std B" panose="020B0700000000000000" pitchFamily="34" charset="-128"/>
                <a:cs typeface="Proxima Nova"/>
                <a:sym typeface="Proxima Nova"/>
              </a:rPr>
              <a:t> </a:t>
            </a:r>
            <a:r>
              <a:rPr kumimoji="0" lang="en-IN" sz="5400" b="1" i="0" u="none" strike="noStrike" kern="1200" cap="none" spc="0" normalizeH="0" baseline="0" noProof="0" dirty="0">
                <a:ln>
                  <a:noFill/>
                </a:ln>
                <a:solidFill>
                  <a:schemeClr val="tx1">
                    <a:lumMod val="85000"/>
                    <a:lumOff val="15000"/>
                  </a:schemeClr>
                </a:solidFill>
                <a:effectLst/>
                <a:uLnTx/>
                <a:uFillTx/>
                <a:latin typeface="Adobe Fan Heiti Std B" panose="020B0700000000000000" pitchFamily="34" charset="-128"/>
                <a:ea typeface="Adobe Fan Heiti Std B" panose="020B0700000000000000" pitchFamily="34" charset="-128"/>
                <a:cs typeface="Proxima Nova"/>
                <a:sym typeface="Proxima Nova"/>
              </a:rPr>
              <a:t>SUMMARY</a:t>
            </a:r>
            <a:endParaRPr kumimoji="0" sz="4800" b="1" i="0" u="none" strike="noStrike" kern="1200" cap="none" spc="0" normalizeH="0" baseline="0" noProof="0" dirty="0">
              <a:ln>
                <a:noFill/>
              </a:ln>
              <a:solidFill>
                <a:schemeClr val="tx1">
                  <a:lumMod val="85000"/>
                  <a:lumOff val="15000"/>
                </a:schemeClr>
              </a:solidFill>
              <a:effectLst/>
              <a:uLnTx/>
              <a:uFillTx/>
              <a:latin typeface="Adobe Fan Heiti Std B" panose="020B0700000000000000" pitchFamily="34" charset="-128"/>
              <a:ea typeface="Adobe Fan Heiti Std B" panose="020B0700000000000000" pitchFamily="34" charset="-128"/>
              <a:cs typeface="Proxima Nova"/>
              <a:sym typeface="Proxima Nova"/>
            </a:endParaRPr>
          </a:p>
        </p:txBody>
      </p:sp>
      <p:pic>
        <p:nvPicPr>
          <p:cNvPr id="3" name="Picture 2" descr="A screenshot of a cell phone&#10;&#10;Description automatically generated">
            <a:extLst>
              <a:ext uri="{FF2B5EF4-FFF2-40B4-BE49-F238E27FC236}">
                <a16:creationId xmlns:a16="http://schemas.microsoft.com/office/drawing/2014/main" id="{1BC57959-8D6F-44A0-B60F-2CAF229DB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681" y="1306286"/>
            <a:ext cx="10736638" cy="516406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10" name="Google Shape;610;g81f6f0c7df_0_3"/>
          <p:cNvSpPr txBox="1"/>
          <p:nvPr/>
        </p:nvSpPr>
        <p:spPr>
          <a:xfrm>
            <a:off x="1523999" y="350276"/>
            <a:ext cx="9786426" cy="495200"/>
          </a:xfrm>
          <a:prstGeom prst="rect">
            <a:avLst/>
          </a:prstGeom>
          <a:noFill/>
          <a:ln>
            <a:noFill/>
          </a:ln>
        </p:spPr>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500" b="1" i="0" u="none" strike="noStrike" kern="1200" cap="none" spc="0" normalizeH="0" baseline="0" noProof="0" dirty="0">
                <a:ln>
                  <a:noFill/>
                </a:ln>
                <a:solidFill>
                  <a:schemeClr val="tx1">
                    <a:lumMod val="85000"/>
                    <a:lumOff val="15000"/>
                  </a:schemeClr>
                </a:solidFill>
                <a:effectLst/>
                <a:uLnTx/>
                <a:uFillTx/>
                <a:latin typeface="Adobe Fan Heiti Std B" panose="020B0700000000000000" pitchFamily="34" charset="-128"/>
                <a:ea typeface="Adobe Fan Heiti Std B" panose="020B0700000000000000" pitchFamily="34" charset="-128"/>
              </a:rPr>
              <a:t>TRAINING AND VALIDATION ACCURACY GRAPH</a:t>
            </a:r>
            <a:endParaRPr kumimoji="0" sz="3500" b="1" i="0" u="none" strike="noStrike" kern="1200" cap="none" spc="0" normalizeH="0" baseline="0" noProof="0" dirty="0">
              <a:ln>
                <a:noFill/>
              </a:ln>
              <a:solidFill>
                <a:schemeClr val="tx1">
                  <a:lumMod val="85000"/>
                  <a:lumOff val="15000"/>
                </a:schemeClr>
              </a:solidFill>
              <a:effectLst/>
              <a:uLnTx/>
              <a:uFillTx/>
              <a:latin typeface="Adobe Fan Heiti Std B" panose="020B0700000000000000" pitchFamily="34" charset="-128"/>
              <a:ea typeface="Adobe Fan Heiti Std B" panose="020B0700000000000000" pitchFamily="34" charset="-128"/>
            </a:endParaRPr>
          </a:p>
        </p:txBody>
      </p:sp>
      <p:pic>
        <p:nvPicPr>
          <p:cNvPr id="3" name="Picture 2" descr="A screenshot of a map&#10;&#10;Description automatically generated">
            <a:extLst>
              <a:ext uri="{FF2B5EF4-FFF2-40B4-BE49-F238E27FC236}">
                <a16:creationId xmlns:a16="http://schemas.microsoft.com/office/drawing/2014/main" id="{E3FF02D5-5E6D-4999-8537-F4EA2A010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806" y="1519311"/>
            <a:ext cx="11193194" cy="4403187"/>
          </a:xfrm>
          <a:prstGeom prst="rect">
            <a:avLst/>
          </a:prstGeom>
        </p:spPr>
      </p:pic>
      <p:pic>
        <p:nvPicPr>
          <p:cNvPr id="5" name="Picture 4">
            <a:extLst>
              <a:ext uri="{FF2B5EF4-FFF2-40B4-BE49-F238E27FC236}">
                <a16:creationId xmlns:a16="http://schemas.microsoft.com/office/drawing/2014/main" id="{DCA69F2E-0E6E-41F8-B92F-F101553D49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5667" y="6011108"/>
            <a:ext cx="5896782" cy="24901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7" name="Google Shape;617;g81f6f0c7df_0_14"/>
          <p:cNvSpPr txBox="1"/>
          <p:nvPr/>
        </p:nvSpPr>
        <p:spPr>
          <a:xfrm>
            <a:off x="1652954" y="302455"/>
            <a:ext cx="9144000" cy="1066800"/>
          </a:xfrm>
          <a:prstGeom prst="rect">
            <a:avLst/>
          </a:prstGeom>
          <a:noFill/>
          <a:ln>
            <a:noFill/>
          </a:ln>
        </p:spPr>
        <p:txBody>
          <a:bodyPr spcFirstLastPara="1" wrap="square" lIns="121900" tIns="121900" rIns="121900" bIns="1219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chemeClr val="tx1">
                    <a:lumMod val="85000"/>
                    <a:lumOff val="15000"/>
                  </a:schemeClr>
                </a:solidFill>
                <a:effectLst/>
                <a:uLnTx/>
                <a:uFillTx/>
                <a:latin typeface="Adobe Fan Heiti Std B" panose="020B0700000000000000" pitchFamily="34" charset="-128"/>
                <a:ea typeface="Adobe Fan Heiti Std B" panose="020B0700000000000000" pitchFamily="34" charset="-128"/>
              </a:rPr>
              <a:t>TRAINING AND VALIDATION LOSS</a:t>
            </a:r>
            <a:endParaRPr kumimoji="0" sz="3600" b="1" i="0" u="none" strike="noStrike" kern="1200" cap="none" spc="0" normalizeH="0" baseline="0" noProof="0" dirty="0">
              <a:ln>
                <a:noFill/>
              </a:ln>
              <a:solidFill>
                <a:schemeClr val="tx1">
                  <a:lumMod val="85000"/>
                  <a:lumOff val="15000"/>
                </a:schemeClr>
              </a:solidFill>
              <a:effectLst/>
              <a:uLnTx/>
              <a:uFillTx/>
              <a:latin typeface="Adobe Fan Heiti Std B" panose="020B0700000000000000" pitchFamily="34" charset="-128"/>
              <a:ea typeface="Adobe Fan Heiti Std B" panose="020B0700000000000000" pitchFamily="34" charset="-128"/>
            </a:endParaRPr>
          </a:p>
        </p:txBody>
      </p:sp>
      <p:pic>
        <p:nvPicPr>
          <p:cNvPr id="3" name="Picture 2" descr="A screenshot of a social media post&#10;&#10;Description automatically generated">
            <a:extLst>
              <a:ext uri="{FF2B5EF4-FFF2-40B4-BE49-F238E27FC236}">
                <a16:creationId xmlns:a16="http://schemas.microsoft.com/office/drawing/2014/main" id="{201E6C53-2908-4F80-9C4A-F31A74E11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874" y="1331656"/>
            <a:ext cx="10424160" cy="522388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7" name="Google Shape;617;g81f6f0c7df_0_14"/>
          <p:cNvSpPr txBox="1"/>
          <p:nvPr/>
        </p:nvSpPr>
        <p:spPr>
          <a:xfrm>
            <a:off x="1652954" y="302455"/>
            <a:ext cx="9144000" cy="1066800"/>
          </a:xfrm>
          <a:prstGeom prst="rect">
            <a:avLst/>
          </a:prstGeom>
          <a:noFill/>
          <a:ln>
            <a:noFill/>
          </a:ln>
        </p:spPr>
        <p:txBody>
          <a:bodyPr spcFirstLastPara="1" wrap="square" lIns="121900" tIns="121900" rIns="121900" bIns="1219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b="1" dirty="0">
                <a:solidFill>
                  <a:schemeClr val="tx1">
                    <a:lumMod val="85000"/>
                    <a:lumOff val="15000"/>
                  </a:schemeClr>
                </a:solidFill>
                <a:latin typeface="Adobe Fan Heiti Std B" panose="020B0700000000000000" pitchFamily="34" charset="-128"/>
                <a:ea typeface="Adobe Fan Heiti Std B" panose="020B0700000000000000" pitchFamily="34" charset="-128"/>
              </a:rPr>
              <a:t>THE USER INTERFACE</a:t>
            </a:r>
            <a:endParaRPr kumimoji="0" sz="3600" b="1" i="0" u="none" strike="noStrike" kern="1200" cap="none" spc="0" normalizeH="0" baseline="0" noProof="0" dirty="0">
              <a:ln>
                <a:noFill/>
              </a:ln>
              <a:solidFill>
                <a:schemeClr val="tx1">
                  <a:lumMod val="85000"/>
                  <a:lumOff val="15000"/>
                </a:schemeClr>
              </a:solidFill>
              <a:effectLst/>
              <a:uLnTx/>
              <a:uFillTx/>
              <a:latin typeface="Adobe Fan Heiti Std B" panose="020B0700000000000000" pitchFamily="34" charset="-128"/>
              <a:ea typeface="Adobe Fan Heiti Std B" panose="020B0700000000000000" pitchFamily="34" charset="-128"/>
            </a:endParaRPr>
          </a:p>
        </p:txBody>
      </p:sp>
      <p:sp>
        <p:nvSpPr>
          <p:cNvPr id="2" name="TextBox 1">
            <a:extLst>
              <a:ext uri="{FF2B5EF4-FFF2-40B4-BE49-F238E27FC236}">
                <a16:creationId xmlns:a16="http://schemas.microsoft.com/office/drawing/2014/main" id="{176FD38C-586D-4634-814D-E0FA9E795DCC}"/>
              </a:ext>
            </a:extLst>
          </p:cNvPr>
          <p:cNvSpPr txBox="1"/>
          <p:nvPr/>
        </p:nvSpPr>
        <p:spPr>
          <a:xfrm>
            <a:off x="531845" y="1875453"/>
            <a:ext cx="11028784" cy="369332"/>
          </a:xfrm>
          <a:prstGeom prst="rect">
            <a:avLst/>
          </a:prstGeom>
          <a:noFill/>
        </p:spPr>
        <p:txBody>
          <a:bodyPr wrap="square" rtlCol="0">
            <a:spAutoFit/>
          </a:bodyPr>
          <a:lstStyle/>
          <a:p>
            <a:r>
              <a:rPr lang="en-US" dirty="0"/>
              <a:t>The UI is built using Android Studio in Java.</a:t>
            </a:r>
          </a:p>
        </p:txBody>
      </p:sp>
      <p:pic>
        <p:nvPicPr>
          <p:cNvPr id="5" name="Picture 4">
            <a:extLst>
              <a:ext uri="{FF2B5EF4-FFF2-40B4-BE49-F238E27FC236}">
                <a16:creationId xmlns:a16="http://schemas.microsoft.com/office/drawing/2014/main" id="{74FC6AC8-58D7-4BDA-963D-1F59D5285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45" y="2349735"/>
            <a:ext cx="6799759" cy="4205810"/>
          </a:xfrm>
          <a:prstGeom prst="rect">
            <a:avLst/>
          </a:prstGeom>
        </p:spPr>
      </p:pic>
    </p:spTree>
    <p:extLst>
      <p:ext uri="{BB962C8B-B14F-4D97-AF65-F5344CB8AC3E}">
        <p14:creationId xmlns:p14="http://schemas.microsoft.com/office/powerpoint/2010/main" val="1836834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21"/>
          <p:cNvSpPr txBox="1"/>
          <p:nvPr/>
        </p:nvSpPr>
        <p:spPr>
          <a:xfrm>
            <a:off x="609600" y="274560"/>
            <a:ext cx="10972320" cy="715680"/>
          </a:xfrm>
          <a:prstGeom prst="rect">
            <a:avLst/>
          </a:prstGeom>
          <a:noFill/>
          <a:ln>
            <a:noFill/>
          </a:ln>
        </p:spPr>
        <p:txBody>
          <a:bodyPr spcFirstLastPara="1" wrap="square" lIns="121900" tIns="121900" rIns="121900" bIns="121900" anchor="t" anchorCtr="0">
            <a:normAutofit/>
          </a:bodyPr>
          <a:lstStyle/>
          <a:p>
            <a:pPr algn="ctr">
              <a:lnSpc>
                <a:spcPct val="80000"/>
              </a:lnSpc>
              <a:buClr>
                <a:srgbClr val="000000"/>
              </a:buClr>
              <a:buSzPts val="2800"/>
            </a:pPr>
            <a:r>
              <a:rPr lang="en-US" sz="3733" dirty="0">
                <a:solidFill>
                  <a:schemeClr val="dk1"/>
                </a:solidFill>
                <a:latin typeface="Arial"/>
                <a:ea typeface="Arial"/>
                <a:cs typeface="Arial"/>
                <a:sym typeface="Arial"/>
              </a:rPr>
              <a:t>THE USER INTERFACE</a:t>
            </a:r>
            <a:endParaRPr sz="3733" dirty="0">
              <a:solidFill>
                <a:schemeClr val="dk1"/>
              </a:solidFill>
              <a:latin typeface="Arial"/>
              <a:ea typeface="Arial"/>
              <a:cs typeface="Arial"/>
              <a:sym typeface="Arial"/>
            </a:endParaRPr>
          </a:p>
        </p:txBody>
      </p:sp>
      <p:pic>
        <p:nvPicPr>
          <p:cNvPr id="629" name="Google Shape;629;p21"/>
          <p:cNvPicPr preferRelativeResize="0"/>
          <p:nvPr/>
        </p:nvPicPr>
        <p:blipFill rotWithShape="1">
          <a:blip r:embed="rId3">
            <a:alphaModFix/>
          </a:blip>
          <a:srcRect/>
          <a:stretch/>
        </p:blipFill>
        <p:spPr>
          <a:xfrm>
            <a:off x="4713600" y="1091040"/>
            <a:ext cx="2764320" cy="4914720"/>
          </a:xfrm>
          <a:prstGeom prst="rect">
            <a:avLst/>
          </a:prstGeom>
          <a:noFill/>
          <a:ln>
            <a:noFill/>
          </a:ln>
        </p:spPr>
      </p:pic>
      <p:pic>
        <p:nvPicPr>
          <p:cNvPr id="630" name="Google Shape;630;p21"/>
          <p:cNvPicPr preferRelativeResize="0"/>
          <p:nvPr/>
        </p:nvPicPr>
        <p:blipFill rotWithShape="1">
          <a:blip r:embed="rId4">
            <a:alphaModFix/>
          </a:blip>
          <a:srcRect/>
          <a:stretch/>
        </p:blipFill>
        <p:spPr>
          <a:xfrm>
            <a:off x="940800" y="1102080"/>
            <a:ext cx="2783520" cy="4948320"/>
          </a:xfrm>
          <a:prstGeom prst="rect">
            <a:avLst/>
          </a:prstGeom>
          <a:noFill/>
          <a:ln>
            <a:noFill/>
          </a:ln>
        </p:spPr>
      </p:pic>
      <p:pic>
        <p:nvPicPr>
          <p:cNvPr id="631" name="Google Shape;631;p21"/>
          <p:cNvPicPr preferRelativeResize="0"/>
          <p:nvPr/>
        </p:nvPicPr>
        <p:blipFill rotWithShape="1">
          <a:blip r:embed="rId5">
            <a:alphaModFix/>
          </a:blip>
          <a:srcRect/>
          <a:stretch/>
        </p:blipFill>
        <p:spPr>
          <a:xfrm>
            <a:off x="8467200" y="1091040"/>
            <a:ext cx="2784000" cy="4949280"/>
          </a:xfrm>
          <a:prstGeom prst="rect">
            <a:avLst/>
          </a:prstGeom>
          <a:noFill/>
          <a:ln>
            <a:noFill/>
          </a:ln>
        </p:spPr>
      </p:pic>
      <p:sp>
        <p:nvSpPr>
          <p:cNvPr id="632" name="Google Shape;632;p21"/>
          <p:cNvSpPr txBox="1"/>
          <p:nvPr/>
        </p:nvSpPr>
        <p:spPr>
          <a:xfrm>
            <a:off x="498720" y="6162240"/>
            <a:ext cx="2765280" cy="386880"/>
          </a:xfrm>
          <a:prstGeom prst="rect">
            <a:avLst/>
          </a:prstGeom>
          <a:noFill/>
          <a:ln>
            <a:noFill/>
          </a:ln>
        </p:spPr>
        <p:txBody>
          <a:bodyPr spcFirstLastPara="1" wrap="square" lIns="120000" tIns="60000" rIns="120000" bIns="60000" anchor="t" anchorCtr="0">
            <a:noAutofit/>
          </a:bodyPr>
          <a:lstStyle/>
          <a:p>
            <a:pPr>
              <a:buClr>
                <a:srgbClr val="000000"/>
              </a:buClr>
              <a:buSzPts val="1400"/>
            </a:pPr>
            <a:r>
              <a:rPr lang="en-IN" sz="1867">
                <a:solidFill>
                  <a:schemeClr val="dk1"/>
                </a:solidFill>
                <a:latin typeface="Arial"/>
                <a:ea typeface="Arial"/>
                <a:cs typeface="Arial"/>
                <a:sym typeface="Arial"/>
              </a:rPr>
              <a:t>Page 0 : Splash Screen</a:t>
            </a:r>
            <a:endParaRPr sz="1867">
              <a:solidFill>
                <a:srgbClr val="000000"/>
              </a:solidFill>
              <a:latin typeface="Arial"/>
              <a:ea typeface="Arial"/>
              <a:cs typeface="Arial"/>
              <a:sym typeface="Arial"/>
            </a:endParaRPr>
          </a:p>
        </p:txBody>
      </p:sp>
      <p:sp>
        <p:nvSpPr>
          <p:cNvPr id="633" name="Google Shape;633;p21"/>
          <p:cNvSpPr txBox="1"/>
          <p:nvPr/>
        </p:nvSpPr>
        <p:spPr>
          <a:xfrm>
            <a:off x="4834560" y="6141120"/>
            <a:ext cx="2173440" cy="386880"/>
          </a:xfrm>
          <a:prstGeom prst="rect">
            <a:avLst/>
          </a:prstGeom>
          <a:noFill/>
          <a:ln>
            <a:noFill/>
          </a:ln>
        </p:spPr>
        <p:txBody>
          <a:bodyPr spcFirstLastPara="1" wrap="square" lIns="120000" tIns="60000" rIns="120000" bIns="60000" anchor="t" anchorCtr="0">
            <a:noAutofit/>
          </a:bodyPr>
          <a:lstStyle/>
          <a:p>
            <a:pPr>
              <a:buClr>
                <a:srgbClr val="000000"/>
              </a:buClr>
              <a:buSzPts val="1400"/>
            </a:pPr>
            <a:r>
              <a:rPr lang="en-IN" sz="1867">
                <a:solidFill>
                  <a:schemeClr val="dk1"/>
                </a:solidFill>
                <a:latin typeface="Arial"/>
                <a:ea typeface="Arial"/>
                <a:cs typeface="Arial"/>
                <a:sym typeface="Arial"/>
              </a:rPr>
              <a:t>Page 1 : Translate</a:t>
            </a:r>
            <a:endParaRPr sz="1867">
              <a:solidFill>
                <a:srgbClr val="000000"/>
              </a:solidFill>
              <a:latin typeface="Arial"/>
              <a:ea typeface="Arial"/>
              <a:cs typeface="Arial"/>
              <a:sym typeface="Arial"/>
            </a:endParaRPr>
          </a:p>
        </p:txBody>
      </p:sp>
      <p:sp>
        <p:nvSpPr>
          <p:cNvPr id="634" name="Google Shape;634;p21"/>
          <p:cNvSpPr txBox="1"/>
          <p:nvPr/>
        </p:nvSpPr>
        <p:spPr>
          <a:xfrm>
            <a:off x="8756640" y="6141120"/>
            <a:ext cx="1803360" cy="386880"/>
          </a:xfrm>
          <a:prstGeom prst="rect">
            <a:avLst/>
          </a:prstGeom>
          <a:noFill/>
          <a:ln>
            <a:noFill/>
          </a:ln>
        </p:spPr>
        <p:txBody>
          <a:bodyPr spcFirstLastPara="1" wrap="square" lIns="120000" tIns="60000" rIns="120000" bIns="60000" anchor="t" anchorCtr="0">
            <a:noAutofit/>
          </a:bodyPr>
          <a:lstStyle/>
          <a:p>
            <a:pPr>
              <a:buClr>
                <a:srgbClr val="000000"/>
              </a:buClr>
              <a:buSzPts val="1400"/>
            </a:pPr>
            <a:r>
              <a:rPr lang="en-IN" sz="1867">
                <a:solidFill>
                  <a:schemeClr val="dk1"/>
                </a:solidFill>
                <a:latin typeface="Arial"/>
                <a:ea typeface="Arial"/>
                <a:cs typeface="Arial"/>
                <a:sym typeface="Arial"/>
              </a:rPr>
              <a:t>Page 2 : Learn</a:t>
            </a:r>
            <a:endParaRPr sz="1867">
              <a:solidFill>
                <a:srgbClr val="000000"/>
              </a:solidFill>
              <a:latin typeface="Arial"/>
              <a:ea typeface="Arial"/>
              <a:cs typeface="Arial"/>
              <a:sym typeface="Arial"/>
            </a:endParaRPr>
          </a:p>
        </p:txBody>
      </p:sp>
      <p:pic>
        <p:nvPicPr>
          <p:cNvPr id="635" name="Google Shape;635;p21"/>
          <p:cNvPicPr preferRelativeResize="0"/>
          <p:nvPr/>
        </p:nvPicPr>
        <p:blipFill>
          <a:blip r:embed="rId6">
            <a:alphaModFix/>
          </a:blip>
          <a:stretch>
            <a:fillRect/>
          </a:stretch>
        </p:blipFill>
        <p:spPr>
          <a:xfrm>
            <a:off x="4713601" y="1102067"/>
            <a:ext cx="2783999" cy="4948333"/>
          </a:xfrm>
          <a:prstGeom prst="rect">
            <a:avLst/>
          </a:prstGeom>
          <a:noFill/>
          <a:ln>
            <a:noFill/>
          </a:ln>
        </p:spPr>
      </p:pic>
      <p:pic>
        <p:nvPicPr>
          <p:cNvPr id="636" name="Google Shape;636;p21"/>
          <p:cNvPicPr preferRelativeResize="0"/>
          <p:nvPr/>
        </p:nvPicPr>
        <p:blipFill>
          <a:blip r:embed="rId7">
            <a:alphaModFix/>
          </a:blip>
          <a:stretch>
            <a:fillRect/>
          </a:stretch>
        </p:blipFill>
        <p:spPr>
          <a:xfrm>
            <a:off x="4713600" y="1102067"/>
            <a:ext cx="2784000" cy="4948331"/>
          </a:xfrm>
          <a:prstGeom prst="rect">
            <a:avLst/>
          </a:prstGeom>
          <a:noFill/>
          <a:ln>
            <a:noFill/>
          </a:ln>
        </p:spPr>
      </p:pic>
      <p:pic>
        <p:nvPicPr>
          <p:cNvPr id="637" name="Google Shape;637;p21"/>
          <p:cNvPicPr preferRelativeResize="0"/>
          <p:nvPr/>
        </p:nvPicPr>
        <p:blipFill>
          <a:blip r:embed="rId6">
            <a:alphaModFix/>
          </a:blip>
          <a:stretch>
            <a:fillRect/>
          </a:stretch>
        </p:blipFill>
        <p:spPr>
          <a:xfrm>
            <a:off x="940801" y="1102067"/>
            <a:ext cx="2764537" cy="49147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
          <p:cNvSpPr txBox="1"/>
          <p:nvPr/>
        </p:nvSpPr>
        <p:spPr>
          <a:xfrm>
            <a:off x="2279520" y="149280"/>
            <a:ext cx="7632960" cy="763200"/>
          </a:xfrm>
          <a:prstGeom prst="rect">
            <a:avLst/>
          </a:prstGeom>
          <a:noFill/>
          <a:ln>
            <a:noFill/>
          </a:ln>
        </p:spPr>
        <p:txBody>
          <a:bodyPr spcFirstLastPara="1" wrap="square" lIns="121900" tIns="121900" rIns="121900" bIns="121900" anchor="t" anchorCtr="0">
            <a:noAutofit/>
          </a:bodyPr>
          <a:lstStyle/>
          <a:p>
            <a:pPr algn="ctr" defTabSz="1219170">
              <a:buClr>
                <a:srgbClr val="000000"/>
              </a:buClr>
              <a:buSzPts val="3200"/>
            </a:pPr>
            <a:r>
              <a:rPr lang="en-IN" sz="4267" b="1" kern="0" dirty="0">
                <a:solidFill>
                  <a:srgbClr val="202729"/>
                </a:solidFill>
                <a:latin typeface="Proxima Nova"/>
                <a:ea typeface="Proxima Nova"/>
                <a:cs typeface="Proxima Nova"/>
                <a:sym typeface="Proxima Nova"/>
              </a:rPr>
              <a:t> </a:t>
            </a:r>
            <a:r>
              <a:rPr lang="en-IN" sz="4800" b="1" kern="0" dirty="0">
                <a:solidFill>
                  <a:srgbClr val="202729"/>
                </a:solidFill>
                <a:latin typeface="Proxima Nova"/>
                <a:ea typeface="Proxima Nova"/>
                <a:cs typeface="Proxima Nova"/>
                <a:sym typeface="Proxima Nova"/>
              </a:rPr>
              <a:t>ABSTRACT</a:t>
            </a:r>
            <a:endParaRPr sz="4267" kern="0" dirty="0">
              <a:solidFill>
                <a:srgbClr val="000000"/>
              </a:solidFill>
              <a:latin typeface="Proxima Nova"/>
              <a:ea typeface="Proxima Nova"/>
              <a:cs typeface="Proxima Nova"/>
              <a:sym typeface="Proxima Nova"/>
            </a:endParaRPr>
          </a:p>
        </p:txBody>
      </p:sp>
      <p:sp>
        <p:nvSpPr>
          <p:cNvPr id="456" name="Google Shape;456;p3"/>
          <p:cNvSpPr txBox="1"/>
          <p:nvPr/>
        </p:nvSpPr>
        <p:spPr>
          <a:xfrm>
            <a:off x="159360" y="913200"/>
            <a:ext cx="12032640" cy="5795520"/>
          </a:xfrm>
          <a:prstGeom prst="rect">
            <a:avLst/>
          </a:prstGeom>
          <a:noFill/>
          <a:ln>
            <a:noFill/>
          </a:ln>
        </p:spPr>
        <p:txBody>
          <a:bodyPr spcFirstLastPara="1" wrap="square" lIns="121900" tIns="121900" rIns="121900" bIns="121900" anchor="t" anchorCtr="0">
            <a:noAutofit/>
          </a:bodyPr>
          <a:lstStyle/>
          <a:p>
            <a:r>
              <a:rPr lang="en-IN" sz="2350" dirty="0">
                <a:solidFill>
                  <a:srgbClr val="202729"/>
                </a:solidFill>
                <a:latin typeface="Proxima Nova" panose="020B0604020202020204" charset="0"/>
              </a:rPr>
              <a:t>Muteness/mutism or the inability to speak is considered to be a true disability .One of the ways in which they can communicate is using sign language</a:t>
            </a:r>
          </a:p>
          <a:p>
            <a:endParaRPr sz="2350" kern="0" dirty="0">
              <a:solidFill>
                <a:srgbClr val="202729"/>
              </a:solidFill>
              <a:latin typeface="Proxima Nova" panose="020B0604020202020204" charset="0"/>
              <a:ea typeface="Proxima Nova"/>
              <a:cs typeface="Proxima Nova"/>
              <a:sym typeface="Proxima Nova"/>
            </a:endParaRPr>
          </a:p>
          <a:p>
            <a:r>
              <a:rPr lang="en-IN" sz="2350" dirty="0">
                <a:solidFill>
                  <a:srgbClr val="202729"/>
                </a:solidFill>
                <a:latin typeface="Proxima Nova" panose="020B0604020202020204" charset="0"/>
              </a:rPr>
              <a:t>Sign languages are full-fledged natural languages with their own grammar and</a:t>
            </a:r>
          </a:p>
          <a:p>
            <a:r>
              <a:rPr lang="en-IN" sz="2350" dirty="0">
                <a:solidFill>
                  <a:srgbClr val="202729"/>
                </a:solidFill>
                <a:latin typeface="Proxima Nova" panose="020B0604020202020204" charset="0"/>
              </a:rPr>
              <a:t>Lexicon.</a:t>
            </a:r>
          </a:p>
          <a:p>
            <a:endParaRPr lang="en-IN" sz="2350" kern="0" dirty="0">
              <a:solidFill>
                <a:srgbClr val="202729"/>
              </a:solidFill>
              <a:latin typeface="Proxima Nova" panose="020B0604020202020204" charset="0"/>
              <a:ea typeface="Proxima Nova"/>
              <a:cs typeface="Proxima Nova"/>
              <a:sym typeface="Proxima Nova"/>
            </a:endParaRPr>
          </a:p>
          <a:p>
            <a:r>
              <a:rPr lang="en-IN" sz="2350" kern="0" dirty="0">
                <a:solidFill>
                  <a:srgbClr val="202729"/>
                </a:solidFill>
                <a:latin typeface="Proxima Nova" panose="020B0604020202020204" charset="0"/>
                <a:ea typeface="Proxima Nova"/>
                <a:cs typeface="Proxima Nova"/>
                <a:sym typeface="Proxima Nova"/>
              </a:rPr>
              <a:t>Under this project, we are dedicated to find means to effectively deal with this communication issue using Deep Learning algorithms to train the path captured using mobile Camera. This dataset is thenceforth utilized to analyse the gestures and output the word.</a:t>
            </a:r>
            <a:endParaRPr sz="2350" kern="0" dirty="0">
              <a:solidFill>
                <a:srgbClr val="202729"/>
              </a:solidFill>
              <a:latin typeface="Proxima Nova" panose="020B0604020202020204" charset="0"/>
              <a:ea typeface="Proxima Nova"/>
              <a:cs typeface="Proxima Nova"/>
              <a:sym typeface="Proxima Nova"/>
            </a:endParaRPr>
          </a:p>
          <a:p>
            <a:pPr marL="135357" algn="just" defTabSz="1219170">
              <a:spcBef>
                <a:spcPts val="801"/>
              </a:spcBef>
              <a:buClr>
                <a:srgbClr val="000000"/>
              </a:buClr>
              <a:buSzPts val="1600"/>
            </a:pPr>
            <a:endParaRPr sz="2350" kern="0" dirty="0">
              <a:solidFill>
                <a:srgbClr val="202729"/>
              </a:solidFill>
              <a:latin typeface="Proxima Nova" panose="020B0604020202020204" charset="0"/>
              <a:ea typeface="Proxima Nova"/>
              <a:cs typeface="Proxima Nova"/>
              <a:sym typeface="Proxima Nova"/>
            </a:endParaRPr>
          </a:p>
          <a:p>
            <a:r>
              <a:rPr lang="en-IN" sz="2350" kern="0" dirty="0">
                <a:solidFill>
                  <a:srgbClr val="202729"/>
                </a:solidFill>
                <a:latin typeface="Proxima Nova" panose="020B0604020202020204" charset="0"/>
                <a:ea typeface="Proxima Nova"/>
                <a:cs typeface="Proxima Nova"/>
                <a:sym typeface="Proxima Nova"/>
              </a:rPr>
              <a:t>The output of our project includes three potential products including a mobile application, an application program interface and a sign language learning platform. </a:t>
            </a:r>
            <a:r>
              <a:rPr lang="en-IN" sz="2350" dirty="0">
                <a:solidFill>
                  <a:srgbClr val="202729"/>
                </a:solidFill>
                <a:latin typeface="Proxima Nova" panose="020B0604020202020204" charset="0"/>
              </a:rPr>
              <a:t>The project aims at taking the basic step in bridging the communication gap between normal people, deaf and dumb people using sign language.</a:t>
            </a:r>
            <a:endParaRPr sz="2350" kern="0" dirty="0">
              <a:solidFill>
                <a:srgbClr val="202729"/>
              </a:solidFill>
              <a:latin typeface="Proxima Nova" panose="020B0604020202020204" charset="0"/>
              <a:ea typeface="Proxima Nova"/>
              <a:cs typeface="Proxima Nova"/>
              <a:sym typeface="Proxima Nova"/>
            </a:endParaRPr>
          </a:p>
          <a:p>
            <a:pPr marL="135357" algn="just" defTabSz="1219170">
              <a:spcBef>
                <a:spcPts val="801"/>
              </a:spcBef>
              <a:buClr>
                <a:srgbClr val="000000"/>
              </a:buClr>
              <a:buSzPts val="1600"/>
            </a:pPr>
            <a:endParaRPr sz="2133" kern="0" dirty="0">
              <a:solidFill>
                <a:srgbClr val="000000"/>
              </a:solidFill>
              <a:latin typeface="Proxima Nova"/>
              <a:ea typeface="Proxima Nova"/>
              <a:cs typeface="Proxima Nova"/>
              <a:sym typeface="Proxima Nova"/>
            </a:endParaRPr>
          </a:p>
          <a:p>
            <a:pPr algn="just" defTabSz="1219170">
              <a:spcBef>
                <a:spcPts val="801"/>
              </a:spcBef>
              <a:buClr>
                <a:srgbClr val="000000"/>
              </a:buClr>
              <a:buSzPts val="1600"/>
            </a:pPr>
            <a:endParaRPr sz="2133" kern="0" dirty="0">
              <a:solidFill>
                <a:srgbClr val="000000"/>
              </a:solidFill>
              <a:latin typeface="Proxima Nova"/>
              <a:ea typeface="Proxima Nova"/>
              <a:cs typeface="Proxima Nova"/>
              <a:sym typeface="Proxima Nova"/>
            </a:endParaRPr>
          </a:p>
          <a:p>
            <a:pPr algn="just" defTabSz="1219170">
              <a:spcBef>
                <a:spcPts val="801"/>
              </a:spcBef>
              <a:buClr>
                <a:srgbClr val="000000"/>
              </a:buClr>
              <a:buSzPts val="1600"/>
            </a:pPr>
            <a:endParaRPr sz="2133" kern="0" dirty="0">
              <a:solidFill>
                <a:srgbClr val="000000"/>
              </a:solidFill>
              <a:latin typeface="Proxima Nova"/>
              <a:ea typeface="Proxima Nova"/>
              <a:cs typeface="Proxima Nova"/>
              <a:sym typeface="Proxima Nova"/>
            </a:endParaRPr>
          </a:p>
          <a:p>
            <a:pPr algn="just" defTabSz="1219170">
              <a:buClr>
                <a:srgbClr val="000000"/>
              </a:buClr>
              <a:buSzPts val="1600"/>
            </a:pPr>
            <a:endParaRPr sz="2133" kern="0" dirty="0">
              <a:solidFill>
                <a:srgbClr val="000000"/>
              </a:solidFill>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F22B-27E9-4F3E-A215-D7FB474AADFB}"/>
              </a:ext>
            </a:extLst>
          </p:cNvPr>
          <p:cNvSpPr>
            <a:spLocks noGrp="1"/>
          </p:cNvSpPr>
          <p:nvPr>
            <p:ph type="title"/>
          </p:nvPr>
        </p:nvSpPr>
        <p:spPr>
          <a:xfrm>
            <a:off x="415680" y="762096"/>
            <a:ext cx="11360160" cy="763200"/>
          </a:xfrm>
        </p:spPr>
        <p:txBody>
          <a:bodyPr/>
          <a:lstStyle/>
          <a:p>
            <a:pPr algn="ctr"/>
            <a:r>
              <a:rPr lang="en-IN" sz="5600" b="1" dirty="0">
                <a:latin typeface="Adobe Fan Heiti Std B" panose="020B0700000000000000" pitchFamily="34" charset="-128"/>
                <a:ea typeface="Adobe Fan Heiti Std B" panose="020B0700000000000000" pitchFamily="34" charset="-128"/>
              </a:rPr>
              <a:t>CONCLUSION</a:t>
            </a:r>
          </a:p>
        </p:txBody>
      </p:sp>
      <p:sp>
        <p:nvSpPr>
          <p:cNvPr id="4" name="Rectangle 1">
            <a:extLst>
              <a:ext uri="{FF2B5EF4-FFF2-40B4-BE49-F238E27FC236}">
                <a16:creationId xmlns:a16="http://schemas.microsoft.com/office/drawing/2014/main" id="{9E3D3BE8-C61A-4663-B17A-02E5C5046004}"/>
              </a:ext>
            </a:extLst>
          </p:cNvPr>
          <p:cNvSpPr>
            <a:spLocks noGrp="1" noChangeArrowheads="1"/>
          </p:cNvSpPr>
          <p:nvPr>
            <p:ph type="subTitle" idx="1"/>
          </p:nvPr>
        </p:nvSpPr>
        <p:spPr bwMode="auto">
          <a:xfrm>
            <a:off x="322677" y="1951672"/>
            <a:ext cx="11546165" cy="2954655"/>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342900" indent="-342900">
              <a:lnSpc>
                <a:spcPct val="100000"/>
              </a:lnSpc>
              <a:spcBef>
                <a:spcPct val="0"/>
              </a:spcBef>
              <a:buClrTx/>
              <a:buSzTx/>
            </a:pPr>
            <a:r>
              <a:rPr lang="en-US" altLang="en-US" sz="2400" dirty="0">
                <a:latin typeface="Proxima Nova" panose="020B0604020202020204" charset="0"/>
              </a:rPr>
              <a:t>Machine learning based real time sign language translation system</a:t>
            </a:r>
          </a:p>
          <a:p>
            <a:pPr marL="342900" indent="-342900">
              <a:lnSpc>
                <a:spcPct val="100000"/>
              </a:lnSpc>
              <a:spcBef>
                <a:spcPct val="0"/>
              </a:spcBef>
              <a:buClrTx/>
              <a:buSzTx/>
            </a:pPr>
            <a:endParaRPr lang="en-US" altLang="en-US" sz="2400" dirty="0">
              <a:latin typeface="Proxima Nova" panose="020B0604020202020204" charset="0"/>
            </a:endParaRPr>
          </a:p>
          <a:p>
            <a:pPr marL="342900" indent="-342900">
              <a:lnSpc>
                <a:spcPct val="100000"/>
              </a:lnSpc>
              <a:spcBef>
                <a:spcPct val="0"/>
              </a:spcBef>
              <a:buClrTx/>
              <a:buSzTx/>
            </a:pPr>
            <a:r>
              <a:rPr kumimoji="0" lang="en-US" altLang="en-US" sz="2400" b="0" u="none" strike="noStrike" cap="none" normalizeH="0" baseline="0" dirty="0">
                <a:ln>
                  <a:noFill/>
                </a:ln>
                <a:effectLst/>
                <a:latin typeface="Proxima Nova" panose="020B0604020202020204" charset="0"/>
              </a:rPr>
              <a:t>Probabilities of eac</a:t>
            </a:r>
            <a:r>
              <a:rPr lang="en-US" altLang="en-US" sz="2400" dirty="0">
                <a:latin typeface="Proxima Nova" panose="020B0604020202020204" charset="0"/>
              </a:rPr>
              <a:t>h category is set using </a:t>
            </a:r>
            <a:r>
              <a:rPr lang="en-US" altLang="en-US" sz="2400" dirty="0" err="1">
                <a:latin typeface="Proxima Nova" panose="020B0604020202020204" charset="0"/>
              </a:rPr>
              <a:t>MobileNets</a:t>
            </a:r>
            <a:r>
              <a:rPr lang="en-US" altLang="en-US" sz="2400" dirty="0">
                <a:latin typeface="Proxima Nova" panose="020B0604020202020204" charset="0"/>
              </a:rPr>
              <a:t> CNN</a:t>
            </a:r>
          </a:p>
          <a:p>
            <a:pPr marL="342900" indent="-342900">
              <a:lnSpc>
                <a:spcPct val="100000"/>
              </a:lnSpc>
              <a:spcBef>
                <a:spcPct val="0"/>
              </a:spcBef>
              <a:buClrTx/>
              <a:buSzTx/>
            </a:pPr>
            <a:endParaRPr lang="en-US" altLang="en-US" sz="2400" dirty="0">
              <a:latin typeface="Proxima Nova" panose="020B0604020202020204" charset="0"/>
            </a:endParaRPr>
          </a:p>
          <a:p>
            <a:pPr marL="342900" indent="-342900">
              <a:lnSpc>
                <a:spcPct val="100000"/>
              </a:lnSpc>
              <a:spcBef>
                <a:spcPct val="0"/>
              </a:spcBef>
              <a:buClrTx/>
              <a:buSzTx/>
            </a:pPr>
            <a:r>
              <a:rPr kumimoji="0" lang="en-US" altLang="en-US" sz="2400" b="0" u="none" strike="noStrike" cap="none" normalizeH="0" baseline="0" dirty="0">
                <a:ln>
                  <a:noFill/>
                </a:ln>
                <a:effectLst/>
                <a:latin typeface="Proxima Nova" panose="020B0604020202020204" charset="0"/>
              </a:rPr>
              <a:t>If a sign surpasses probability of 0.8, it is identified as correct gesture</a:t>
            </a:r>
          </a:p>
          <a:p>
            <a:pPr marL="342900" indent="-342900">
              <a:lnSpc>
                <a:spcPct val="100000"/>
              </a:lnSpc>
              <a:spcBef>
                <a:spcPct val="0"/>
              </a:spcBef>
              <a:buClrTx/>
              <a:buSzTx/>
            </a:pPr>
            <a:endParaRPr kumimoji="0" lang="en-US" altLang="en-US" sz="2400" b="0" u="none" strike="noStrike" cap="none" normalizeH="0" baseline="0" dirty="0">
              <a:ln>
                <a:noFill/>
              </a:ln>
              <a:effectLst/>
              <a:latin typeface="Proxima Nova" panose="020B0604020202020204" charset="0"/>
            </a:endParaRPr>
          </a:p>
          <a:p>
            <a:pPr marL="342900" indent="-342900">
              <a:lnSpc>
                <a:spcPct val="100000"/>
              </a:lnSpc>
              <a:spcBef>
                <a:spcPct val="0"/>
              </a:spcBef>
              <a:buClrTx/>
              <a:buSzTx/>
            </a:pPr>
            <a:r>
              <a:rPr lang="en-US" altLang="en-US" sz="2400" dirty="0">
                <a:latin typeface="Proxima Nova" panose="020B0604020202020204" charset="0"/>
              </a:rPr>
              <a:t>The final product built till now includes an android application that can translate sign language to English text. </a:t>
            </a:r>
            <a:endParaRPr kumimoji="0" lang="en-US" altLang="en-US" sz="2400" b="0" u="none" strike="noStrike" cap="none" normalizeH="0" baseline="0" dirty="0">
              <a:ln>
                <a:noFill/>
              </a:ln>
              <a:effectLst/>
              <a:latin typeface="Proxima Nova" panose="020B0604020202020204" charset="0"/>
            </a:endParaRPr>
          </a:p>
        </p:txBody>
      </p:sp>
    </p:spTree>
    <p:extLst>
      <p:ext uri="{BB962C8B-B14F-4D97-AF65-F5344CB8AC3E}">
        <p14:creationId xmlns:p14="http://schemas.microsoft.com/office/powerpoint/2010/main" val="1195237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F22B-27E9-4F3E-A215-D7FB474AADFB}"/>
              </a:ext>
            </a:extLst>
          </p:cNvPr>
          <p:cNvSpPr>
            <a:spLocks noGrp="1"/>
          </p:cNvSpPr>
          <p:nvPr>
            <p:ph type="title"/>
          </p:nvPr>
        </p:nvSpPr>
        <p:spPr>
          <a:xfrm>
            <a:off x="415680" y="762096"/>
            <a:ext cx="11360160" cy="763200"/>
          </a:xfrm>
        </p:spPr>
        <p:txBody>
          <a:bodyPr/>
          <a:lstStyle/>
          <a:p>
            <a:pPr algn="ctr"/>
            <a:r>
              <a:rPr lang="en-IN" sz="5600" b="1" dirty="0">
                <a:latin typeface="Adobe Fan Heiti Std B" panose="020B0700000000000000" pitchFamily="34" charset="-128"/>
                <a:ea typeface="Adobe Fan Heiti Std B" panose="020B0700000000000000" pitchFamily="34" charset="-128"/>
              </a:rPr>
              <a:t>FUTURE SCOPE</a:t>
            </a:r>
          </a:p>
        </p:txBody>
      </p:sp>
      <p:sp>
        <p:nvSpPr>
          <p:cNvPr id="4" name="Rectangle 1">
            <a:extLst>
              <a:ext uri="{FF2B5EF4-FFF2-40B4-BE49-F238E27FC236}">
                <a16:creationId xmlns:a16="http://schemas.microsoft.com/office/drawing/2014/main" id="{9E3D3BE8-C61A-4663-B17A-02E5C5046004}"/>
              </a:ext>
            </a:extLst>
          </p:cNvPr>
          <p:cNvSpPr>
            <a:spLocks noGrp="1" noChangeArrowheads="1"/>
          </p:cNvSpPr>
          <p:nvPr>
            <p:ph type="subTitle" idx="1"/>
          </p:nvPr>
        </p:nvSpPr>
        <p:spPr bwMode="auto">
          <a:xfrm>
            <a:off x="322677" y="2033253"/>
            <a:ext cx="11546165" cy="4062651"/>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342900" indent="-342900">
              <a:lnSpc>
                <a:spcPct val="100000"/>
              </a:lnSpc>
              <a:spcBef>
                <a:spcPct val="0"/>
              </a:spcBef>
              <a:buClrTx/>
              <a:buSzTx/>
            </a:pPr>
            <a:r>
              <a:rPr lang="en-US" altLang="en-US" sz="2400" dirty="0">
                <a:latin typeface="Proxima Nova" panose="020B0604020202020204" charset="0"/>
              </a:rPr>
              <a:t>Sentence level sign language with non-manual feature recognition including facial expression.</a:t>
            </a:r>
          </a:p>
          <a:p>
            <a:pPr marL="0" indent="0">
              <a:lnSpc>
                <a:spcPct val="100000"/>
              </a:lnSpc>
              <a:spcBef>
                <a:spcPct val="0"/>
              </a:spcBef>
              <a:buClrTx/>
              <a:buSzTx/>
              <a:buNone/>
            </a:pPr>
            <a:endParaRPr lang="en-US" altLang="en-US" sz="2400" dirty="0">
              <a:latin typeface="Proxima Nova" panose="020B0604020202020204" charset="0"/>
            </a:endParaRPr>
          </a:p>
          <a:p>
            <a:pPr marL="342900" indent="-342900">
              <a:lnSpc>
                <a:spcPct val="100000"/>
              </a:lnSpc>
              <a:spcBef>
                <a:spcPct val="0"/>
              </a:spcBef>
              <a:buClrTx/>
              <a:buSzTx/>
            </a:pPr>
            <a:r>
              <a:rPr lang="en-US" altLang="en-US" sz="2400" dirty="0">
                <a:latin typeface="Proxima Nova" panose="020B0604020202020204" charset="0"/>
              </a:rPr>
              <a:t>Sign language learning platform that includes interactive sessions with peers</a:t>
            </a:r>
          </a:p>
          <a:p>
            <a:pPr marL="342900" indent="-342900">
              <a:lnSpc>
                <a:spcPct val="100000"/>
              </a:lnSpc>
              <a:spcBef>
                <a:spcPct val="0"/>
              </a:spcBef>
              <a:buClrTx/>
              <a:buSzTx/>
            </a:pPr>
            <a:endParaRPr kumimoji="0" lang="en-US" altLang="en-US" sz="2400" b="0" u="none" strike="noStrike" cap="none" normalizeH="0" baseline="0" dirty="0">
              <a:ln>
                <a:noFill/>
              </a:ln>
              <a:effectLst/>
              <a:latin typeface="Proxima Nova" panose="020B0604020202020204" charset="0"/>
            </a:endParaRPr>
          </a:p>
          <a:p>
            <a:pPr marL="342900" indent="-342900">
              <a:lnSpc>
                <a:spcPct val="100000"/>
              </a:lnSpc>
              <a:spcBef>
                <a:spcPct val="0"/>
              </a:spcBef>
              <a:buClrTx/>
              <a:buSzTx/>
            </a:pPr>
            <a:r>
              <a:rPr lang="en-US" altLang="en-US" sz="2400" dirty="0">
                <a:latin typeface="Proxima Nova" panose="020B0604020202020204" charset="0"/>
              </a:rPr>
              <a:t>Learn through sign language like any other learning platform</a:t>
            </a:r>
          </a:p>
          <a:p>
            <a:pPr marL="342900" indent="-342900">
              <a:lnSpc>
                <a:spcPct val="100000"/>
              </a:lnSpc>
              <a:spcBef>
                <a:spcPct val="0"/>
              </a:spcBef>
              <a:buClrTx/>
              <a:buSzTx/>
            </a:pPr>
            <a:endParaRPr kumimoji="0" lang="en-US" altLang="en-US" sz="2400" b="0" u="none" strike="noStrike" cap="none" normalizeH="0" baseline="0" dirty="0">
              <a:ln>
                <a:noFill/>
              </a:ln>
              <a:effectLst/>
              <a:latin typeface="Proxima Nova" panose="020B0604020202020204" charset="0"/>
            </a:endParaRPr>
          </a:p>
          <a:p>
            <a:pPr marL="342900" indent="-342900">
              <a:lnSpc>
                <a:spcPct val="100000"/>
              </a:lnSpc>
              <a:spcBef>
                <a:spcPct val="0"/>
              </a:spcBef>
              <a:buClrTx/>
              <a:buSzTx/>
            </a:pPr>
            <a:r>
              <a:rPr kumimoji="0" lang="en-US" altLang="en-US" sz="2400" b="0" u="none" strike="noStrike" cap="none" normalizeH="0" baseline="0" dirty="0">
                <a:ln>
                  <a:noFill/>
                </a:ln>
                <a:effectLst/>
                <a:latin typeface="Proxima Nova" panose="020B0604020202020204" charset="0"/>
              </a:rPr>
              <a:t>Real </a:t>
            </a:r>
            <a:r>
              <a:rPr lang="en-US" altLang="en-US" sz="2400" dirty="0">
                <a:latin typeface="Proxima Nova" panose="020B0604020202020204" charset="0"/>
              </a:rPr>
              <a:t>time sign language translating </a:t>
            </a:r>
            <a:r>
              <a:rPr lang="en-US" altLang="en-US" sz="2400" dirty="0" err="1">
                <a:latin typeface="Proxima Nova" panose="020B0604020202020204" charset="0"/>
              </a:rPr>
              <a:t>api</a:t>
            </a:r>
            <a:r>
              <a:rPr lang="en-US" altLang="en-US" sz="2400" dirty="0">
                <a:latin typeface="Proxima Nova" panose="020B0604020202020204" charset="0"/>
              </a:rPr>
              <a:t> that supports video </a:t>
            </a:r>
            <a:r>
              <a:rPr lang="en-US" altLang="en-US" sz="2400" dirty="0" err="1">
                <a:latin typeface="Proxima Nova" panose="020B0604020202020204" charset="0"/>
              </a:rPr>
              <a:t>conferencingn</a:t>
            </a:r>
            <a:r>
              <a:rPr lang="en-US" altLang="en-US" sz="2400" dirty="0">
                <a:latin typeface="Proxima Nova" panose="020B0604020202020204" charset="0"/>
              </a:rPr>
              <a:t> applications like google meet, duo, zoom etc.</a:t>
            </a:r>
          </a:p>
          <a:p>
            <a:pPr marL="342900" indent="-342900">
              <a:lnSpc>
                <a:spcPct val="100000"/>
              </a:lnSpc>
              <a:spcBef>
                <a:spcPct val="0"/>
              </a:spcBef>
              <a:buClrTx/>
              <a:buSzTx/>
            </a:pPr>
            <a:endParaRPr kumimoji="0" lang="en-US" altLang="en-US" sz="2400" b="0" u="none" strike="noStrike" cap="none" normalizeH="0" baseline="0" dirty="0">
              <a:ln>
                <a:noFill/>
              </a:ln>
              <a:effectLst/>
              <a:latin typeface="Proxima Nova" panose="020B0604020202020204" charset="0"/>
            </a:endParaRPr>
          </a:p>
          <a:p>
            <a:pPr marL="342900" indent="-342900">
              <a:lnSpc>
                <a:spcPct val="100000"/>
              </a:lnSpc>
              <a:spcBef>
                <a:spcPct val="0"/>
              </a:spcBef>
              <a:buClrTx/>
              <a:buSzTx/>
            </a:pPr>
            <a:endParaRPr kumimoji="0" lang="en-US" altLang="en-US" sz="2400" b="0" u="none" strike="noStrike" cap="none" normalizeH="0" baseline="0" dirty="0">
              <a:ln>
                <a:noFill/>
              </a:ln>
              <a:effectLst/>
              <a:latin typeface="Proxima Nova" panose="020B0604020202020204" charset="0"/>
            </a:endParaRPr>
          </a:p>
        </p:txBody>
      </p:sp>
    </p:spTree>
    <p:extLst>
      <p:ext uri="{BB962C8B-B14F-4D97-AF65-F5344CB8AC3E}">
        <p14:creationId xmlns:p14="http://schemas.microsoft.com/office/powerpoint/2010/main" val="256590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pic>
        <p:nvPicPr>
          <p:cNvPr id="4" name="Picture 3">
            <a:extLst>
              <a:ext uri="{FF2B5EF4-FFF2-40B4-BE49-F238E27FC236}">
                <a16:creationId xmlns:a16="http://schemas.microsoft.com/office/drawing/2014/main" id="{E46494AC-3820-4F94-9BC3-1E30E353B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7690" y="144132"/>
            <a:ext cx="3549667" cy="2869370"/>
          </a:xfrm>
          <a:prstGeom prst="rect">
            <a:avLst/>
          </a:prstGeom>
        </p:spPr>
      </p:pic>
      <p:sp>
        <p:nvSpPr>
          <p:cNvPr id="461" name="Google Shape;461;p4"/>
          <p:cNvSpPr txBox="1"/>
          <p:nvPr/>
        </p:nvSpPr>
        <p:spPr>
          <a:xfrm>
            <a:off x="194643" y="2095867"/>
            <a:ext cx="11407200" cy="2869370"/>
          </a:xfrm>
          <a:prstGeom prst="rect">
            <a:avLst/>
          </a:prstGeom>
          <a:noFill/>
          <a:ln>
            <a:noFill/>
          </a:ln>
        </p:spPr>
        <p:txBody>
          <a:bodyPr spcFirstLastPara="1" wrap="square" lIns="121900" tIns="121900" rIns="121900" bIns="121900" anchor="ctr" anchorCtr="0">
            <a:noAutofit/>
          </a:bodyPr>
          <a:lstStyle/>
          <a:p>
            <a:pPr defTabSz="1219170">
              <a:buClr>
                <a:srgbClr val="000000"/>
              </a:buClr>
              <a:buSzPts val="4400"/>
            </a:pPr>
            <a:br>
              <a:rPr lang="en-IN" sz="2400" kern="0" dirty="0">
                <a:solidFill>
                  <a:srgbClr val="000000"/>
                </a:solidFill>
                <a:latin typeface="Arial"/>
                <a:ea typeface="Arial"/>
                <a:cs typeface="Arial"/>
                <a:sym typeface="Arial"/>
              </a:rPr>
            </a:br>
            <a:r>
              <a:rPr lang="en-IN" i="1" kern="0" dirty="0">
                <a:solidFill>
                  <a:srgbClr val="262626"/>
                </a:solidFill>
                <a:latin typeface="Proxima Nova"/>
                <a:ea typeface="Proxima Nova"/>
                <a:cs typeface="Proxima Nova"/>
                <a:sym typeface="Proxima Nova"/>
              </a:rPr>
              <a:t>We would present a robust and efficient method of sign language detection</a:t>
            </a:r>
            <a:r>
              <a:rPr lang="en-IN" sz="2267" i="1" kern="0" dirty="0">
                <a:solidFill>
                  <a:srgbClr val="262626"/>
                </a:solidFill>
                <a:latin typeface="Proxima Nova"/>
                <a:ea typeface="Proxima Nova"/>
                <a:cs typeface="Proxima Nova"/>
                <a:sym typeface="Proxima Nova"/>
              </a:rPr>
              <a:t>.</a:t>
            </a:r>
            <a:br>
              <a:rPr lang="en-IN" sz="2400" kern="0" dirty="0">
                <a:solidFill>
                  <a:srgbClr val="000000"/>
                </a:solidFill>
                <a:latin typeface="Arial"/>
                <a:ea typeface="Arial"/>
                <a:cs typeface="Arial"/>
                <a:sym typeface="Arial"/>
              </a:rPr>
            </a:br>
            <a:br>
              <a:rPr lang="en-IN" sz="2400" kern="0" dirty="0">
                <a:solidFill>
                  <a:srgbClr val="000000"/>
                </a:solidFill>
                <a:latin typeface="Arial"/>
                <a:ea typeface="Arial"/>
                <a:cs typeface="Arial"/>
                <a:sym typeface="Arial"/>
              </a:rPr>
            </a:br>
            <a:r>
              <a:rPr lang="en-IN" sz="2400" kern="0" dirty="0">
                <a:solidFill>
                  <a:srgbClr val="000000"/>
                </a:solidFill>
                <a:latin typeface="Arial"/>
                <a:ea typeface="Arial"/>
                <a:cs typeface="Arial"/>
                <a:sym typeface="Arial"/>
              </a:rPr>
              <a:t> </a:t>
            </a:r>
            <a:r>
              <a:rPr lang="en-IN" sz="2400" b="1" i="1" kern="0" dirty="0">
                <a:solidFill>
                  <a:srgbClr val="000000"/>
                </a:solidFill>
                <a:latin typeface="Proxima Nova"/>
                <a:ea typeface="Proxima Nova"/>
                <a:cs typeface="Proxima Nova"/>
                <a:sym typeface="Proxima Nova"/>
              </a:rPr>
              <a:t>1. A mobile application that performs real time sign language translation.</a:t>
            </a:r>
            <a:br>
              <a:rPr lang="en-IN" sz="2400" kern="0" dirty="0">
                <a:solidFill>
                  <a:srgbClr val="000000"/>
                </a:solidFill>
                <a:latin typeface="Proxima Nova"/>
                <a:ea typeface="Proxima Nova"/>
                <a:cs typeface="Proxima Nova"/>
                <a:sym typeface="Proxima Nova"/>
              </a:rPr>
            </a:br>
            <a:br>
              <a:rPr lang="en-IN" sz="2400" kern="0" dirty="0">
                <a:solidFill>
                  <a:srgbClr val="000000"/>
                </a:solidFill>
                <a:latin typeface="Proxima Nova"/>
                <a:ea typeface="Proxima Nova"/>
                <a:cs typeface="Proxima Nova"/>
                <a:sym typeface="Proxima Nova"/>
              </a:rPr>
            </a:br>
            <a:r>
              <a:rPr lang="en-IN" sz="2400" kern="0" dirty="0">
                <a:solidFill>
                  <a:srgbClr val="000000"/>
                </a:solidFill>
                <a:latin typeface="Proxima Nova"/>
                <a:ea typeface="Proxima Nova"/>
                <a:cs typeface="Proxima Nova"/>
                <a:sym typeface="Proxima Nova"/>
              </a:rPr>
              <a:t> </a:t>
            </a:r>
            <a:r>
              <a:rPr lang="en-IN" sz="2400" b="1" i="1" kern="0" dirty="0">
                <a:solidFill>
                  <a:srgbClr val="000000"/>
                </a:solidFill>
                <a:latin typeface="Proxima Nova"/>
                <a:ea typeface="Proxima Nova"/>
                <a:cs typeface="Proxima Nova"/>
                <a:sym typeface="Proxima Nova"/>
              </a:rPr>
              <a:t>2. An application program interface that supports translation on  any 	application.(future scope)</a:t>
            </a:r>
            <a:br>
              <a:rPr lang="en-IN" sz="2400" kern="0" dirty="0">
                <a:solidFill>
                  <a:srgbClr val="000000"/>
                </a:solidFill>
                <a:latin typeface="Proxima Nova"/>
                <a:ea typeface="Proxima Nova"/>
                <a:cs typeface="Proxima Nova"/>
                <a:sym typeface="Proxima Nova"/>
              </a:rPr>
            </a:br>
            <a:br>
              <a:rPr lang="en-IN" sz="2400" kern="0" dirty="0">
                <a:solidFill>
                  <a:srgbClr val="000000"/>
                </a:solidFill>
                <a:latin typeface="Proxima Nova"/>
                <a:ea typeface="Proxima Nova"/>
                <a:cs typeface="Proxima Nova"/>
                <a:sym typeface="Proxima Nova"/>
              </a:rPr>
            </a:br>
            <a:r>
              <a:rPr lang="en-IN" sz="2400" kern="0" dirty="0">
                <a:solidFill>
                  <a:srgbClr val="000000"/>
                </a:solidFill>
                <a:latin typeface="Proxima Nova"/>
                <a:ea typeface="Proxima Nova"/>
                <a:cs typeface="Proxima Nova"/>
                <a:sym typeface="Proxima Nova"/>
              </a:rPr>
              <a:t> </a:t>
            </a:r>
            <a:r>
              <a:rPr lang="en-IN" sz="2400" b="1" i="1" kern="0" dirty="0">
                <a:solidFill>
                  <a:srgbClr val="000000"/>
                </a:solidFill>
                <a:latin typeface="Proxima Nova"/>
                <a:ea typeface="Proxima Nova"/>
                <a:cs typeface="Proxima Nova"/>
                <a:sym typeface="Proxima Nova"/>
              </a:rPr>
              <a:t>3.</a:t>
            </a:r>
            <a:r>
              <a:rPr lang="en-IN" sz="1467" b="1" i="1" kern="0" dirty="0">
                <a:solidFill>
                  <a:srgbClr val="000000"/>
                </a:solidFill>
                <a:latin typeface="Proxima Nova"/>
                <a:ea typeface="Proxima Nova"/>
                <a:cs typeface="Proxima Nova"/>
                <a:sym typeface="Proxima Nova"/>
              </a:rPr>
              <a:t> </a:t>
            </a:r>
            <a:r>
              <a:rPr lang="en-IN" sz="2400" b="1" i="1" kern="0" dirty="0">
                <a:solidFill>
                  <a:srgbClr val="000000"/>
                </a:solidFill>
                <a:latin typeface="Proxima Nova"/>
                <a:ea typeface="Proxima Nova"/>
                <a:cs typeface="Proxima Nova"/>
                <a:sym typeface="Proxima Nova"/>
              </a:rPr>
              <a:t>A sign language teaching platform. (future scope)</a:t>
            </a:r>
            <a:endParaRPr sz="2400" kern="0" dirty="0">
              <a:solidFill>
                <a:srgbClr val="000000"/>
              </a:solidFill>
              <a:latin typeface="Proxima Nova"/>
              <a:ea typeface="Proxima Nova"/>
              <a:cs typeface="Proxima Nova"/>
              <a:sym typeface="Proxima Nova"/>
            </a:endParaRPr>
          </a:p>
        </p:txBody>
      </p:sp>
      <p:sp>
        <p:nvSpPr>
          <p:cNvPr id="2" name="TextBox 1">
            <a:extLst>
              <a:ext uri="{FF2B5EF4-FFF2-40B4-BE49-F238E27FC236}">
                <a16:creationId xmlns:a16="http://schemas.microsoft.com/office/drawing/2014/main" id="{1B77F60B-6926-41F9-9E4A-62F8F8D575E2}"/>
              </a:ext>
            </a:extLst>
          </p:cNvPr>
          <p:cNvSpPr txBox="1"/>
          <p:nvPr/>
        </p:nvSpPr>
        <p:spPr>
          <a:xfrm>
            <a:off x="2752578" y="661182"/>
            <a:ext cx="7118253" cy="1292662"/>
          </a:xfrm>
          <a:prstGeom prst="rect">
            <a:avLst/>
          </a:prstGeom>
          <a:noFill/>
        </p:spPr>
        <p:txBody>
          <a:bodyPr wrap="square" rtlCol="0">
            <a:spAutoFit/>
          </a:bodyPr>
          <a:lstStyle/>
          <a:p>
            <a:pPr algn="ctr"/>
            <a:r>
              <a:rPr lang="en-IN" sz="6000" b="1" u="sng" kern="0" dirty="0">
                <a:solidFill>
                  <a:srgbClr val="202729"/>
                </a:solidFill>
                <a:latin typeface="Proxima Nova"/>
                <a:ea typeface="Proxima Nova"/>
                <a:cs typeface="Proxima Nova"/>
                <a:sym typeface="Proxima Nova"/>
              </a:rPr>
              <a:t>Product</a:t>
            </a:r>
            <a:r>
              <a:rPr lang="en-IN" sz="6000" b="1" kern="0" dirty="0">
                <a:solidFill>
                  <a:srgbClr val="202729"/>
                </a:solidFill>
                <a:latin typeface="Proxima Nova"/>
                <a:ea typeface="Proxima Nova"/>
                <a:cs typeface="Proxima Nova"/>
                <a:sym typeface="Proxima Nova"/>
              </a:rPr>
              <a:t>.</a:t>
            </a:r>
            <a:r>
              <a:rPr lang="en-IN" b="1" kern="0" dirty="0">
                <a:solidFill>
                  <a:srgbClr val="202729"/>
                </a:solidFill>
                <a:latin typeface="Proxima Nova"/>
                <a:ea typeface="Proxima Nova"/>
                <a:cs typeface="Proxima Nova"/>
                <a:sym typeface="Proxima Nova"/>
              </a:rPr>
              <a:t>(The solution)</a:t>
            </a:r>
            <a:br>
              <a:rPr lang="en-IN" sz="2000" kern="0" dirty="0">
                <a:solidFill>
                  <a:srgbClr val="000000"/>
                </a:solidFill>
                <a:ea typeface="Arial"/>
                <a:cs typeface="Arial"/>
                <a:sym typeface="Arial"/>
              </a:rPr>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7"/>
          <p:cNvSpPr txBox="1"/>
          <p:nvPr/>
        </p:nvSpPr>
        <p:spPr>
          <a:xfrm>
            <a:off x="415680" y="310800"/>
            <a:ext cx="11360160" cy="763200"/>
          </a:xfrm>
          <a:prstGeom prst="rect">
            <a:avLst/>
          </a:prstGeom>
          <a:noFill/>
          <a:ln>
            <a:noFill/>
          </a:ln>
        </p:spPr>
        <p:txBody>
          <a:bodyPr spcFirstLastPara="1" wrap="square" lIns="121900" tIns="121900" rIns="121900" bIns="121900" anchor="t" anchorCtr="0">
            <a:noAutofit/>
          </a:bodyPr>
          <a:lstStyle/>
          <a:p>
            <a:pPr algn="ctr" defTabSz="1219170">
              <a:buClr>
                <a:srgbClr val="000000"/>
              </a:buClr>
              <a:buSzPts val="3600"/>
            </a:pPr>
            <a:r>
              <a:rPr lang="en-IN" sz="5000" b="1" u="sng" kern="0" dirty="0">
                <a:solidFill>
                  <a:srgbClr val="262626"/>
                </a:solidFill>
                <a:latin typeface="Proxima Nova"/>
                <a:ea typeface="Proxima Nova"/>
                <a:cs typeface="Proxima Nova"/>
                <a:sym typeface="Proxima Nova"/>
              </a:rPr>
              <a:t>SOFTWARE REQUIREMENTS</a:t>
            </a:r>
            <a:endParaRPr sz="5000" kern="0" dirty="0">
              <a:solidFill>
                <a:srgbClr val="262626"/>
              </a:solidFill>
              <a:latin typeface="Proxima Nova"/>
              <a:ea typeface="Proxima Nova"/>
              <a:cs typeface="Proxima Nova"/>
              <a:sym typeface="Proxima Nova"/>
            </a:endParaRPr>
          </a:p>
        </p:txBody>
      </p:sp>
      <p:sp>
        <p:nvSpPr>
          <p:cNvPr id="499" name="Google Shape;499;p7"/>
          <p:cNvSpPr txBox="1"/>
          <p:nvPr/>
        </p:nvSpPr>
        <p:spPr>
          <a:xfrm>
            <a:off x="415680" y="1634956"/>
            <a:ext cx="11360160" cy="4554720"/>
          </a:xfrm>
          <a:prstGeom prst="rect">
            <a:avLst/>
          </a:prstGeom>
          <a:noFill/>
          <a:ln>
            <a:noFill/>
          </a:ln>
        </p:spPr>
        <p:txBody>
          <a:bodyPr spcFirstLastPara="1" wrap="square" lIns="121900" tIns="121900" rIns="121900" bIns="121900" anchor="t" anchorCtr="0">
            <a:noAutofit/>
          </a:bodyPr>
          <a:lstStyle/>
          <a:p>
            <a:pPr marL="609585" indent="-456949" defTabSz="1219170">
              <a:lnSpc>
                <a:spcPct val="115000"/>
              </a:lnSpc>
              <a:buClr>
                <a:srgbClr val="616161"/>
              </a:buClr>
              <a:buSzPts val="1800"/>
              <a:buFont typeface="Proxima Nova"/>
              <a:buChar char="●"/>
            </a:pPr>
            <a:endParaRPr lang="en-IN" sz="2400" kern="0" dirty="0">
              <a:solidFill>
                <a:srgbClr val="616161"/>
              </a:solidFill>
              <a:latin typeface="Proxima Nova"/>
              <a:ea typeface="Proxima Nova"/>
              <a:cs typeface="Proxima Nova"/>
              <a:sym typeface="Proxima Nova"/>
            </a:endParaRPr>
          </a:p>
          <a:p>
            <a:pPr marL="609585" indent="-456949" defTabSz="1219170">
              <a:lnSpc>
                <a:spcPct val="115000"/>
              </a:lnSpc>
              <a:buClr>
                <a:srgbClr val="616161"/>
              </a:buClr>
              <a:buSzPts val="1800"/>
              <a:buFont typeface="Proxima Nova"/>
              <a:buChar char="●"/>
            </a:pPr>
            <a:r>
              <a:rPr lang="en-IN" sz="2400" kern="0" dirty="0">
                <a:solidFill>
                  <a:srgbClr val="616161"/>
                </a:solidFill>
                <a:latin typeface="Proxima Nova"/>
                <a:ea typeface="Proxima Nova"/>
                <a:cs typeface="Proxima Nova"/>
                <a:sym typeface="Proxima Nova"/>
              </a:rPr>
              <a:t>Android Studio </a:t>
            </a:r>
            <a:endParaRPr sz="2400" kern="0" dirty="0">
              <a:solidFill>
                <a:srgbClr val="000000"/>
              </a:solidFill>
              <a:latin typeface="Arial"/>
              <a:ea typeface="Arial"/>
              <a:cs typeface="Arial"/>
              <a:sym typeface="Arial"/>
            </a:endParaRPr>
          </a:p>
          <a:p>
            <a:pPr defTabSz="1219170">
              <a:lnSpc>
                <a:spcPct val="115000"/>
              </a:lnSpc>
              <a:buClr>
                <a:srgbClr val="000000"/>
              </a:buClr>
              <a:buSzPts val="1800"/>
            </a:pPr>
            <a:endParaRPr sz="2400" kern="0" dirty="0">
              <a:solidFill>
                <a:srgbClr val="000000"/>
              </a:solidFill>
              <a:latin typeface="Arial"/>
              <a:ea typeface="Arial"/>
              <a:cs typeface="Arial"/>
              <a:sym typeface="Arial"/>
            </a:endParaRPr>
          </a:p>
          <a:p>
            <a:pPr marL="609585" indent="-456949" defTabSz="1219170">
              <a:lnSpc>
                <a:spcPct val="115000"/>
              </a:lnSpc>
              <a:buClr>
                <a:srgbClr val="616161"/>
              </a:buClr>
              <a:buSzPts val="1800"/>
              <a:buFont typeface="Proxima Nova"/>
              <a:buChar char="●"/>
            </a:pPr>
            <a:r>
              <a:rPr lang="en-IN" sz="2400" kern="0" dirty="0">
                <a:solidFill>
                  <a:srgbClr val="616161"/>
                </a:solidFill>
                <a:latin typeface="Proxima Nova"/>
                <a:ea typeface="Proxima Nova"/>
                <a:cs typeface="Proxima Nova"/>
                <a:sym typeface="Proxima Nova"/>
              </a:rPr>
              <a:t>OPENCV Libraries</a:t>
            </a:r>
            <a:endParaRPr sz="2400" kern="0" dirty="0">
              <a:solidFill>
                <a:srgbClr val="000000"/>
              </a:solidFill>
              <a:latin typeface="Arial"/>
              <a:ea typeface="Arial"/>
              <a:cs typeface="Arial"/>
              <a:sym typeface="Arial"/>
            </a:endParaRPr>
          </a:p>
          <a:p>
            <a:pPr defTabSz="1219170">
              <a:lnSpc>
                <a:spcPct val="115000"/>
              </a:lnSpc>
              <a:buClr>
                <a:srgbClr val="000000"/>
              </a:buClr>
              <a:buSzPts val="1800"/>
            </a:pPr>
            <a:endParaRPr sz="2400" kern="0" dirty="0">
              <a:solidFill>
                <a:srgbClr val="000000"/>
              </a:solidFill>
              <a:latin typeface="Arial"/>
              <a:ea typeface="Arial"/>
              <a:cs typeface="Arial"/>
              <a:sym typeface="Arial"/>
            </a:endParaRPr>
          </a:p>
          <a:p>
            <a:pPr marL="609585" indent="-456949" defTabSz="1219170">
              <a:lnSpc>
                <a:spcPct val="115000"/>
              </a:lnSpc>
              <a:buClr>
                <a:srgbClr val="616161"/>
              </a:buClr>
              <a:buSzPts val="1800"/>
              <a:buFont typeface="Proxima Nova"/>
              <a:buChar char="●"/>
            </a:pPr>
            <a:r>
              <a:rPr lang="en-IN" sz="2400" kern="0" dirty="0">
                <a:solidFill>
                  <a:srgbClr val="616161"/>
                </a:solidFill>
                <a:latin typeface="Proxima Nova"/>
                <a:ea typeface="Proxima Nova"/>
                <a:cs typeface="Proxima Nova"/>
                <a:sym typeface="Proxima Nova"/>
              </a:rPr>
              <a:t>TensorFlow Lite</a:t>
            </a:r>
            <a:endParaRPr lang="en-IN" sz="2400" kern="0" dirty="0">
              <a:solidFill>
                <a:srgbClr val="616161"/>
              </a:solidFill>
              <a:latin typeface="Proxima Nova"/>
              <a:cs typeface="Arial"/>
              <a:sym typeface="Proxima Nova"/>
            </a:endParaRPr>
          </a:p>
          <a:p>
            <a:pPr marL="609585" indent="-456949" defTabSz="1219170">
              <a:lnSpc>
                <a:spcPct val="115000"/>
              </a:lnSpc>
              <a:buClr>
                <a:srgbClr val="616161"/>
              </a:buClr>
              <a:buSzPts val="1800"/>
              <a:buFont typeface="Proxima Nova"/>
              <a:buChar char="●"/>
            </a:pPr>
            <a:endParaRPr lang="en-IN" sz="2400" kern="0" dirty="0">
              <a:solidFill>
                <a:srgbClr val="616161"/>
              </a:solidFill>
              <a:latin typeface="Proxima Nova"/>
              <a:cs typeface="Arial"/>
              <a:sym typeface="Proxima Nova"/>
            </a:endParaRPr>
          </a:p>
          <a:p>
            <a:pPr marL="609585" indent="-456949" defTabSz="1219170">
              <a:lnSpc>
                <a:spcPct val="115000"/>
              </a:lnSpc>
              <a:buClr>
                <a:srgbClr val="616161"/>
              </a:buClr>
              <a:buSzPts val="1800"/>
              <a:buFont typeface="Proxima Nova"/>
              <a:buChar char="●"/>
            </a:pPr>
            <a:r>
              <a:rPr lang="en-IN" sz="2400" kern="0" dirty="0">
                <a:solidFill>
                  <a:srgbClr val="616161"/>
                </a:solidFill>
                <a:latin typeface="Proxima Nova"/>
                <a:ea typeface="Arial"/>
                <a:cs typeface="Arial"/>
                <a:sym typeface="Proxima Nova"/>
              </a:rPr>
              <a:t>Visual Studio Code</a:t>
            </a:r>
            <a:endParaRPr sz="2400" kern="0" dirty="0">
              <a:solidFill>
                <a:srgbClr val="000000"/>
              </a:solidFill>
              <a:latin typeface="Arial"/>
              <a:ea typeface="Arial"/>
              <a:cs typeface="Arial"/>
              <a:sym typeface="Arial"/>
            </a:endParaRPr>
          </a:p>
        </p:txBody>
      </p:sp>
      <p:pic>
        <p:nvPicPr>
          <p:cNvPr id="500" name="Google Shape;500;p7"/>
          <p:cNvPicPr preferRelativeResize="0"/>
          <p:nvPr/>
        </p:nvPicPr>
        <p:blipFill rotWithShape="1">
          <a:blip r:embed="rId3">
            <a:alphaModFix/>
          </a:blip>
          <a:srcRect/>
          <a:stretch/>
        </p:blipFill>
        <p:spPr>
          <a:xfrm>
            <a:off x="4863373" y="1424861"/>
            <a:ext cx="2267600" cy="2054280"/>
          </a:xfrm>
          <a:prstGeom prst="rect">
            <a:avLst/>
          </a:prstGeom>
          <a:noFill/>
          <a:ln>
            <a:noFill/>
          </a:ln>
        </p:spPr>
      </p:pic>
      <p:pic>
        <p:nvPicPr>
          <p:cNvPr id="501" name="Google Shape;501;p7"/>
          <p:cNvPicPr preferRelativeResize="0"/>
          <p:nvPr/>
        </p:nvPicPr>
        <p:blipFill rotWithShape="1">
          <a:blip r:embed="rId4">
            <a:alphaModFix/>
          </a:blip>
          <a:srcRect/>
          <a:stretch/>
        </p:blipFill>
        <p:spPr>
          <a:xfrm>
            <a:off x="5507853" y="3558809"/>
            <a:ext cx="5514240" cy="2450400"/>
          </a:xfrm>
          <a:prstGeom prst="rect">
            <a:avLst/>
          </a:prstGeom>
          <a:noFill/>
          <a:ln>
            <a:noFill/>
          </a:ln>
        </p:spPr>
      </p:pic>
      <p:pic>
        <p:nvPicPr>
          <p:cNvPr id="502" name="Google Shape;502;p7"/>
          <p:cNvPicPr preferRelativeResize="0"/>
          <p:nvPr/>
        </p:nvPicPr>
        <p:blipFill rotWithShape="1">
          <a:blip r:embed="rId5">
            <a:alphaModFix/>
          </a:blip>
          <a:srcRect/>
          <a:stretch/>
        </p:blipFill>
        <p:spPr>
          <a:xfrm>
            <a:off x="7424791" y="1514235"/>
            <a:ext cx="1789632" cy="1875533"/>
          </a:xfrm>
          <a:prstGeom prst="rect">
            <a:avLst/>
          </a:prstGeom>
          <a:noFill/>
          <a:ln>
            <a:noFill/>
          </a:ln>
        </p:spPr>
      </p:pic>
      <p:pic>
        <p:nvPicPr>
          <p:cNvPr id="5" name="Picture 4">
            <a:extLst>
              <a:ext uri="{FF2B5EF4-FFF2-40B4-BE49-F238E27FC236}">
                <a16:creationId xmlns:a16="http://schemas.microsoft.com/office/drawing/2014/main" id="{A3381BB4-C4F3-4365-871D-5196CF605311}"/>
              </a:ext>
            </a:extLst>
          </p:cNvPr>
          <p:cNvPicPr>
            <a:picLocks noChangeAspect="1"/>
          </p:cNvPicPr>
          <p:nvPr/>
        </p:nvPicPr>
        <p:blipFill>
          <a:blip r:embed="rId6"/>
          <a:stretch>
            <a:fillRect/>
          </a:stretch>
        </p:blipFill>
        <p:spPr>
          <a:xfrm>
            <a:off x="9508240" y="1368589"/>
            <a:ext cx="2267600" cy="2267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0102E2-FA4C-453A-9452-D8B1A06F5A0B}"/>
              </a:ext>
            </a:extLst>
          </p:cNvPr>
          <p:cNvSpPr txBox="1"/>
          <p:nvPr/>
        </p:nvSpPr>
        <p:spPr>
          <a:xfrm>
            <a:off x="2142978" y="633047"/>
            <a:ext cx="7906043" cy="830997"/>
          </a:xfrm>
          <a:prstGeom prst="rect">
            <a:avLst/>
          </a:prstGeom>
          <a:noFill/>
        </p:spPr>
        <p:txBody>
          <a:bodyPr wrap="square" rtlCol="0">
            <a:spAutoFit/>
          </a:bodyPr>
          <a:lstStyle/>
          <a:p>
            <a:pPr algn="ctr"/>
            <a:r>
              <a:rPr lang="en-IN" sz="4800" b="1" dirty="0">
                <a:solidFill>
                  <a:schemeClr val="tx1">
                    <a:lumMod val="85000"/>
                    <a:lumOff val="15000"/>
                  </a:schemeClr>
                </a:solidFill>
                <a:latin typeface="Proxima Nova" panose="020B0604020202020204" charset="0"/>
              </a:rPr>
              <a:t>INDIAN SIGN LANGUAGE</a:t>
            </a:r>
          </a:p>
        </p:txBody>
      </p:sp>
      <p:pic>
        <p:nvPicPr>
          <p:cNvPr id="6" name="Picture 5">
            <a:extLst>
              <a:ext uri="{FF2B5EF4-FFF2-40B4-BE49-F238E27FC236}">
                <a16:creationId xmlns:a16="http://schemas.microsoft.com/office/drawing/2014/main" id="{D0B7CDC5-03A9-44FA-9905-C7DA13AB3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722" y="2277962"/>
            <a:ext cx="5198621" cy="3115993"/>
          </a:xfrm>
          <a:prstGeom prst="rect">
            <a:avLst/>
          </a:prstGeom>
        </p:spPr>
      </p:pic>
      <p:sp>
        <p:nvSpPr>
          <p:cNvPr id="7" name="TextBox 6">
            <a:extLst>
              <a:ext uri="{FF2B5EF4-FFF2-40B4-BE49-F238E27FC236}">
                <a16:creationId xmlns:a16="http://schemas.microsoft.com/office/drawing/2014/main" id="{BD0DA9C8-BEE1-4797-89E1-B5B79FD0CE8A}"/>
              </a:ext>
            </a:extLst>
          </p:cNvPr>
          <p:cNvSpPr txBox="1"/>
          <p:nvPr/>
        </p:nvSpPr>
        <p:spPr>
          <a:xfrm>
            <a:off x="618978" y="1954405"/>
            <a:ext cx="5198621" cy="4185761"/>
          </a:xfrm>
          <a:prstGeom prst="rect">
            <a:avLst/>
          </a:prstGeom>
          <a:noFill/>
        </p:spPr>
        <p:txBody>
          <a:bodyPr wrap="square" rtlCol="0">
            <a:spAutoFit/>
          </a:bodyPr>
          <a:lstStyle/>
          <a:p>
            <a:r>
              <a:rPr lang="en-IN" sz="1900" dirty="0">
                <a:latin typeface="Proxima Nova" panose="020B0604020202020204" charset="0"/>
              </a:rPr>
              <a:t>ISL is the predominant sign language in South Asia, used by at least several hundred</a:t>
            </a:r>
          </a:p>
          <a:p>
            <a:r>
              <a:rPr lang="en-IN" sz="1900" dirty="0">
                <a:latin typeface="Proxima Nova" panose="020B0604020202020204" charset="0"/>
              </a:rPr>
              <a:t>thousand deaf signers.</a:t>
            </a:r>
          </a:p>
          <a:p>
            <a:endParaRPr lang="en-IN" sz="1900" dirty="0">
              <a:latin typeface="Proxima Nova" panose="020B0604020202020204" charset="0"/>
            </a:endParaRPr>
          </a:p>
          <a:p>
            <a:r>
              <a:rPr lang="en-IN" sz="1900" dirty="0">
                <a:latin typeface="Proxima Nova" panose="020B0604020202020204" charset="0"/>
              </a:rPr>
              <a:t>Gestures can be identified as a meaningful body motion which can involve hands,</a:t>
            </a:r>
          </a:p>
          <a:p>
            <a:r>
              <a:rPr lang="en-IN" sz="1900" dirty="0">
                <a:latin typeface="Proxima Nova" panose="020B0604020202020204" charset="0"/>
              </a:rPr>
              <a:t>head, body in order to convey a meaningful information or to interact with the environment,</a:t>
            </a:r>
          </a:p>
          <a:p>
            <a:r>
              <a:rPr lang="en-IN" sz="1900" dirty="0">
                <a:latin typeface="Proxima Nova" panose="020B0604020202020204" charset="0"/>
              </a:rPr>
              <a:t>these gestures can be static, dynamic or both.</a:t>
            </a:r>
          </a:p>
          <a:p>
            <a:endParaRPr lang="en-IN" sz="1900" dirty="0">
              <a:latin typeface="Proxima Nova" panose="020B0604020202020204" charset="0"/>
            </a:endParaRPr>
          </a:p>
          <a:p>
            <a:r>
              <a:rPr lang="en-IN" sz="1900" dirty="0">
                <a:latin typeface="Proxima Nova" panose="020B0604020202020204" charset="0"/>
              </a:rPr>
              <a:t>Sign language is often represented using both hands and in some special occasions</a:t>
            </a:r>
          </a:p>
          <a:p>
            <a:r>
              <a:rPr lang="en-IN" sz="1900" dirty="0">
                <a:latin typeface="Proxima Nova" panose="020B0604020202020204" charset="0"/>
              </a:rPr>
              <a:t>using single hands .The figure shows double-handed patterns.</a:t>
            </a:r>
          </a:p>
        </p:txBody>
      </p:sp>
    </p:spTree>
    <p:extLst>
      <p:ext uri="{BB962C8B-B14F-4D97-AF65-F5344CB8AC3E}">
        <p14:creationId xmlns:p14="http://schemas.microsoft.com/office/powerpoint/2010/main" val="2688233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8A8872-7DE2-4015-89DD-227991F77488}"/>
              </a:ext>
            </a:extLst>
          </p:cNvPr>
          <p:cNvSpPr txBox="1"/>
          <p:nvPr/>
        </p:nvSpPr>
        <p:spPr>
          <a:xfrm>
            <a:off x="1172307" y="393895"/>
            <a:ext cx="9847385" cy="830997"/>
          </a:xfrm>
          <a:prstGeom prst="rect">
            <a:avLst/>
          </a:prstGeom>
          <a:noFill/>
        </p:spPr>
        <p:txBody>
          <a:bodyPr wrap="square" rtlCol="0">
            <a:spAutoFit/>
          </a:bodyPr>
          <a:lstStyle/>
          <a:p>
            <a:pPr algn="ctr"/>
            <a:r>
              <a:rPr lang="en-IN" sz="4800" b="1" dirty="0">
                <a:solidFill>
                  <a:schemeClr val="tx1">
                    <a:lumMod val="85000"/>
                    <a:lumOff val="15000"/>
                  </a:schemeClr>
                </a:solidFill>
                <a:latin typeface="Proxima Nova" panose="020B0604020202020204" charset="0"/>
              </a:rPr>
              <a:t>VISION BASED RECOGNITION</a:t>
            </a:r>
          </a:p>
        </p:txBody>
      </p:sp>
      <p:sp>
        <p:nvSpPr>
          <p:cNvPr id="11" name="TextBox 10">
            <a:extLst>
              <a:ext uri="{FF2B5EF4-FFF2-40B4-BE49-F238E27FC236}">
                <a16:creationId xmlns:a16="http://schemas.microsoft.com/office/drawing/2014/main" id="{7900F099-C5C4-4C6D-B069-8FA1C356EB04}"/>
              </a:ext>
            </a:extLst>
          </p:cNvPr>
          <p:cNvSpPr txBox="1"/>
          <p:nvPr/>
        </p:nvSpPr>
        <p:spPr>
          <a:xfrm>
            <a:off x="1045697" y="1815543"/>
            <a:ext cx="10100603" cy="2723823"/>
          </a:xfrm>
          <a:prstGeom prst="rect">
            <a:avLst/>
          </a:prstGeom>
          <a:noFill/>
        </p:spPr>
        <p:txBody>
          <a:bodyPr wrap="square" rtlCol="0">
            <a:spAutoFit/>
          </a:bodyPr>
          <a:lstStyle/>
          <a:p>
            <a:pPr marL="342900" indent="-342900">
              <a:buFont typeface="Arial" panose="020B0604020202020204" pitchFamily="34" charset="0"/>
              <a:buChar char="•"/>
            </a:pPr>
            <a:r>
              <a:rPr lang="en-IN" sz="1900" dirty="0">
                <a:latin typeface="Proxima Nova" panose="020B0604020202020204" charset="0"/>
              </a:rPr>
              <a:t>Vision based Approach uses the mobile camera as our input device. Vision based analysis, is based on the way human beings perceive information about their surroundings, yet it is probably the most difficult to implement in a satisfactory way.</a:t>
            </a:r>
          </a:p>
          <a:p>
            <a:endParaRPr lang="en-IN" sz="1900" dirty="0">
              <a:latin typeface="Proxima Nova" panose="020B0604020202020204" charset="0"/>
            </a:endParaRPr>
          </a:p>
          <a:p>
            <a:pPr marL="342900" indent="-342900">
              <a:buFont typeface="Arial" panose="020B0604020202020204" pitchFamily="34" charset="0"/>
              <a:buChar char="•"/>
            </a:pPr>
            <a:r>
              <a:rPr lang="en-IN" sz="1900" dirty="0">
                <a:latin typeface="Proxima Nova" panose="020B0604020202020204" charset="0"/>
              </a:rPr>
              <a:t>The image is captured using a camera then extract some feature and those features are used as input in a classification algorithm for classification.</a:t>
            </a:r>
          </a:p>
          <a:p>
            <a:pPr marL="342900" indent="-342900">
              <a:buFont typeface="Arial" panose="020B0604020202020204" pitchFamily="34" charset="0"/>
              <a:buChar char="•"/>
            </a:pPr>
            <a:endParaRPr lang="en-IN" sz="1900" dirty="0">
              <a:latin typeface="Proxima Nova" panose="020B0604020202020204" charset="0"/>
            </a:endParaRPr>
          </a:p>
          <a:p>
            <a:pPr marL="342900" indent="-342900">
              <a:buFont typeface="Arial" panose="020B0604020202020204" pitchFamily="34" charset="0"/>
              <a:buChar char="•"/>
            </a:pPr>
            <a:r>
              <a:rPr lang="en-IN" sz="1900" dirty="0">
                <a:latin typeface="Proxima Nova" panose="020B0604020202020204" charset="0"/>
              </a:rPr>
              <a:t>There are mainly 4 steps say Image acquisition ,Pre-processing ,Feature            Extraction ,Classification.</a:t>
            </a:r>
          </a:p>
        </p:txBody>
      </p:sp>
      <p:sp>
        <p:nvSpPr>
          <p:cNvPr id="12" name="Rectangle 11">
            <a:extLst>
              <a:ext uri="{FF2B5EF4-FFF2-40B4-BE49-F238E27FC236}">
                <a16:creationId xmlns:a16="http://schemas.microsoft.com/office/drawing/2014/main" id="{15910DB5-925C-441B-98A0-5F135C0B0507}"/>
              </a:ext>
            </a:extLst>
          </p:cNvPr>
          <p:cNvSpPr/>
          <p:nvPr/>
        </p:nvSpPr>
        <p:spPr>
          <a:xfrm>
            <a:off x="736208" y="5107288"/>
            <a:ext cx="2166424" cy="689317"/>
          </a:xfrm>
          <a:prstGeom prst="rect">
            <a:avLst/>
          </a:prstGeom>
          <a:solidFill>
            <a:schemeClr val="bg1"/>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6F1CF811-E50F-45CB-A0E3-239AB8693953}"/>
              </a:ext>
            </a:extLst>
          </p:cNvPr>
          <p:cNvSpPr/>
          <p:nvPr/>
        </p:nvSpPr>
        <p:spPr>
          <a:xfrm>
            <a:off x="3587262" y="5107287"/>
            <a:ext cx="2166424" cy="689317"/>
          </a:xfrm>
          <a:prstGeom prst="rect">
            <a:avLst/>
          </a:prstGeom>
          <a:solidFill>
            <a:schemeClr val="bg1"/>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F9013AF3-64CE-4358-B73D-445918ECF982}"/>
              </a:ext>
            </a:extLst>
          </p:cNvPr>
          <p:cNvSpPr/>
          <p:nvPr/>
        </p:nvSpPr>
        <p:spPr>
          <a:xfrm>
            <a:off x="6438316" y="5107287"/>
            <a:ext cx="2166424" cy="689317"/>
          </a:xfrm>
          <a:prstGeom prst="rect">
            <a:avLst/>
          </a:prstGeom>
          <a:solidFill>
            <a:schemeClr val="bg1"/>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5865E392-49CF-4828-A8A6-7BA56AFABC9D}"/>
              </a:ext>
            </a:extLst>
          </p:cNvPr>
          <p:cNvSpPr/>
          <p:nvPr/>
        </p:nvSpPr>
        <p:spPr>
          <a:xfrm>
            <a:off x="9289368" y="5114321"/>
            <a:ext cx="2166424" cy="689317"/>
          </a:xfrm>
          <a:prstGeom prst="rect">
            <a:avLst/>
          </a:prstGeom>
          <a:solidFill>
            <a:schemeClr val="bg1"/>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0227FD81-90E4-403B-9ADC-C2638B23EC04}"/>
              </a:ext>
            </a:extLst>
          </p:cNvPr>
          <p:cNvCxnSpPr>
            <a:stCxn id="12" idx="3"/>
            <a:endCxn id="13" idx="1"/>
          </p:cNvCxnSpPr>
          <p:nvPr/>
        </p:nvCxnSpPr>
        <p:spPr>
          <a:xfrm flipV="1">
            <a:off x="2902632" y="5451946"/>
            <a:ext cx="68463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392B8CC-E661-4378-AAC5-8DBD10989111}"/>
              </a:ext>
            </a:extLst>
          </p:cNvPr>
          <p:cNvCxnSpPr/>
          <p:nvPr/>
        </p:nvCxnSpPr>
        <p:spPr>
          <a:xfrm flipV="1">
            <a:off x="5753684" y="5480800"/>
            <a:ext cx="68463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63FC1EE-D4A9-407C-BF0B-A91ED5D5CC30}"/>
              </a:ext>
            </a:extLst>
          </p:cNvPr>
          <p:cNvCxnSpPr/>
          <p:nvPr/>
        </p:nvCxnSpPr>
        <p:spPr>
          <a:xfrm flipV="1">
            <a:off x="8595357" y="5480800"/>
            <a:ext cx="68463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A67A26A-DDD3-4721-BD8A-E24F596F97CC}"/>
              </a:ext>
            </a:extLst>
          </p:cNvPr>
          <p:cNvSpPr txBox="1"/>
          <p:nvPr/>
        </p:nvSpPr>
        <p:spPr>
          <a:xfrm>
            <a:off x="3742006" y="5296134"/>
            <a:ext cx="1856935" cy="369332"/>
          </a:xfrm>
          <a:prstGeom prst="rect">
            <a:avLst/>
          </a:prstGeom>
          <a:noFill/>
        </p:spPr>
        <p:txBody>
          <a:bodyPr wrap="square" rtlCol="0">
            <a:spAutoFit/>
          </a:bodyPr>
          <a:lstStyle/>
          <a:p>
            <a:endParaRPr lang="en-IN" dirty="0"/>
          </a:p>
        </p:txBody>
      </p:sp>
      <p:sp>
        <p:nvSpPr>
          <p:cNvPr id="22" name="TextBox 21">
            <a:extLst>
              <a:ext uri="{FF2B5EF4-FFF2-40B4-BE49-F238E27FC236}">
                <a16:creationId xmlns:a16="http://schemas.microsoft.com/office/drawing/2014/main" id="{F68DFE75-83E3-409C-9689-379CBF515DF5}"/>
              </a:ext>
            </a:extLst>
          </p:cNvPr>
          <p:cNvSpPr txBox="1"/>
          <p:nvPr/>
        </p:nvSpPr>
        <p:spPr>
          <a:xfrm>
            <a:off x="6609469" y="5274313"/>
            <a:ext cx="1856935" cy="369332"/>
          </a:xfrm>
          <a:prstGeom prst="rect">
            <a:avLst/>
          </a:prstGeom>
          <a:noFill/>
        </p:spPr>
        <p:txBody>
          <a:bodyPr wrap="square" rtlCol="0">
            <a:spAutoFit/>
          </a:bodyPr>
          <a:lstStyle/>
          <a:p>
            <a:endParaRPr lang="en-IN" dirty="0"/>
          </a:p>
        </p:txBody>
      </p:sp>
      <p:sp>
        <p:nvSpPr>
          <p:cNvPr id="23" name="TextBox 22">
            <a:extLst>
              <a:ext uri="{FF2B5EF4-FFF2-40B4-BE49-F238E27FC236}">
                <a16:creationId xmlns:a16="http://schemas.microsoft.com/office/drawing/2014/main" id="{ECED1EF3-2F4B-41A4-9416-088C15E64C00}"/>
              </a:ext>
            </a:extLst>
          </p:cNvPr>
          <p:cNvSpPr txBox="1"/>
          <p:nvPr/>
        </p:nvSpPr>
        <p:spPr>
          <a:xfrm>
            <a:off x="848751" y="5267279"/>
            <a:ext cx="1856935" cy="369332"/>
          </a:xfrm>
          <a:prstGeom prst="rect">
            <a:avLst/>
          </a:prstGeom>
          <a:noFill/>
        </p:spPr>
        <p:txBody>
          <a:bodyPr wrap="square" rtlCol="0">
            <a:spAutoFit/>
          </a:bodyPr>
          <a:lstStyle/>
          <a:p>
            <a:endParaRPr lang="en-IN" dirty="0"/>
          </a:p>
        </p:txBody>
      </p:sp>
      <p:sp>
        <p:nvSpPr>
          <p:cNvPr id="24" name="TextBox 23">
            <a:extLst>
              <a:ext uri="{FF2B5EF4-FFF2-40B4-BE49-F238E27FC236}">
                <a16:creationId xmlns:a16="http://schemas.microsoft.com/office/drawing/2014/main" id="{C3136854-EE4D-4632-8FCF-492342F46018}"/>
              </a:ext>
            </a:extLst>
          </p:cNvPr>
          <p:cNvSpPr txBox="1"/>
          <p:nvPr/>
        </p:nvSpPr>
        <p:spPr>
          <a:xfrm>
            <a:off x="808888" y="5106221"/>
            <a:ext cx="1964791" cy="646331"/>
          </a:xfrm>
          <a:prstGeom prst="rect">
            <a:avLst/>
          </a:prstGeom>
          <a:noFill/>
        </p:spPr>
        <p:txBody>
          <a:bodyPr wrap="square" rtlCol="0">
            <a:spAutoFit/>
          </a:bodyPr>
          <a:lstStyle/>
          <a:p>
            <a:pPr algn="ctr"/>
            <a:r>
              <a:rPr lang="en-IN" b="1" dirty="0">
                <a:latin typeface="Adobe Fan Heiti Std B" panose="020B0700000000000000" pitchFamily="34" charset="-128"/>
                <a:ea typeface="Adobe Fan Heiti Std B" panose="020B0700000000000000" pitchFamily="34" charset="-128"/>
              </a:rPr>
              <a:t>Image acquisition</a:t>
            </a:r>
          </a:p>
        </p:txBody>
      </p:sp>
      <p:sp>
        <p:nvSpPr>
          <p:cNvPr id="25" name="TextBox 24">
            <a:extLst>
              <a:ext uri="{FF2B5EF4-FFF2-40B4-BE49-F238E27FC236}">
                <a16:creationId xmlns:a16="http://schemas.microsoft.com/office/drawing/2014/main" id="{B029A83B-7CDF-460F-8A6E-429C74F1B649}"/>
              </a:ext>
            </a:extLst>
          </p:cNvPr>
          <p:cNvSpPr txBox="1"/>
          <p:nvPr/>
        </p:nvSpPr>
        <p:spPr>
          <a:xfrm>
            <a:off x="3688078" y="5262029"/>
            <a:ext cx="1964791" cy="369332"/>
          </a:xfrm>
          <a:prstGeom prst="rect">
            <a:avLst/>
          </a:prstGeom>
          <a:noFill/>
        </p:spPr>
        <p:txBody>
          <a:bodyPr wrap="square" rtlCol="0">
            <a:spAutoFit/>
          </a:bodyPr>
          <a:lstStyle/>
          <a:p>
            <a:pPr algn="ctr"/>
            <a:r>
              <a:rPr lang="en-IN" dirty="0">
                <a:latin typeface="Adobe Fan Heiti Std B" panose="020B0700000000000000" pitchFamily="34" charset="-128"/>
                <a:ea typeface="Adobe Fan Heiti Std B" panose="020B0700000000000000" pitchFamily="34" charset="-128"/>
              </a:rPr>
              <a:t>Pre-processing</a:t>
            </a:r>
          </a:p>
        </p:txBody>
      </p:sp>
      <p:sp>
        <p:nvSpPr>
          <p:cNvPr id="26" name="TextBox 25">
            <a:extLst>
              <a:ext uri="{FF2B5EF4-FFF2-40B4-BE49-F238E27FC236}">
                <a16:creationId xmlns:a16="http://schemas.microsoft.com/office/drawing/2014/main" id="{845B71E8-310F-407B-A685-7459579D05E1}"/>
              </a:ext>
            </a:extLst>
          </p:cNvPr>
          <p:cNvSpPr txBox="1"/>
          <p:nvPr/>
        </p:nvSpPr>
        <p:spPr>
          <a:xfrm>
            <a:off x="6539132" y="5262029"/>
            <a:ext cx="2147661" cy="369332"/>
          </a:xfrm>
          <a:prstGeom prst="rect">
            <a:avLst/>
          </a:prstGeom>
          <a:noFill/>
        </p:spPr>
        <p:txBody>
          <a:bodyPr wrap="square" rtlCol="0">
            <a:spAutoFit/>
          </a:bodyPr>
          <a:lstStyle/>
          <a:p>
            <a:pPr algn="ctr"/>
            <a:r>
              <a:rPr lang="en-IN" dirty="0">
                <a:latin typeface="Adobe Fan Heiti Std B" panose="020B0700000000000000" pitchFamily="34" charset="-128"/>
                <a:ea typeface="Adobe Fan Heiti Std B" panose="020B0700000000000000" pitchFamily="34" charset="-128"/>
              </a:rPr>
              <a:t>Feature Extraction</a:t>
            </a:r>
          </a:p>
        </p:txBody>
      </p:sp>
      <p:sp>
        <p:nvSpPr>
          <p:cNvPr id="27" name="TextBox 26">
            <a:extLst>
              <a:ext uri="{FF2B5EF4-FFF2-40B4-BE49-F238E27FC236}">
                <a16:creationId xmlns:a16="http://schemas.microsoft.com/office/drawing/2014/main" id="{F6BAFBB9-E09B-407F-8469-04DA9B13E7F1}"/>
              </a:ext>
            </a:extLst>
          </p:cNvPr>
          <p:cNvSpPr txBox="1"/>
          <p:nvPr/>
        </p:nvSpPr>
        <p:spPr>
          <a:xfrm>
            <a:off x="9371421" y="5262029"/>
            <a:ext cx="1964791" cy="369332"/>
          </a:xfrm>
          <a:prstGeom prst="rect">
            <a:avLst/>
          </a:prstGeom>
          <a:noFill/>
        </p:spPr>
        <p:txBody>
          <a:bodyPr wrap="square" rtlCol="0">
            <a:spAutoFit/>
          </a:bodyPr>
          <a:lstStyle/>
          <a:p>
            <a:pPr algn="ctr"/>
            <a:r>
              <a:rPr lang="en-IN" dirty="0">
                <a:latin typeface="Adobe Fan Heiti Std B" panose="020B0700000000000000" pitchFamily="34" charset="-128"/>
                <a:ea typeface="Adobe Fan Heiti Std B" panose="020B0700000000000000" pitchFamily="34" charset="-128"/>
              </a:rPr>
              <a:t>Classification</a:t>
            </a:r>
          </a:p>
        </p:txBody>
      </p:sp>
    </p:spTree>
    <p:extLst>
      <p:ext uri="{BB962C8B-B14F-4D97-AF65-F5344CB8AC3E}">
        <p14:creationId xmlns:p14="http://schemas.microsoft.com/office/powerpoint/2010/main" val="218539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0555CA-9314-457D-B678-E786E7E97060}"/>
              </a:ext>
            </a:extLst>
          </p:cNvPr>
          <p:cNvSpPr txBox="1"/>
          <p:nvPr/>
        </p:nvSpPr>
        <p:spPr>
          <a:xfrm>
            <a:off x="60960" y="267287"/>
            <a:ext cx="12070080" cy="1384995"/>
          </a:xfrm>
          <a:prstGeom prst="rect">
            <a:avLst/>
          </a:prstGeom>
          <a:noFill/>
        </p:spPr>
        <p:txBody>
          <a:bodyPr wrap="square" rtlCol="0">
            <a:spAutoFit/>
          </a:bodyPr>
          <a:lstStyle/>
          <a:p>
            <a:pPr algn="ctr"/>
            <a:r>
              <a:rPr lang="en-IN" sz="4200" b="1" dirty="0">
                <a:solidFill>
                  <a:schemeClr val="tx1">
                    <a:lumMod val="85000"/>
                    <a:lumOff val="15000"/>
                  </a:schemeClr>
                </a:solidFill>
                <a:latin typeface="Proxima Nova" panose="020B0604020202020204" charset="0"/>
              </a:rPr>
              <a:t>CONVOLUTIONAL NEURAL </a:t>
            </a:r>
          </a:p>
          <a:p>
            <a:pPr algn="ctr"/>
            <a:r>
              <a:rPr lang="en-IN" sz="4200" b="1" dirty="0">
                <a:solidFill>
                  <a:schemeClr val="tx1">
                    <a:lumMod val="85000"/>
                    <a:lumOff val="15000"/>
                  </a:schemeClr>
                </a:solidFill>
                <a:latin typeface="Proxima Nova" panose="020B0604020202020204" charset="0"/>
              </a:rPr>
              <a:t>NETWORK(CNN)</a:t>
            </a:r>
          </a:p>
        </p:txBody>
      </p:sp>
      <p:sp>
        <p:nvSpPr>
          <p:cNvPr id="3" name="TextBox 2">
            <a:extLst>
              <a:ext uri="{FF2B5EF4-FFF2-40B4-BE49-F238E27FC236}">
                <a16:creationId xmlns:a16="http://schemas.microsoft.com/office/drawing/2014/main" id="{2321321A-02A3-4F51-AA1A-9B5F99D8EBC6}"/>
              </a:ext>
            </a:extLst>
          </p:cNvPr>
          <p:cNvSpPr txBox="1"/>
          <p:nvPr/>
        </p:nvSpPr>
        <p:spPr>
          <a:xfrm>
            <a:off x="407963" y="1909249"/>
            <a:ext cx="11723077" cy="2554545"/>
          </a:xfrm>
          <a:prstGeom prst="rect">
            <a:avLst/>
          </a:prstGeom>
          <a:noFill/>
        </p:spPr>
        <p:txBody>
          <a:bodyPr wrap="square" rtlCol="0">
            <a:spAutoFit/>
          </a:bodyPr>
          <a:lstStyle/>
          <a:p>
            <a:r>
              <a:rPr lang="en-IN" sz="2000" dirty="0">
                <a:latin typeface="Proxima Nova" panose="020B0604020202020204" charset="0"/>
              </a:rPr>
              <a:t>Neural networks, as its name suggests, is a machine learning technique which is modelled after the brain structure. It comprises of a network of learning units called neurons. These neurons learn how to convert </a:t>
            </a:r>
            <a:r>
              <a:rPr lang="en-IN" sz="2000" b="1" dirty="0">
                <a:latin typeface="Proxima Nova" panose="020B0604020202020204" charset="0"/>
              </a:rPr>
              <a:t>input signals </a:t>
            </a:r>
            <a:r>
              <a:rPr lang="en-IN" sz="2000" dirty="0">
                <a:latin typeface="Proxima Nova" panose="020B0604020202020204" charset="0"/>
              </a:rPr>
              <a:t>( i.e. Image of a sign/gesture) into corresponding </a:t>
            </a:r>
            <a:r>
              <a:rPr lang="en-IN" sz="2000" b="1" dirty="0">
                <a:latin typeface="Proxima Nova" panose="020B0604020202020204" charset="0"/>
              </a:rPr>
              <a:t>output signals </a:t>
            </a:r>
            <a:r>
              <a:rPr lang="en-IN" sz="2000" dirty="0">
                <a:latin typeface="Proxima Nova" panose="020B0604020202020204" charset="0"/>
              </a:rPr>
              <a:t>(e.g. the label “hello”), forming the basis of automated recognition.</a:t>
            </a:r>
          </a:p>
          <a:p>
            <a:endParaRPr lang="en-IN" sz="2000" dirty="0">
              <a:latin typeface="Proxima Nova" panose="020B0604020202020204" charset="0"/>
            </a:endParaRPr>
          </a:p>
          <a:p>
            <a:r>
              <a:rPr lang="en-IN" sz="2000" dirty="0">
                <a:latin typeface="Proxima Nova" panose="020B0604020202020204" charset="0"/>
              </a:rPr>
              <a:t>CNNs have repetitive blocks of neurons that are applied across space for Images. </a:t>
            </a:r>
          </a:p>
          <a:p>
            <a:r>
              <a:rPr lang="en-IN" sz="2000" dirty="0">
                <a:latin typeface="Proxima Nova" panose="020B0604020202020204" charset="0"/>
              </a:rPr>
              <a:t>For images, these blocks of neurons can be interpreted as 2D convolutional kernels, repeatedly applied over each patch of the image.</a:t>
            </a:r>
          </a:p>
        </p:txBody>
      </p:sp>
      <p:sp>
        <p:nvSpPr>
          <p:cNvPr id="4" name="TextBox 3">
            <a:extLst>
              <a:ext uri="{FF2B5EF4-FFF2-40B4-BE49-F238E27FC236}">
                <a16:creationId xmlns:a16="http://schemas.microsoft.com/office/drawing/2014/main" id="{D6EA7DBD-574A-464B-9A0E-6DB65E02E2CC}"/>
              </a:ext>
            </a:extLst>
          </p:cNvPr>
          <p:cNvSpPr txBox="1"/>
          <p:nvPr/>
        </p:nvSpPr>
        <p:spPr>
          <a:xfrm>
            <a:off x="407963" y="4463794"/>
            <a:ext cx="11043139" cy="2139047"/>
          </a:xfrm>
          <a:prstGeom prst="rect">
            <a:avLst/>
          </a:prstGeom>
          <a:noFill/>
        </p:spPr>
        <p:txBody>
          <a:bodyPr wrap="square" rtlCol="0">
            <a:spAutoFit/>
          </a:bodyPr>
          <a:lstStyle/>
          <a:p>
            <a:r>
              <a:rPr lang="en-IN" sz="2000" dirty="0">
                <a:latin typeface="Proxima Nova" panose="020B0604020202020204" charset="0"/>
              </a:rPr>
              <a:t>The CNN can be thought of 5 steps mainly</a:t>
            </a:r>
          </a:p>
          <a:p>
            <a:endParaRPr lang="en-IN" sz="1900" dirty="0"/>
          </a:p>
          <a:p>
            <a:pPr marL="342900" indent="-342900">
              <a:buFont typeface="+mj-lt"/>
              <a:buAutoNum type="arabicPeriod"/>
            </a:pPr>
            <a:r>
              <a:rPr lang="en-IN" sz="1900" dirty="0">
                <a:latin typeface="Adobe Fan Heiti Std B" panose="020B0700000000000000" pitchFamily="34" charset="-128"/>
                <a:ea typeface="Adobe Fan Heiti Std B" panose="020B0700000000000000" pitchFamily="34" charset="-128"/>
              </a:rPr>
              <a:t>Convolution</a:t>
            </a:r>
          </a:p>
          <a:p>
            <a:pPr marL="342900" indent="-342900">
              <a:buFont typeface="+mj-lt"/>
              <a:buAutoNum type="arabicPeriod"/>
            </a:pPr>
            <a:r>
              <a:rPr lang="en-IN" sz="1900" dirty="0">
                <a:latin typeface="Adobe Fan Heiti Std B" panose="020B0700000000000000" pitchFamily="34" charset="-128"/>
                <a:ea typeface="Adobe Fan Heiti Std B" panose="020B0700000000000000" pitchFamily="34" charset="-128"/>
              </a:rPr>
              <a:t>Pooling /Subsampling</a:t>
            </a:r>
          </a:p>
          <a:p>
            <a:pPr marL="342900" indent="-342900">
              <a:buFont typeface="+mj-lt"/>
              <a:buAutoNum type="arabicPeriod"/>
            </a:pPr>
            <a:r>
              <a:rPr lang="en-IN" sz="1900" dirty="0">
                <a:latin typeface="Adobe Fan Heiti Std B" panose="020B0700000000000000" pitchFamily="34" charset="-128"/>
                <a:ea typeface="Adobe Fan Heiti Std B" panose="020B0700000000000000" pitchFamily="34" charset="-128"/>
              </a:rPr>
              <a:t>Activation </a:t>
            </a:r>
          </a:p>
          <a:p>
            <a:pPr marL="342900" indent="-342900">
              <a:buFont typeface="+mj-lt"/>
              <a:buAutoNum type="arabicPeriod"/>
            </a:pPr>
            <a:r>
              <a:rPr lang="en-IN" sz="1900" dirty="0">
                <a:latin typeface="Adobe Fan Heiti Std B" panose="020B0700000000000000" pitchFamily="34" charset="-128"/>
                <a:ea typeface="Adobe Fan Heiti Std B" panose="020B0700000000000000" pitchFamily="34" charset="-128"/>
              </a:rPr>
              <a:t>Full connectedness</a:t>
            </a:r>
          </a:p>
          <a:p>
            <a:pPr marL="342900" indent="-342900">
              <a:buFont typeface="+mj-lt"/>
              <a:buAutoNum type="arabicPeriod"/>
            </a:pPr>
            <a:endParaRPr lang="en-IN" dirty="0"/>
          </a:p>
        </p:txBody>
      </p:sp>
      <p:pic>
        <p:nvPicPr>
          <p:cNvPr id="6" name="Picture 5">
            <a:extLst>
              <a:ext uri="{FF2B5EF4-FFF2-40B4-BE49-F238E27FC236}">
                <a16:creationId xmlns:a16="http://schemas.microsoft.com/office/drawing/2014/main" id="{073E2662-F4C7-468A-8395-CD21C2E57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751888"/>
            <a:ext cx="4682050" cy="1838825"/>
          </a:xfrm>
          <a:prstGeom prst="rect">
            <a:avLst/>
          </a:prstGeom>
        </p:spPr>
      </p:pic>
    </p:spTree>
    <p:extLst>
      <p:ext uri="{BB962C8B-B14F-4D97-AF65-F5344CB8AC3E}">
        <p14:creationId xmlns:p14="http://schemas.microsoft.com/office/powerpoint/2010/main" val="281674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4AE10C-20F1-4E23-87BA-5DBE15C56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699330"/>
            <a:ext cx="5772150" cy="2590800"/>
          </a:xfrm>
          <a:prstGeom prst="rect">
            <a:avLst/>
          </a:prstGeom>
        </p:spPr>
      </p:pic>
      <p:sp>
        <p:nvSpPr>
          <p:cNvPr id="2" name="TextBox 1">
            <a:extLst>
              <a:ext uri="{FF2B5EF4-FFF2-40B4-BE49-F238E27FC236}">
                <a16:creationId xmlns:a16="http://schemas.microsoft.com/office/drawing/2014/main" id="{6BF17C9D-83E3-40A3-8C5A-0D20440F1250}"/>
              </a:ext>
            </a:extLst>
          </p:cNvPr>
          <p:cNvSpPr txBox="1"/>
          <p:nvPr/>
        </p:nvSpPr>
        <p:spPr>
          <a:xfrm>
            <a:off x="604911" y="393895"/>
            <a:ext cx="3052689" cy="584775"/>
          </a:xfrm>
          <a:prstGeom prst="rect">
            <a:avLst/>
          </a:prstGeom>
          <a:noFill/>
        </p:spPr>
        <p:txBody>
          <a:bodyPr wrap="square" rtlCol="0">
            <a:spAutoFit/>
          </a:bodyPr>
          <a:lstStyle/>
          <a:p>
            <a:r>
              <a:rPr lang="en-IN" sz="3200" b="1" dirty="0">
                <a:solidFill>
                  <a:schemeClr val="tx1">
                    <a:lumMod val="85000"/>
                    <a:lumOff val="15000"/>
                  </a:schemeClr>
                </a:solidFill>
                <a:latin typeface="Proxima Nova" panose="020B0604020202020204" charset="0"/>
                <a:ea typeface="Adobe Fan Heiti Std B" panose="020B0700000000000000" pitchFamily="34" charset="-128"/>
              </a:rPr>
              <a:t>1.Convolution</a:t>
            </a:r>
            <a:endParaRPr lang="en-IN" sz="3200" b="1" dirty="0">
              <a:solidFill>
                <a:schemeClr val="tx1">
                  <a:lumMod val="85000"/>
                  <a:lumOff val="15000"/>
                </a:schemeClr>
              </a:solidFill>
              <a:latin typeface="Proxima Nova" panose="020B0604020202020204" charset="0"/>
            </a:endParaRPr>
          </a:p>
        </p:txBody>
      </p:sp>
      <p:sp>
        <p:nvSpPr>
          <p:cNvPr id="3" name="TextBox 2">
            <a:extLst>
              <a:ext uri="{FF2B5EF4-FFF2-40B4-BE49-F238E27FC236}">
                <a16:creationId xmlns:a16="http://schemas.microsoft.com/office/drawing/2014/main" id="{FEF49D5D-8FD2-49E9-91EE-1C23CD5B907A}"/>
              </a:ext>
            </a:extLst>
          </p:cNvPr>
          <p:cNvSpPr txBox="1"/>
          <p:nvPr/>
        </p:nvSpPr>
        <p:spPr>
          <a:xfrm>
            <a:off x="604911" y="1048043"/>
            <a:ext cx="5772150" cy="3893374"/>
          </a:xfrm>
          <a:prstGeom prst="rect">
            <a:avLst/>
          </a:prstGeom>
          <a:noFill/>
        </p:spPr>
        <p:txBody>
          <a:bodyPr wrap="square" rtlCol="0">
            <a:spAutoFit/>
          </a:bodyPr>
          <a:lstStyle/>
          <a:p>
            <a:r>
              <a:rPr lang="en-IN" sz="1900" dirty="0">
                <a:latin typeface="Proxima Nova" panose="020B0604020202020204" charset="0"/>
              </a:rPr>
              <a:t>The first layers that receive an input signal are called convolution filters .Convolution is a process where the network tries to label the input signal by referring to what it has learned in the past.</a:t>
            </a:r>
          </a:p>
          <a:p>
            <a:endParaRPr lang="en-IN" sz="1900" dirty="0">
              <a:latin typeface="Proxima Nova" panose="020B0604020202020204" charset="0"/>
            </a:endParaRPr>
          </a:p>
          <a:p>
            <a:r>
              <a:rPr lang="en-IN" sz="1900" dirty="0">
                <a:latin typeface="Proxima Nova" panose="020B0604020202020204" charset="0"/>
              </a:rPr>
              <a:t>Convolution preserves the spatial relationships between pixels by learning image features using Small Square of input data .It is a mathematical operation that takes two inputs such as image matrix and a filter or kernel. Convolution of an image with different filters can perform operations such as edge detection, blur and sharpen by applying filters.</a:t>
            </a:r>
          </a:p>
        </p:txBody>
      </p:sp>
      <p:sp>
        <p:nvSpPr>
          <p:cNvPr id="8" name="TextBox 7">
            <a:extLst>
              <a:ext uri="{FF2B5EF4-FFF2-40B4-BE49-F238E27FC236}">
                <a16:creationId xmlns:a16="http://schemas.microsoft.com/office/drawing/2014/main" id="{7359A387-99F3-4130-A028-284A07B1A39D}"/>
              </a:ext>
            </a:extLst>
          </p:cNvPr>
          <p:cNvSpPr txBox="1"/>
          <p:nvPr/>
        </p:nvSpPr>
        <p:spPr>
          <a:xfrm>
            <a:off x="539262" y="4941417"/>
            <a:ext cx="9560902" cy="1261884"/>
          </a:xfrm>
          <a:prstGeom prst="rect">
            <a:avLst/>
          </a:prstGeom>
          <a:noFill/>
        </p:spPr>
        <p:txBody>
          <a:bodyPr wrap="square" rtlCol="0">
            <a:spAutoFit/>
          </a:bodyPr>
          <a:lstStyle/>
          <a:p>
            <a:r>
              <a:rPr lang="en-IN" sz="1900" dirty="0"/>
              <a:t>CNN terminology, the 3×3 matrix is called a </a:t>
            </a:r>
            <a:r>
              <a:rPr lang="en-IN" sz="1900" b="1" dirty="0"/>
              <a:t>‘filter’</a:t>
            </a:r>
            <a:r>
              <a:rPr lang="en-IN" sz="1900" dirty="0"/>
              <a:t> or </a:t>
            </a:r>
            <a:r>
              <a:rPr lang="en-IN" sz="1900" b="1" dirty="0"/>
              <a:t>‘kernel’</a:t>
            </a:r>
            <a:r>
              <a:rPr lang="en-IN" sz="1900" dirty="0"/>
              <a:t> or </a:t>
            </a:r>
            <a:r>
              <a:rPr lang="en-IN" sz="1900" b="1" dirty="0"/>
              <a:t>‘feature detector’</a:t>
            </a:r>
            <a:r>
              <a:rPr lang="en-IN" sz="1900" dirty="0"/>
              <a:t> and the matrix formed by sliding the filter over the image and computing the dot product is called the </a:t>
            </a:r>
            <a:r>
              <a:rPr lang="en-IN" sz="1900" b="1" dirty="0"/>
              <a:t>‘Activation Map’ </a:t>
            </a:r>
            <a:r>
              <a:rPr lang="en-IN" sz="1900" dirty="0"/>
              <a:t>or the </a:t>
            </a:r>
            <a:r>
              <a:rPr lang="en-IN" sz="1900" b="1" dirty="0"/>
              <a:t>‘Feature Map’</a:t>
            </a:r>
            <a:r>
              <a:rPr lang="en-IN" sz="1900" dirty="0"/>
              <a:t>. It is important to note that filters act as feature detectors from the original input image.</a:t>
            </a:r>
          </a:p>
        </p:txBody>
      </p:sp>
      <p:pic>
        <p:nvPicPr>
          <p:cNvPr id="9" name="Picture 8">
            <a:extLst>
              <a:ext uri="{FF2B5EF4-FFF2-40B4-BE49-F238E27FC236}">
                <a16:creationId xmlns:a16="http://schemas.microsoft.com/office/drawing/2014/main" id="{D8062159-1B1D-49D2-9100-94839E304CFC}"/>
              </a:ext>
            </a:extLst>
          </p:cNvPr>
          <p:cNvPicPr>
            <a:picLocks noChangeAspect="1"/>
          </p:cNvPicPr>
          <p:nvPr/>
        </p:nvPicPr>
        <p:blipFill>
          <a:blip r:embed="rId3"/>
          <a:stretch>
            <a:fillRect/>
          </a:stretch>
        </p:blipFill>
        <p:spPr>
          <a:xfrm>
            <a:off x="10100163" y="4469840"/>
            <a:ext cx="1552575" cy="2205037"/>
          </a:xfrm>
          <a:prstGeom prst="rect">
            <a:avLst/>
          </a:prstGeom>
        </p:spPr>
      </p:pic>
    </p:spTree>
    <p:extLst>
      <p:ext uri="{BB962C8B-B14F-4D97-AF65-F5344CB8AC3E}">
        <p14:creationId xmlns:p14="http://schemas.microsoft.com/office/powerpoint/2010/main" val="718418826"/>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2625</Words>
  <Application>Microsoft Office PowerPoint</Application>
  <PresentationFormat>Widescreen</PresentationFormat>
  <Paragraphs>236</Paragraphs>
  <Slides>31</Slides>
  <Notes>10</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31</vt:i4>
      </vt:variant>
    </vt:vector>
  </HeadingPairs>
  <TitlesOfParts>
    <vt:vector size="45" baseType="lpstr">
      <vt:lpstr>Adobe Fan Heiti Std B</vt:lpstr>
      <vt:lpstr>Arial</vt:lpstr>
      <vt:lpstr>Calibri</vt:lpstr>
      <vt:lpstr>Consolas</vt:lpstr>
      <vt:lpstr>Courier New</vt:lpstr>
      <vt:lpstr>Proxima Nova</vt:lpstr>
      <vt:lpstr>Rockwell Condensed</vt:lpstr>
      <vt:lpstr>Times New Roman</vt:lpstr>
      <vt:lpstr>1_Office Theme</vt:lpstr>
      <vt:lpstr>Office Theme</vt:lpstr>
      <vt:lpstr>2_Office Theme</vt:lpstr>
      <vt:lpstr>3_Office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COLLECTION</vt:lpstr>
      <vt:lpstr>Continue..</vt:lpstr>
      <vt:lpstr>BACKGROUND SUBSTRACTION</vt:lpstr>
      <vt:lpstr>BINARY THRESHOLDING</vt:lpstr>
      <vt:lpstr>EXTRACTING FRAMES</vt:lpstr>
      <vt:lpstr>TRAINING MODEL</vt:lpstr>
      <vt:lpstr>//CODE SECTION//</vt:lpstr>
      <vt:lpstr>Continue..</vt:lpstr>
      <vt:lpstr>MODEL BUILDING</vt:lpstr>
      <vt:lpstr>PowerPoint Presentation</vt:lpstr>
      <vt:lpstr>PowerPoint Presentation</vt:lpstr>
      <vt:lpstr>PowerPoint Presentation</vt:lpstr>
      <vt:lpstr>PowerPoint Presentation</vt:lpstr>
      <vt:lpstr>PowerPoint Presentation</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Aaqif Abk</dc:creator>
  <cp:lastModifiedBy>coding club</cp:lastModifiedBy>
  <cp:revision>54</cp:revision>
  <dcterms:created xsi:type="dcterms:W3CDTF">2020-07-18T09:28:30Z</dcterms:created>
  <dcterms:modified xsi:type="dcterms:W3CDTF">2020-07-19T02:45:12Z</dcterms:modified>
</cp:coreProperties>
</file>