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65" r:id="rId3"/>
    <p:sldId id="283" r:id="rId4"/>
    <p:sldId id="266" r:id="rId5"/>
    <p:sldId id="276" r:id="rId6"/>
    <p:sldId id="270" r:id="rId7"/>
    <p:sldId id="271" r:id="rId8"/>
    <p:sldId id="272" r:id="rId9"/>
    <p:sldId id="277" r:id="rId10"/>
    <p:sldId id="278" r:id="rId11"/>
    <p:sldId id="279" r:id="rId12"/>
    <p:sldId id="280" r:id="rId13"/>
    <p:sldId id="281" r:id="rId14"/>
    <p:sldId id="28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6" d="100"/>
          <a:sy n="86" d="100"/>
        </p:scale>
        <p:origin x="562" y="67"/>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A97104-2B4C-4178-9C83-3D789E7B08D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3575CF29-273F-43B3-96ED-AAFE6CDFABAE}">
      <dgm:prSet phldrT="[Text]"/>
      <dgm:spPr/>
      <dgm:t>
        <a:bodyPr/>
        <a:lstStyle/>
        <a:p>
          <a:r>
            <a:rPr lang="en-US" dirty="0"/>
            <a:t>Embedded Systems</a:t>
          </a:r>
        </a:p>
      </dgm:t>
    </dgm:pt>
    <dgm:pt modelId="{6C058753-C802-46CD-9F9D-344EA3D94762}" type="parTrans" cxnId="{440CFA87-6D03-4C5E-A124-9CE27206E619}">
      <dgm:prSet/>
      <dgm:spPr/>
      <dgm:t>
        <a:bodyPr/>
        <a:lstStyle/>
        <a:p>
          <a:endParaRPr lang="en-US"/>
        </a:p>
      </dgm:t>
    </dgm:pt>
    <dgm:pt modelId="{46D0D06D-12A1-4A5C-96AA-F38302464EFF}" type="sibTrans" cxnId="{440CFA87-6D03-4C5E-A124-9CE27206E619}">
      <dgm:prSet/>
      <dgm:spPr/>
      <dgm:t>
        <a:bodyPr/>
        <a:lstStyle/>
        <a:p>
          <a:endParaRPr lang="en-US"/>
        </a:p>
      </dgm:t>
    </dgm:pt>
    <dgm:pt modelId="{5EE2DC18-55E9-4CC1-855A-20AD5EFBE325}">
      <dgm:prSet phldrT="[Text]"/>
      <dgm:spPr/>
      <dgm:t>
        <a:bodyPr/>
        <a:lstStyle/>
        <a:p>
          <a:r>
            <a:rPr lang="en-US" dirty="0"/>
            <a:t>Based on performance and functional requirements</a:t>
          </a:r>
        </a:p>
      </dgm:t>
    </dgm:pt>
    <dgm:pt modelId="{E528C68E-0A30-4CC2-B8CD-C5CBC5669A74}" type="parTrans" cxnId="{B1E9E08D-9F4E-4F48-86BF-39BEDD914CD7}">
      <dgm:prSet/>
      <dgm:spPr/>
      <dgm:t>
        <a:bodyPr/>
        <a:lstStyle/>
        <a:p>
          <a:endParaRPr lang="en-US"/>
        </a:p>
      </dgm:t>
    </dgm:pt>
    <dgm:pt modelId="{7D9F3006-956E-4896-A10D-5CC5019F8286}" type="sibTrans" cxnId="{B1E9E08D-9F4E-4F48-86BF-39BEDD914CD7}">
      <dgm:prSet/>
      <dgm:spPr/>
      <dgm:t>
        <a:bodyPr/>
        <a:lstStyle/>
        <a:p>
          <a:endParaRPr lang="en-US"/>
        </a:p>
      </dgm:t>
    </dgm:pt>
    <dgm:pt modelId="{28125417-8D13-45E7-9878-20CE244FFC8D}">
      <dgm:prSet phldrT="[Text]"/>
      <dgm:spPr/>
      <dgm:t>
        <a:bodyPr/>
        <a:lstStyle/>
        <a:p>
          <a:r>
            <a:rPr lang="en-US" dirty="0"/>
            <a:t>Real-Time</a:t>
          </a:r>
        </a:p>
      </dgm:t>
    </dgm:pt>
    <dgm:pt modelId="{13BB9FFA-9D14-4B3E-8003-D1FDD667043E}" type="parTrans" cxnId="{12AEE0F7-AD06-42D1-8776-F9A8AAF765A1}">
      <dgm:prSet/>
      <dgm:spPr/>
      <dgm:t>
        <a:bodyPr/>
        <a:lstStyle/>
        <a:p>
          <a:endParaRPr lang="en-US"/>
        </a:p>
      </dgm:t>
    </dgm:pt>
    <dgm:pt modelId="{D1B10472-ED2F-4244-9756-E83F1E3578F8}" type="sibTrans" cxnId="{12AEE0F7-AD06-42D1-8776-F9A8AAF765A1}">
      <dgm:prSet/>
      <dgm:spPr/>
      <dgm:t>
        <a:bodyPr/>
        <a:lstStyle/>
        <a:p>
          <a:endParaRPr lang="en-US"/>
        </a:p>
      </dgm:t>
    </dgm:pt>
    <dgm:pt modelId="{B5EA3321-8A8D-4F3B-92EA-A099690EEB07}">
      <dgm:prSet phldrT="[Text]"/>
      <dgm:spPr/>
      <dgm:t>
        <a:bodyPr/>
        <a:lstStyle/>
        <a:p>
          <a:r>
            <a:rPr lang="en-US" dirty="0"/>
            <a:t>Stand Alone</a:t>
          </a:r>
        </a:p>
      </dgm:t>
    </dgm:pt>
    <dgm:pt modelId="{ACA9DB4A-C6FF-48A7-ABD7-2DEE342AD6AA}" type="parTrans" cxnId="{756F60FE-AECF-4F41-BB69-F2207913DECD}">
      <dgm:prSet/>
      <dgm:spPr/>
      <dgm:t>
        <a:bodyPr/>
        <a:lstStyle/>
        <a:p>
          <a:endParaRPr lang="en-US"/>
        </a:p>
      </dgm:t>
    </dgm:pt>
    <dgm:pt modelId="{D7CC328A-239E-41F0-AC38-6B89D9D0D619}" type="sibTrans" cxnId="{756F60FE-AECF-4F41-BB69-F2207913DECD}">
      <dgm:prSet/>
      <dgm:spPr/>
      <dgm:t>
        <a:bodyPr/>
        <a:lstStyle/>
        <a:p>
          <a:endParaRPr lang="en-US"/>
        </a:p>
      </dgm:t>
    </dgm:pt>
    <dgm:pt modelId="{8580B54A-B81E-4736-9E66-550BD59612BC}">
      <dgm:prSet phldrT="[Text]"/>
      <dgm:spPr/>
      <dgm:t>
        <a:bodyPr/>
        <a:lstStyle/>
        <a:p>
          <a:r>
            <a:rPr lang="en-US" dirty="0"/>
            <a:t>Based on performance of microcontroller</a:t>
          </a:r>
        </a:p>
      </dgm:t>
    </dgm:pt>
    <dgm:pt modelId="{13CD8359-EA78-4A6B-9F6D-A7C79124BDD0}" type="parTrans" cxnId="{54EFC345-3106-4041-B743-5C085C307C2C}">
      <dgm:prSet/>
      <dgm:spPr/>
      <dgm:t>
        <a:bodyPr/>
        <a:lstStyle/>
        <a:p>
          <a:endParaRPr lang="en-US"/>
        </a:p>
      </dgm:t>
    </dgm:pt>
    <dgm:pt modelId="{8231261E-9F2F-4D4D-B25D-FFA250B964B2}" type="sibTrans" cxnId="{54EFC345-3106-4041-B743-5C085C307C2C}">
      <dgm:prSet/>
      <dgm:spPr/>
      <dgm:t>
        <a:bodyPr/>
        <a:lstStyle/>
        <a:p>
          <a:endParaRPr lang="en-US"/>
        </a:p>
      </dgm:t>
    </dgm:pt>
    <dgm:pt modelId="{560E67EB-1D15-42D5-8719-827AFCADD7A3}">
      <dgm:prSet phldrT="[Text]"/>
      <dgm:spPr/>
      <dgm:t>
        <a:bodyPr/>
        <a:lstStyle/>
        <a:p>
          <a:r>
            <a:rPr lang="en-US" dirty="0"/>
            <a:t>Small Scale</a:t>
          </a:r>
        </a:p>
      </dgm:t>
    </dgm:pt>
    <dgm:pt modelId="{A4E65D68-D159-4127-AB78-C1D5BE4A08BD}" type="parTrans" cxnId="{C1A08A3F-616A-4E42-9197-17F0D395EB64}">
      <dgm:prSet/>
      <dgm:spPr/>
      <dgm:t>
        <a:bodyPr/>
        <a:lstStyle/>
        <a:p>
          <a:endParaRPr lang="en-US"/>
        </a:p>
      </dgm:t>
    </dgm:pt>
    <dgm:pt modelId="{31D1E5B5-0599-49EA-861B-21D11D8C29C1}" type="sibTrans" cxnId="{C1A08A3F-616A-4E42-9197-17F0D395EB64}">
      <dgm:prSet/>
      <dgm:spPr/>
      <dgm:t>
        <a:bodyPr/>
        <a:lstStyle/>
        <a:p>
          <a:endParaRPr lang="en-US"/>
        </a:p>
      </dgm:t>
    </dgm:pt>
    <dgm:pt modelId="{C6D5BE06-5F0D-47AA-9E82-33FA9A7EF6E6}">
      <dgm:prSet phldrT="[Text]"/>
      <dgm:spPr/>
      <dgm:t>
        <a:bodyPr/>
        <a:lstStyle/>
        <a:p>
          <a:r>
            <a:rPr lang="en-US" dirty="0"/>
            <a:t>Networked</a:t>
          </a:r>
        </a:p>
      </dgm:t>
    </dgm:pt>
    <dgm:pt modelId="{87ED93E4-03EF-4556-B188-066DD353E2A5}" type="parTrans" cxnId="{C2C3C85F-373F-4740-8148-46A59C03721D}">
      <dgm:prSet/>
      <dgm:spPr/>
      <dgm:t>
        <a:bodyPr/>
        <a:lstStyle/>
        <a:p>
          <a:endParaRPr lang="en-US"/>
        </a:p>
      </dgm:t>
    </dgm:pt>
    <dgm:pt modelId="{162B80A2-22CA-460E-AF64-AF18A5D228A8}" type="sibTrans" cxnId="{C2C3C85F-373F-4740-8148-46A59C03721D}">
      <dgm:prSet/>
      <dgm:spPr/>
      <dgm:t>
        <a:bodyPr/>
        <a:lstStyle/>
        <a:p>
          <a:endParaRPr lang="en-US"/>
        </a:p>
      </dgm:t>
    </dgm:pt>
    <dgm:pt modelId="{C95C96F5-8CA8-4199-B5EC-557D9FD7AEB5}">
      <dgm:prSet phldrT="[Text]"/>
      <dgm:spPr/>
      <dgm:t>
        <a:bodyPr/>
        <a:lstStyle/>
        <a:p>
          <a:r>
            <a:rPr lang="en-US" dirty="0"/>
            <a:t>Mobile</a:t>
          </a:r>
        </a:p>
      </dgm:t>
    </dgm:pt>
    <dgm:pt modelId="{C1EA6C68-FF03-431C-8DE9-CB5976BE06F0}" type="parTrans" cxnId="{0D4A1F55-632A-4C0A-9760-759F1331E5BF}">
      <dgm:prSet/>
      <dgm:spPr/>
      <dgm:t>
        <a:bodyPr/>
        <a:lstStyle/>
        <a:p>
          <a:endParaRPr lang="en-US"/>
        </a:p>
      </dgm:t>
    </dgm:pt>
    <dgm:pt modelId="{0BF38CA0-1B5E-4988-AC4F-1C71BF75B284}" type="sibTrans" cxnId="{0D4A1F55-632A-4C0A-9760-759F1331E5BF}">
      <dgm:prSet/>
      <dgm:spPr/>
      <dgm:t>
        <a:bodyPr/>
        <a:lstStyle/>
        <a:p>
          <a:endParaRPr lang="en-US"/>
        </a:p>
      </dgm:t>
    </dgm:pt>
    <dgm:pt modelId="{EBCFDDC7-18CD-47DA-9D78-66FC68C3662F}">
      <dgm:prSet phldrT="[Text]"/>
      <dgm:spPr/>
      <dgm:t>
        <a:bodyPr/>
        <a:lstStyle/>
        <a:p>
          <a:r>
            <a:rPr lang="en-US" dirty="0"/>
            <a:t>Medium Scale</a:t>
          </a:r>
        </a:p>
      </dgm:t>
    </dgm:pt>
    <dgm:pt modelId="{A2ABA173-8B2B-4695-BE47-1F76BE0F5B88}" type="parTrans" cxnId="{B51BA557-B8C1-4AE5-80D0-DF82941B0D4D}">
      <dgm:prSet/>
      <dgm:spPr/>
      <dgm:t>
        <a:bodyPr/>
        <a:lstStyle/>
        <a:p>
          <a:endParaRPr lang="en-US"/>
        </a:p>
      </dgm:t>
    </dgm:pt>
    <dgm:pt modelId="{EC8B1EB1-126D-4AB7-8578-66971DF6363F}" type="sibTrans" cxnId="{B51BA557-B8C1-4AE5-80D0-DF82941B0D4D}">
      <dgm:prSet/>
      <dgm:spPr/>
      <dgm:t>
        <a:bodyPr/>
        <a:lstStyle/>
        <a:p>
          <a:endParaRPr lang="en-US"/>
        </a:p>
      </dgm:t>
    </dgm:pt>
    <dgm:pt modelId="{A9DB564A-642E-403B-895F-C69383EE8E70}">
      <dgm:prSet phldrT="[Text]"/>
      <dgm:spPr/>
      <dgm:t>
        <a:bodyPr/>
        <a:lstStyle/>
        <a:p>
          <a:r>
            <a:rPr lang="en-US" dirty="0"/>
            <a:t>Sophisticated</a:t>
          </a:r>
        </a:p>
      </dgm:t>
    </dgm:pt>
    <dgm:pt modelId="{DDD48568-F638-44E6-9A97-A2B360AB937C}" type="parTrans" cxnId="{7D5C30AA-B5DE-4B0C-B4F5-CB8AB0A29A93}">
      <dgm:prSet/>
      <dgm:spPr/>
      <dgm:t>
        <a:bodyPr/>
        <a:lstStyle/>
        <a:p>
          <a:endParaRPr lang="en-US"/>
        </a:p>
      </dgm:t>
    </dgm:pt>
    <dgm:pt modelId="{8B1A8773-1810-4901-91F2-5DA6EEC4763B}" type="sibTrans" cxnId="{7D5C30AA-B5DE-4B0C-B4F5-CB8AB0A29A93}">
      <dgm:prSet/>
      <dgm:spPr/>
      <dgm:t>
        <a:bodyPr/>
        <a:lstStyle/>
        <a:p>
          <a:endParaRPr lang="en-US"/>
        </a:p>
      </dgm:t>
    </dgm:pt>
    <dgm:pt modelId="{142325EA-952E-44FB-B889-0927E3C10655}" type="pres">
      <dgm:prSet presAssocID="{86A97104-2B4C-4178-9C83-3D789E7B08D9}" presName="hierChild1" presStyleCnt="0">
        <dgm:presLayoutVars>
          <dgm:chPref val="1"/>
          <dgm:dir/>
          <dgm:animOne val="branch"/>
          <dgm:animLvl val="lvl"/>
          <dgm:resizeHandles/>
        </dgm:presLayoutVars>
      </dgm:prSet>
      <dgm:spPr/>
    </dgm:pt>
    <dgm:pt modelId="{3F255139-2041-4947-A2B4-BEEE6CB300E5}" type="pres">
      <dgm:prSet presAssocID="{3575CF29-273F-43B3-96ED-AAFE6CDFABAE}" presName="hierRoot1" presStyleCnt="0"/>
      <dgm:spPr/>
    </dgm:pt>
    <dgm:pt modelId="{D01DD2E5-CD09-4F41-9A53-B84A4D47E8CF}" type="pres">
      <dgm:prSet presAssocID="{3575CF29-273F-43B3-96ED-AAFE6CDFABAE}" presName="composite" presStyleCnt="0"/>
      <dgm:spPr/>
    </dgm:pt>
    <dgm:pt modelId="{16C44E14-B74D-413B-AD13-60FD3099AA18}" type="pres">
      <dgm:prSet presAssocID="{3575CF29-273F-43B3-96ED-AAFE6CDFABAE}" presName="background" presStyleLbl="node0" presStyleIdx="0" presStyleCnt="1"/>
      <dgm:spPr/>
    </dgm:pt>
    <dgm:pt modelId="{ACC8414A-070F-47D2-AE82-A3D981524386}" type="pres">
      <dgm:prSet presAssocID="{3575CF29-273F-43B3-96ED-AAFE6CDFABAE}" presName="text" presStyleLbl="fgAcc0" presStyleIdx="0" presStyleCnt="1">
        <dgm:presLayoutVars>
          <dgm:chPref val="3"/>
        </dgm:presLayoutVars>
      </dgm:prSet>
      <dgm:spPr/>
    </dgm:pt>
    <dgm:pt modelId="{E661333B-CEC7-4805-A2BB-40C44F063AAB}" type="pres">
      <dgm:prSet presAssocID="{3575CF29-273F-43B3-96ED-AAFE6CDFABAE}" presName="hierChild2" presStyleCnt="0"/>
      <dgm:spPr/>
    </dgm:pt>
    <dgm:pt modelId="{1036D442-3B52-4099-BD34-9CC3CE546B52}" type="pres">
      <dgm:prSet presAssocID="{E528C68E-0A30-4CC2-B8CD-C5CBC5669A74}" presName="Name10" presStyleLbl="parChTrans1D2" presStyleIdx="0" presStyleCnt="2"/>
      <dgm:spPr/>
    </dgm:pt>
    <dgm:pt modelId="{FE305AF6-13A1-475B-97A7-8CC414AB3517}" type="pres">
      <dgm:prSet presAssocID="{5EE2DC18-55E9-4CC1-855A-20AD5EFBE325}" presName="hierRoot2" presStyleCnt="0"/>
      <dgm:spPr/>
    </dgm:pt>
    <dgm:pt modelId="{1528754D-7217-40D8-8E45-F6D95A605ECA}" type="pres">
      <dgm:prSet presAssocID="{5EE2DC18-55E9-4CC1-855A-20AD5EFBE325}" presName="composite2" presStyleCnt="0"/>
      <dgm:spPr/>
    </dgm:pt>
    <dgm:pt modelId="{1318B4FC-2981-47C3-A7FB-D46D56F27289}" type="pres">
      <dgm:prSet presAssocID="{5EE2DC18-55E9-4CC1-855A-20AD5EFBE325}" presName="background2" presStyleLbl="node2" presStyleIdx="0" presStyleCnt="2"/>
      <dgm:spPr/>
    </dgm:pt>
    <dgm:pt modelId="{A42B7C63-A253-4567-B223-7AB752451B75}" type="pres">
      <dgm:prSet presAssocID="{5EE2DC18-55E9-4CC1-855A-20AD5EFBE325}" presName="text2" presStyleLbl="fgAcc2" presStyleIdx="0" presStyleCnt="2">
        <dgm:presLayoutVars>
          <dgm:chPref val="3"/>
        </dgm:presLayoutVars>
      </dgm:prSet>
      <dgm:spPr/>
    </dgm:pt>
    <dgm:pt modelId="{69E67715-FED0-416C-BC5B-4CEEE6CA315F}" type="pres">
      <dgm:prSet presAssocID="{5EE2DC18-55E9-4CC1-855A-20AD5EFBE325}" presName="hierChild3" presStyleCnt="0"/>
      <dgm:spPr/>
    </dgm:pt>
    <dgm:pt modelId="{C3C5C2C7-CDAC-47C6-AFF2-05A8EE763A8F}" type="pres">
      <dgm:prSet presAssocID="{13BB9FFA-9D14-4B3E-8003-D1FDD667043E}" presName="Name17" presStyleLbl="parChTrans1D3" presStyleIdx="0" presStyleCnt="7"/>
      <dgm:spPr/>
    </dgm:pt>
    <dgm:pt modelId="{87B2A5ED-74CA-4277-8392-5EB895C52E0E}" type="pres">
      <dgm:prSet presAssocID="{28125417-8D13-45E7-9878-20CE244FFC8D}" presName="hierRoot3" presStyleCnt="0"/>
      <dgm:spPr/>
    </dgm:pt>
    <dgm:pt modelId="{07C72A48-D12F-45C3-B71F-AD107D53711F}" type="pres">
      <dgm:prSet presAssocID="{28125417-8D13-45E7-9878-20CE244FFC8D}" presName="composite3" presStyleCnt="0"/>
      <dgm:spPr/>
    </dgm:pt>
    <dgm:pt modelId="{0085197E-C91F-414F-8833-D539BCEB6C31}" type="pres">
      <dgm:prSet presAssocID="{28125417-8D13-45E7-9878-20CE244FFC8D}" presName="background3" presStyleLbl="node3" presStyleIdx="0" presStyleCnt="7"/>
      <dgm:spPr/>
    </dgm:pt>
    <dgm:pt modelId="{A80B1FAD-264C-4447-8D75-C618FF0113C8}" type="pres">
      <dgm:prSet presAssocID="{28125417-8D13-45E7-9878-20CE244FFC8D}" presName="text3" presStyleLbl="fgAcc3" presStyleIdx="0" presStyleCnt="7">
        <dgm:presLayoutVars>
          <dgm:chPref val="3"/>
        </dgm:presLayoutVars>
      </dgm:prSet>
      <dgm:spPr/>
    </dgm:pt>
    <dgm:pt modelId="{F0D2095C-EF33-4681-BD37-B201DE68FC9B}" type="pres">
      <dgm:prSet presAssocID="{28125417-8D13-45E7-9878-20CE244FFC8D}" presName="hierChild4" presStyleCnt="0"/>
      <dgm:spPr/>
    </dgm:pt>
    <dgm:pt modelId="{843E91CB-2478-48C3-960F-7C217924C5A8}" type="pres">
      <dgm:prSet presAssocID="{ACA9DB4A-C6FF-48A7-ABD7-2DEE342AD6AA}" presName="Name17" presStyleLbl="parChTrans1D3" presStyleIdx="1" presStyleCnt="7"/>
      <dgm:spPr/>
    </dgm:pt>
    <dgm:pt modelId="{F431E4C3-E917-475B-AF25-79091D638A85}" type="pres">
      <dgm:prSet presAssocID="{B5EA3321-8A8D-4F3B-92EA-A099690EEB07}" presName="hierRoot3" presStyleCnt="0"/>
      <dgm:spPr/>
    </dgm:pt>
    <dgm:pt modelId="{914DF6E9-D3CD-413B-8360-4D84D5B6E2E3}" type="pres">
      <dgm:prSet presAssocID="{B5EA3321-8A8D-4F3B-92EA-A099690EEB07}" presName="composite3" presStyleCnt="0"/>
      <dgm:spPr/>
    </dgm:pt>
    <dgm:pt modelId="{8172351E-5115-4A31-8D4F-6B9FCDFE5374}" type="pres">
      <dgm:prSet presAssocID="{B5EA3321-8A8D-4F3B-92EA-A099690EEB07}" presName="background3" presStyleLbl="node3" presStyleIdx="1" presStyleCnt="7"/>
      <dgm:spPr/>
    </dgm:pt>
    <dgm:pt modelId="{FF9E43A6-005A-4DC4-B184-C0196972B12C}" type="pres">
      <dgm:prSet presAssocID="{B5EA3321-8A8D-4F3B-92EA-A099690EEB07}" presName="text3" presStyleLbl="fgAcc3" presStyleIdx="1" presStyleCnt="7">
        <dgm:presLayoutVars>
          <dgm:chPref val="3"/>
        </dgm:presLayoutVars>
      </dgm:prSet>
      <dgm:spPr/>
    </dgm:pt>
    <dgm:pt modelId="{BAD05C9F-5A5F-4311-91D8-4008DF7BD2DD}" type="pres">
      <dgm:prSet presAssocID="{B5EA3321-8A8D-4F3B-92EA-A099690EEB07}" presName="hierChild4" presStyleCnt="0"/>
      <dgm:spPr/>
    </dgm:pt>
    <dgm:pt modelId="{C76132D9-AC3C-4FAA-929C-1F84D44205CB}" type="pres">
      <dgm:prSet presAssocID="{87ED93E4-03EF-4556-B188-066DD353E2A5}" presName="Name17" presStyleLbl="parChTrans1D3" presStyleIdx="2" presStyleCnt="7"/>
      <dgm:spPr/>
    </dgm:pt>
    <dgm:pt modelId="{40A3BD4A-527A-4395-9E62-B6E728F5D235}" type="pres">
      <dgm:prSet presAssocID="{C6D5BE06-5F0D-47AA-9E82-33FA9A7EF6E6}" presName="hierRoot3" presStyleCnt="0"/>
      <dgm:spPr/>
    </dgm:pt>
    <dgm:pt modelId="{289A1FB4-153D-49DD-AFA4-F18893B67643}" type="pres">
      <dgm:prSet presAssocID="{C6D5BE06-5F0D-47AA-9E82-33FA9A7EF6E6}" presName="composite3" presStyleCnt="0"/>
      <dgm:spPr/>
    </dgm:pt>
    <dgm:pt modelId="{FD2A2164-C4AF-464F-8BE3-79B6CA4DD8D3}" type="pres">
      <dgm:prSet presAssocID="{C6D5BE06-5F0D-47AA-9E82-33FA9A7EF6E6}" presName="background3" presStyleLbl="node3" presStyleIdx="2" presStyleCnt="7"/>
      <dgm:spPr/>
    </dgm:pt>
    <dgm:pt modelId="{5ED2359D-D21C-4BED-9ACB-F66EF307BB6E}" type="pres">
      <dgm:prSet presAssocID="{C6D5BE06-5F0D-47AA-9E82-33FA9A7EF6E6}" presName="text3" presStyleLbl="fgAcc3" presStyleIdx="2" presStyleCnt="7">
        <dgm:presLayoutVars>
          <dgm:chPref val="3"/>
        </dgm:presLayoutVars>
      </dgm:prSet>
      <dgm:spPr/>
    </dgm:pt>
    <dgm:pt modelId="{19533F41-CA7E-41F2-AA21-5C84F831B8D3}" type="pres">
      <dgm:prSet presAssocID="{C6D5BE06-5F0D-47AA-9E82-33FA9A7EF6E6}" presName="hierChild4" presStyleCnt="0"/>
      <dgm:spPr/>
    </dgm:pt>
    <dgm:pt modelId="{3D3E2DEB-8241-4CD0-9FC7-2D3E5D66B552}" type="pres">
      <dgm:prSet presAssocID="{C1EA6C68-FF03-431C-8DE9-CB5976BE06F0}" presName="Name17" presStyleLbl="parChTrans1D3" presStyleIdx="3" presStyleCnt="7"/>
      <dgm:spPr/>
    </dgm:pt>
    <dgm:pt modelId="{F566EA47-CCD0-4FD4-AA3B-E555DF4FF255}" type="pres">
      <dgm:prSet presAssocID="{C95C96F5-8CA8-4199-B5EC-557D9FD7AEB5}" presName="hierRoot3" presStyleCnt="0"/>
      <dgm:spPr/>
    </dgm:pt>
    <dgm:pt modelId="{F564CAAD-FD8D-4C9F-B1A9-FFB7F11A9713}" type="pres">
      <dgm:prSet presAssocID="{C95C96F5-8CA8-4199-B5EC-557D9FD7AEB5}" presName="composite3" presStyleCnt="0"/>
      <dgm:spPr/>
    </dgm:pt>
    <dgm:pt modelId="{660D0E3E-7896-49F0-9536-A86C9F6AE357}" type="pres">
      <dgm:prSet presAssocID="{C95C96F5-8CA8-4199-B5EC-557D9FD7AEB5}" presName="background3" presStyleLbl="node3" presStyleIdx="3" presStyleCnt="7"/>
      <dgm:spPr/>
    </dgm:pt>
    <dgm:pt modelId="{7C546113-BD47-4F11-A9F9-8CCBB10E6CDA}" type="pres">
      <dgm:prSet presAssocID="{C95C96F5-8CA8-4199-B5EC-557D9FD7AEB5}" presName="text3" presStyleLbl="fgAcc3" presStyleIdx="3" presStyleCnt="7">
        <dgm:presLayoutVars>
          <dgm:chPref val="3"/>
        </dgm:presLayoutVars>
      </dgm:prSet>
      <dgm:spPr/>
    </dgm:pt>
    <dgm:pt modelId="{8C9BA34D-29F2-4239-990D-4C649B612767}" type="pres">
      <dgm:prSet presAssocID="{C95C96F5-8CA8-4199-B5EC-557D9FD7AEB5}" presName="hierChild4" presStyleCnt="0"/>
      <dgm:spPr/>
    </dgm:pt>
    <dgm:pt modelId="{08BBE849-89E9-4083-8374-36C32BC410EE}" type="pres">
      <dgm:prSet presAssocID="{13CD8359-EA78-4A6B-9F6D-A7C79124BDD0}" presName="Name10" presStyleLbl="parChTrans1D2" presStyleIdx="1" presStyleCnt="2"/>
      <dgm:spPr/>
    </dgm:pt>
    <dgm:pt modelId="{8C3BEE39-483B-48A9-AB6F-674EB9F837F3}" type="pres">
      <dgm:prSet presAssocID="{8580B54A-B81E-4736-9E66-550BD59612BC}" presName="hierRoot2" presStyleCnt="0"/>
      <dgm:spPr/>
    </dgm:pt>
    <dgm:pt modelId="{4E6C47E7-6604-4D72-B927-B85831C4E45F}" type="pres">
      <dgm:prSet presAssocID="{8580B54A-B81E-4736-9E66-550BD59612BC}" presName="composite2" presStyleCnt="0"/>
      <dgm:spPr/>
    </dgm:pt>
    <dgm:pt modelId="{6E2666A9-8141-42B2-9B03-1D1363370B97}" type="pres">
      <dgm:prSet presAssocID="{8580B54A-B81E-4736-9E66-550BD59612BC}" presName="background2" presStyleLbl="node2" presStyleIdx="1" presStyleCnt="2"/>
      <dgm:spPr/>
    </dgm:pt>
    <dgm:pt modelId="{8167C16D-A014-48BD-962A-034F38CF9E34}" type="pres">
      <dgm:prSet presAssocID="{8580B54A-B81E-4736-9E66-550BD59612BC}" presName="text2" presStyleLbl="fgAcc2" presStyleIdx="1" presStyleCnt="2">
        <dgm:presLayoutVars>
          <dgm:chPref val="3"/>
        </dgm:presLayoutVars>
      </dgm:prSet>
      <dgm:spPr/>
    </dgm:pt>
    <dgm:pt modelId="{E59DA3C7-8625-4CF7-9CFE-6A94A9C7B355}" type="pres">
      <dgm:prSet presAssocID="{8580B54A-B81E-4736-9E66-550BD59612BC}" presName="hierChild3" presStyleCnt="0"/>
      <dgm:spPr/>
    </dgm:pt>
    <dgm:pt modelId="{FF16437C-AFC9-4456-8B63-23117F698301}" type="pres">
      <dgm:prSet presAssocID="{A4E65D68-D159-4127-AB78-C1D5BE4A08BD}" presName="Name17" presStyleLbl="parChTrans1D3" presStyleIdx="4" presStyleCnt="7"/>
      <dgm:spPr/>
    </dgm:pt>
    <dgm:pt modelId="{31EFF428-510F-43D6-B73B-6FEAECBDDE65}" type="pres">
      <dgm:prSet presAssocID="{560E67EB-1D15-42D5-8719-827AFCADD7A3}" presName="hierRoot3" presStyleCnt="0"/>
      <dgm:spPr/>
    </dgm:pt>
    <dgm:pt modelId="{DAC9E9FF-AD80-49EA-BC0E-2402119E8D8C}" type="pres">
      <dgm:prSet presAssocID="{560E67EB-1D15-42D5-8719-827AFCADD7A3}" presName="composite3" presStyleCnt="0"/>
      <dgm:spPr/>
    </dgm:pt>
    <dgm:pt modelId="{F18E4B98-1430-4A73-BEEC-9A267DB70FED}" type="pres">
      <dgm:prSet presAssocID="{560E67EB-1D15-42D5-8719-827AFCADD7A3}" presName="background3" presStyleLbl="node3" presStyleIdx="4" presStyleCnt="7"/>
      <dgm:spPr/>
    </dgm:pt>
    <dgm:pt modelId="{219B0718-5254-4653-BC27-AB456E0844E0}" type="pres">
      <dgm:prSet presAssocID="{560E67EB-1D15-42D5-8719-827AFCADD7A3}" presName="text3" presStyleLbl="fgAcc3" presStyleIdx="4" presStyleCnt="7">
        <dgm:presLayoutVars>
          <dgm:chPref val="3"/>
        </dgm:presLayoutVars>
      </dgm:prSet>
      <dgm:spPr/>
    </dgm:pt>
    <dgm:pt modelId="{90B83C4B-7CD6-4B7B-B1C2-2C4F60134FD8}" type="pres">
      <dgm:prSet presAssocID="{560E67EB-1D15-42D5-8719-827AFCADD7A3}" presName="hierChild4" presStyleCnt="0"/>
      <dgm:spPr/>
    </dgm:pt>
    <dgm:pt modelId="{2542301D-1A55-4922-8F7C-ED1DDF9DE868}" type="pres">
      <dgm:prSet presAssocID="{A2ABA173-8B2B-4695-BE47-1F76BE0F5B88}" presName="Name17" presStyleLbl="parChTrans1D3" presStyleIdx="5" presStyleCnt="7"/>
      <dgm:spPr/>
    </dgm:pt>
    <dgm:pt modelId="{97B79DAF-FDBD-40A1-9B80-D8E6CE1496ED}" type="pres">
      <dgm:prSet presAssocID="{EBCFDDC7-18CD-47DA-9D78-66FC68C3662F}" presName="hierRoot3" presStyleCnt="0"/>
      <dgm:spPr/>
    </dgm:pt>
    <dgm:pt modelId="{2C4CEC65-A48C-485F-B7D3-149F5D68D696}" type="pres">
      <dgm:prSet presAssocID="{EBCFDDC7-18CD-47DA-9D78-66FC68C3662F}" presName="composite3" presStyleCnt="0"/>
      <dgm:spPr/>
    </dgm:pt>
    <dgm:pt modelId="{5A8BC9C6-EAF8-47EE-903C-63FDBB641619}" type="pres">
      <dgm:prSet presAssocID="{EBCFDDC7-18CD-47DA-9D78-66FC68C3662F}" presName="background3" presStyleLbl="node3" presStyleIdx="5" presStyleCnt="7"/>
      <dgm:spPr/>
    </dgm:pt>
    <dgm:pt modelId="{E17D3C63-9B44-4F2A-98E4-128B5825E46A}" type="pres">
      <dgm:prSet presAssocID="{EBCFDDC7-18CD-47DA-9D78-66FC68C3662F}" presName="text3" presStyleLbl="fgAcc3" presStyleIdx="5" presStyleCnt="7">
        <dgm:presLayoutVars>
          <dgm:chPref val="3"/>
        </dgm:presLayoutVars>
      </dgm:prSet>
      <dgm:spPr/>
    </dgm:pt>
    <dgm:pt modelId="{C6C17702-6742-4695-8050-B04BD18D56D0}" type="pres">
      <dgm:prSet presAssocID="{EBCFDDC7-18CD-47DA-9D78-66FC68C3662F}" presName="hierChild4" presStyleCnt="0"/>
      <dgm:spPr/>
    </dgm:pt>
    <dgm:pt modelId="{CD785152-32A3-4708-B34E-5DE3BE0747AC}" type="pres">
      <dgm:prSet presAssocID="{DDD48568-F638-44E6-9A97-A2B360AB937C}" presName="Name17" presStyleLbl="parChTrans1D3" presStyleIdx="6" presStyleCnt="7"/>
      <dgm:spPr/>
    </dgm:pt>
    <dgm:pt modelId="{6FE619B1-AB90-4B63-9C7C-0FF507E2A82B}" type="pres">
      <dgm:prSet presAssocID="{A9DB564A-642E-403B-895F-C69383EE8E70}" presName="hierRoot3" presStyleCnt="0"/>
      <dgm:spPr/>
    </dgm:pt>
    <dgm:pt modelId="{4AE02981-DD74-4B7C-8C2B-1720754C0A98}" type="pres">
      <dgm:prSet presAssocID="{A9DB564A-642E-403B-895F-C69383EE8E70}" presName="composite3" presStyleCnt="0"/>
      <dgm:spPr/>
    </dgm:pt>
    <dgm:pt modelId="{0578768D-D59E-46B7-BAB3-086324FA3B5B}" type="pres">
      <dgm:prSet presAssocID="{A9DB564A-642E-403B-895F-C69383EE8E70}" presName="background3" presStyleLbl="node3" presStyleIdx="6" presStyleCnt="7"/>
      <dgm:spPr/>
    </dgm:pt>
    <dgm:pt modelId="{05E11199-7235-46A8-8126-7220BA605ADC}" type="pres">
      <dgm:prSet presAssocID="{A9DB564A-642E-403B-895F-C69383EE8E70}" presName="text3" presStyleLbl="fgAcc3" presStyleIdx="6" presStyleCnt="7">
        <dgm:presLayoutVars>
          <dgm:chPref val="3"/>
        </dgm:presLayoutVars>
      </dgm:prSet>
      <dgm:spPr/>
    </dgm:pt>
    <dgm:pt modelId="{4E7A12E4-0DE3-43F5-B4D1-494C4D49807F}" type="pres">
      <dgm:prSet presAssocID="{A9DB564A-642E-403B-895F-C69383EE8E70}" presName="hierChild4" presStyleCnt="0"/>
      <dgm:spPr/>
    </dgm:pt>
  </dgm:ptLst>
  <dgm:cxnLst>
    <dgm:cxn modelId="{09E48B15-5448-4A5D-B66F-5744FA532EE1}" type="presOf" srcId="{3575CF29-273F-43B3-96ED-AAFE6CDFABAE}" destId="{ACC8414A-070F-47D2-AE82-A3D981524386}" srcOrd="0" destOrd="0" presId="urn:microsoft.com/office/officeart/2005/8/layout/hierarchy1"/>
    <dgm:cxn modelId="{B27E661D-20A1-4A1C-ADEC-2D827567A7B5}" type="presOf" srcId="{C6D5BE06-5F0D-47AA-9E82-33FA9A7EF6E6}" destId="{5ED2359D-D21C-4BED-9ACB-F66EF307BB6E}" srcOrd="0" destOrd="0" presId="urn:microsoft.com/office/officeart/2005/8/layout/hierarchy1"/>
    <dgm:cxn modelId="{98652F22-42DB-4A77-9BA8-60416D0CE198}" type="presOf" srcId="{5EE2DC18-55E9-4CC1-855A-20AD5EFBE325}" destId="{A42B7C63-A253-4567-B223-7AB752451B75}" srcOrd="0" destOrd="0" presId="urn:microsoft.com/office/officeart/2005/8/layout/hierarchy1"/>
    <dgm:cxn modelId="{0C52B722-CE9A-4012-B573-6778FF382E47}" type="presOf" srcId="{13BB9FFA-9D14-4B3E-8003-D1FDD667043E}" destId="{C3C5C2C7-CDAC-47C6-AFF2-05A8EE763A8F}" srcOrd="0" destOrd="0" presId="urn:microsoft.com/office/officeart/2005/8/layout/hierarchy1"/>
    <dgm:cxn modelId="{9CD30033-22C4-410C-93CE-F942C081BBC0}" type="presOf" srcId="{ACA9DB4A-C6FF-48A7-ABD7-2DEE342AD6AA}" destId="{843E91CB-2478-48C3-960F-7C217924C5A8}" srcOrd="0" destOrd="0" presId="urn:microsoft.com/office/officeart/2005/8/layout/hierarchy1"/>
    <dgm:cxn modelId="{1BCFCB36-F9D5-4F88-B51F-9A0238795051}" type="presOf" srcId="{87ED93E4-03EF-4556-B188-066DD353E2A5}" destId="{C76132D9-AC3C-4FAA-929C-1F84D44205CB}" srcOrd="0" destOrd="0" presId="urn:microsoft.com/office/officeart/2005/8/layout/hierarchy1"/>
    <dgm:cxn modelId="{12036F3A-C5AE-4987-B045-1DEB951CBE08}" type="presOf" srcId="{E528C68E-0A30-4CC2-B8CD-C5CBC5669A74}" destId="{1036D442-3B52-4099-BD34-9CC3CE546B52}" srcOrd="0" destOrd="0" presId="urn:microsoft.com/office/officeart/2005/8/layout/hierarchy1"/>
    <dgm:cxn modelId="{E2778D3B-054F-4585-B0CB-60F83052DBFE}" type="presOf" srcId="{28125417-8D13-45E7-9878-20CE244FFC8D}" destId="{A80B1FAD-264C-4447-8D75-C618FF0113C8}" srcOrd="0" destOrd="0" presId="urn:microsoft.com/office/officeart/2005/8/layout/hierarchy1"/>
    <dgm:cxn modelId="{C1A08A3F-616A-4E42-9197-17F0D395EB64}" srcId="{8580B54A-B81E-4736-9E66-550BD59612BC}" destId="{560E67EB-1D15-42D5-8719-827AFCADD7A3}" srcOrd="0" destOrd="0" parTransId="{A4E65D68-D159-4127-AB78-C1D5BE4A08BD}" sibTransId="{31D1E5B5-0599-49EA-861B-21D11D8C29C1}"/>
    <dgm:cxn modelId="{43E9025C-FF96-472B-9013-B8D32A625E33}" type="presOf" srcId="{A4E65D68-D159-4127-AB78-C1D5BE4A08BD}" destId="{FF16437C-AFC9-4456-8B63-23117F698301}" srcOrd="0" destOrd="0" presId="urn:microsoft.com/office/officeart/2005/8/layout/hierarchy1"/>
    <dgm:cxn modelId="{C2C3C85F-373F-4740-8148-46A59C03721D}" srcId="{5EE2DC18-55E9-4CC1-855A-20AD5EFBE325}" destId="{C6D5BE06-5F0D-47AA-9E82-33FA9A7EF6E6}" srcOrd="2" destOrd="0" parTransId="{87ED93E4-03EF-4556-B188-066DD353E2A5}" sibTransId="{162B80A2-22CA-460E-AF64-AF18A5D228A8}"/>
    <dgm:cxn modelId="{54EFC345-3106-4041-B743-5C085C307C2C}" srcId="{3575CF29-273F-43B3-96ED-AAFE6CDFABAE}" destId="{8580B54A-B81E-4736-9E66-550BD59612BC}" srcOrd="1" destOrd="0" parTransId="{13CD8359-EA78-4A6B-9F6D-A7C79124BDD0}" sibTransId="{8231261E-9F2F-4D4D-B25D-FFA250B964B2}"/>
    <dgm:cxn modelId="{EC08EE66-83D5-4E30-8CDB-A8BCBB7CD28D}" type="presOf" srcId="{13CD8359-EA78-4A6B-9F6D-A7C79124BDD0}" destId="{08BBE849-89E9-4083-8374-36C32BC410EE}" srcOrd="0" destOrd="0" presId="urn:microsoft.com/office/officeart/2005/8/layout/hierarchy1"/>
    <dgm:cxn modelId="{B0EF794E-7072-4C7D-89A5-63D4D97714E0}" type="presOf" srcId="{C95C96F5-8CA8-4199-B5EC-557D9FD7AEB5}" destId="{7C546113-BD47-4F11-A9F9-8CCBB10E6CDA}" srcOrd="0" destOrd="0" presId="urn:microsoft.com/office/officeart/2005/8/layout/hierarchy1"/>
    <dgm:cxn modelId="{0D4A1F55-632A-4C0A-9760-759F1331E5BF}" srcId="{5EE2DC18-55E9-4CC1-855A-20AD5EFBE325}" destId="{C95C96F5-8CA8-4199-B5EC-557D9FD7AEB5}" srcOrd="3" destOrd="0" parTransId="{C1EA6C68-FF03-431C-8DE9-CB5976BE06F0}" sibTransId="{0BF38CA0-1B5E-4988-AC4F-1C71BF75B284}"/>
    <dgm:cxn modelId="{B51BA557-B8C1-4AE5-80D0-DF82941B0D4D}" srcId="{8580B54A-B81E-4736-9E66-550BD59612BC}" destId="{EBCFDDC7-18CD-47DA-9D78-66FC68C3662F}" srcOrd="1" destOrd="0" parTransId="{A2ABA173-8B2B-4695-BE47-1F76BE0F5B88}" sibTransId="{EC8B1EB1-126D-4AB7-8578-66971DF6363F}"/>
    <dgm:cxn modelId="{440CFA87-6D03-4C5E-A124-9CE27206E619}" srcId="{86A97104-2B4C-4178-9C83-3D789E7B08D9}" destId="{3575CF29-273F-43B3-96ED-AAFE6CDFABAE}" srcOrd="0" destOrd="0" parTransId="{6C058753-C802-46CD-9F9D-344EA3D94762}" sibTransId="{46D0D06D-12A1-4A5C-96AA-F38302464EFF}"/>
    <dgm:cxn modelId="{B1E9E08D-9F4E-4F48-86BF-39BEDD914CD7}" srcId="{3575CF29-273F-43B3-96ED-AAFE6CDFABAE}" destId="{5EE2DC18-55E9-4CC1-855A-20AD5EFBE325}" srcOrd="0" destOrd="0" parTransId="{E528C68E-0A30-4CC2-B8CD-C5CBC5669A74}" sibTransId="{7D9F3006-956E-4896-A10D-5CC5019F8286}"/>
    <dgm:cxn modelId="{7102268E-4D4B-4A55-B366-C337B2EEA2E3}" type="presOf" srcId="{DDD48568-F638-44E6-9A97-A2B360AB937C}" destId="{CD785152-32A3-4708-B34E-5DE3BE0747AC}" srcOrd="0" destOrd="0" presId="urn:microsoft.com/office/officeart/2005/8/layout/hierarchy1"/>
    <dgm:cxn modelId="{79D2D294-029A-4868-B599-4D8905A58799}" type="presOf" srcId="{B5EA3321-8A8D-4F3B-92EA-A099690EEB07}" destId="{FF9E43A6-005A-4DC4-B184-C0196972B12C}" srcOrd="0" destOrd="0" presId="urn:microsoft.com/office/officeart/2005/8/layout/hierarchy1"/>
    <dgm:cxn modelId="{5F073598-58F9-47BF-93EA-7298E2C7F75F}" type="presOf" srcId="{A9DB564A-642E-403B-895F-C69383EE8E70}" destId="{05E11199-7235-46A8-8126-7220BA605ADC}" srcOrd="0" destOrd="0" presId="urn:microsoft.com/office/officeart/2005/8/layout/hierarchy1"/>
    <dgm:cxn modelId="{7D5C30AA-B5DE-4B0C-B4F5-CB8AB0A29A93}" srcId="{8580B54A-B81E-4736-9E66-550BD59612BC}" destId="{A9DB564A-642E-403B-895F-C69383EE8E70}" srcOrd="2" destOrd="0" parTransId="{DDD48568-F638-44E6-9A97-A2B360AB937C}" sibTransId="{8B1A8773-1810-4901-91F2-5DA6EEC4763B}"/>
    <dgm:cxn modelId="{CBF008AE-9F3C-4E5D-B022-240A8335C2E9}" type="presOf" srcId="{C1EA6C68-FF03-431C-8DE9-CB5976BE06F0}" destId="{3D3E2DEB-8241-4CD0-9FC7-2D3E5D66B552}" srcOrd="0" destOrd="0" presId="urn:microsoft.com/office/officeart/2005/8/layout/hierarchy1"/>
    <dgm:cxn modelId="{4A116DAE-2B20-4ED7-BAF2-B268AC8B91A7}" type="presOf" srcId="{8580B54A-B81E-4736-9E66-550BD59612BC}" destId="{8167C16D-A014-48BD-962A-034F38CF9E34}" srcOrd="0" destOrd="0" presId="urn:microsoft.com/office/officeart/2005/8/layout/hierarchy1"/>
    <dgm:cxn modelId="{3ADDB9D1-DC3B-47B9-A8E8-9878D37C0CA8}" type="presOf" srcId="{EBCFDDC7-18CD-47DA-9D78-66FC68C3662F}" destId="{E17D3C63-9B44-4F2A-98E4-128B5825E46A}" srcOrd="0" destOrd="0" presId="urn:microsoft.com/office/officeart/2005/8/layout/hierarchy1"/>
    <dgm:cxn modelId="{D2B9E8D9-6AB6-462E-83E4-D7E2C869AC91}" type="presOf" srcId="{560E67EB-1D15-42D5-8719-827AFCADD7A3}" destId="{219B0718-5254-4653-BC27-AB456E0844E0}" srcOrd="0" destOrd="0" presId="urn:microsoft.com/office/officeart/2005/8/layout/hierarchy1"/>
    <dgm:cxn modelId="{127336E8-7495-42BD-AEFF-90A1014AD0FD}" type="presOf" srcId="{86A97104-2B4C-4178-9C83-3D789E7B08D9}" destId="{142325EA-952E-44FB-B889-0927E3C10655}" srcOrd="0" destOrd="0" presId="urn:microsoft.com/office/officeart/2005/8/layout/hierarchy1"/>
    <dgm:cxn modelId="{12AEE0F7-AD06-42D1-8776-F9A8AAF765A1}" srcId="{5EE2DC18-55E9-4CC1-855A-20AD5EFBE325}" destId="{28125417-8D13-45E7-9878-20CE244FFC8D}" srcOrd="0" destOrd="0" parTransId="{13BB9FFA-9D14-4B3E-8003-D1FDD667043E}" sibTransId="{D1B10472-ED2F-4244-9756-E83F1E3578F8}"/>
    <dgm:cxn modelId="{4888ECFA-41D2-42C7-9639-23FDE7173888}" type="presOf" srcId="{A2ABA173-8B2B-4695-BE47-1F76BE0F5B88}" destId="{2542301D-1A55-4922-8F7C-ED1DDF9DE868}" srcOrd="0" destOrd="0" presId="urn:microsoft.com/office/officeart/2005/8/layout/hierarchy1"/>
    <dgm:cxn modelId="{756F60FE-AECF-4F41-BB69-F2207913DECD}" srcId="{5EE2DC18-55E9-4CC1-855A-20AD5EFBE325}" destId="{B5EA3321-8A8D-4F3B-92EA-A099690EEB07}" srcOrd="1" destOrd="0" parTransId="{ACA9DB4A-C6FF-48A7-ABD7-2DEE342AD6AA}" sibTransId="{D7CC328A-239E-41F0-AC38-6B89D9D0D619}"/>
    <dgm:cxn modelId="{5A6BC0FE-E20A-40D6-9D31-0F0C67F48BB2}" type="presParOf" srcId="{142325EA-952E-44FB-B889-0927E3C10655}" destId="{3F255139-2041-4947-A2B4-BEEE6CB300E5}" srcOrd="0" destOrd="0" presId="urn:microsoft.com/office/officeart/2005/8/layout/hierarchy1"/>
    <dgm:cxn modelId="{B2C5AB93-055D-470B-A2A0-98709A1D3AC6}" type="presParOf" srcId="{3F255139-2041-4947-A2B4-BEEE6CB300E5}" destId="{D01DD2E5-CD09-4F41-9A53-B84A4D47E8CF}" srcOrd="0" destOrd="0" presId="urn:microsoft.com/office/officeart/2005/8/layout/hierarchy1"/>
    <dgm:cxn modelId="{987A6A37-1E60-47DD-B96A-6BCC5D49CF9A}" type="presParOf" srcId="{D01DD2E5-CD09-4F41-9A53-B84A4D47E8CF}" destId="{16C44E14-B74D-413B-AD13-60FD3099AA18}" srcOrd="0" destOrd="0" presId="urn:microsoft.com/office/officeart/2005/8/layout/hierarchy1"/>
    <dgm:cxn modelId="{5BBF6588-0AE9-4C59-A29B-7639912BEC22}" type="presParOf" srcId="{D01DD2E5-CD09-4F41-9A53-B84A4D47E8CF}" destId="{ACC8414A-070F-47D2-AE82-A3D981524386}" srcOrd="1" destOrd="0" presId="urn:microsoft.com/office/officeart/2005/8/layout/hierarchy1"/>
    <dgm:cxn modelId="{00B9F2B3-AF95-49AC-9F0F-3A13539A4DF3}" type="presParOf" srcId="{3F255139-2041-4947-A2B4-BEEE6CB300E5}" destId="{E661333B-CEC7-4805-A2BB-40C44F063AAB}" srcOrd="1" destOrd="0" presId="urn:microsoft.com/office/officeart/2005/8/layout/hierarchy1"/>
    <dgm:cxn modelId="{67701C21-B424-4262-A333-118029BD20AD}" type="presParOf" srcId="{E661333B-CEC7-4805-A2BB-40C44F063AAB}" destId="{1036D442-3B52-4099-BD34-9CC3CE546B52}" srcOrd="0" destOrd="0" presId="urn:microsoft.com/office/officeart/2005/8/layout/hierarchy1"/>
    <dgm:cxn modelId="{21912636-C9F8-4137-820A-DC67BD76D2EC}" type="presParOf" srcId="{E661333B-CEC7-4805-A2BB-40C44F063AAB}" destId="{FE305AF6-13A1-475B-97A7-8CC414AB3517}" srcOrd="1" destOrd="0" presId="urn:microsoft.com/office/officeart/2005/8/layout/hierarchy1"/>
    <dgm:cxn modelId="{98DB2A7F-9A61-46E4-9BA3-B2F83474D265}" type="presParOf" srcId="{FE305AF6-13A1-475B-97A7-8CC414AB3517}" destId="{1528754D-7217-40D8-8E45-F6D95A605ECA}" srcOrd="0" destOrd="0" presId="urn:microsoft.com/office/officeart/2005/8/layout/hierarchy1"/>
    <dgm:cxn modelId="{542FAACA-479B-4180-9713-F2AFEBE21557}" type="presParOf" srcId="{1528754D-7217-40D8-8E45-F6D95A605ECA}" destId="{1318B4FC-2981-47C3-A7FB-D46D56F27289}" srcOrd="0" destOrd="0" presId="urn:microsoft.com/office/officeart/2005/8/layout/hierarchy1"/>
    <dgm:cxn modelId="{75BE5490-07C6-45D3-AA90-6E5151405F8A}" type="presParOf" srcId="{1528754D-7217-40D8-8E45-F6D95A605ECA}" destId="{A42B7C63-A253-4567-B223-7AB752451B75}" srcOrd="1" destOrd="0" presId="urn:microsoft.com/office/officeart/2005/8/layout/hierarchy1"/>
    <dgm:cxn modelId="{D4F9B399-E0C1-4015-87F6-B7E37A86AF12}" type="presParOf" srcId="{FE305AF6-13A1-475B-97A7-8CC414AB3517}" destId="{69E67715-FED0-416C-BC5B-4CEEE6CA315F}" srcOrd="1" destOrd="0" presId="urn:microsoft.com/office/officeart/2005/8/layout/hierarchy1"/>
    <dgm:cxn modelId="{6387F373-9E0F-45EB-A89D-9867F0DB0B2A}" type="presParOf" srcId="{69E67715-FED0-416C-BC5B-4CEEE6CA315F}" destId="{C3C5C2C7-CDAC-47C6-AFF2-05A8EE763A8F}" srcOrd="0" destOrd="0" presId="urn:microsoft.com/office/officeart/2005/8/layout/hierarchy1"/>
    <dgm:cxn modelId="{C3AD4BDE-607A-4C43-822C-4AF7E8C6DA26}" type="presParOf" srcId="{69E67715-FED0-416C-BC5B-4CEEE6CA315F}" destId="{87B2A5ED-74CA-4277-8392-5EB895C52E0E}" srcOrd="1" destOrd="0" presId="urn:microsoft.com/office/officeart/2005/8/layout/hierarchy1"/>
    <dgm:cxn modelId="{7D28F0FC-C46E-4214-A2A9-F92AE6AA04E9}" type="presParOf" srcId="{87B2A5ED-74CA-4277-8392-5EB895C52E0E}" destId="{07C72A48-D12F-45C3-B71F-AD107D53711F}" srcOrd="0" destOrd="0" presId="urn:microsoft.com/office/officeart/2005/8/layout/hierarchy1"/>
    <dgm:cxn modelId="{53F62325-492B-4831-9B76-015E56A1B8E8}" type="presParOf" srcId="{07C72A48-D12F-45C3-B71F-AD107D53711F}" destId="{0085197E-C91F-414F-8833-D539BCEB6C31}" srcOrd="0" destOrd="0" presId="urn:microsoft.com/office/officeart/2005/8/layout/hierarchy1"/>
    <dgm:cxn modelId="{5B17A6BA-EDD8-417C-B81A-AC5EF16ED321}" type="presParOf" srcId="{07C72A48-D12F-45C3-B71F-AD107D53711F}" destId="{A80B1FAD-264C-4447-8D75-C618FF0113C8}" srcOrd="1" destOrd="0" presId="urn:microsoft.com/office/officeart/2005/8/layout/hierarchy1"/>
    <dgm:cxn modelId="{A1238920-B84D-47F0-9767-2BBB4402962E}" type="presParOf" srcId="{87B2A5ED-74CA-4277-8392-5EB895C52E0E}" destId="{F0D2095C-EF33-4681-BD37-B201DE68FC9B}" srcOrd="1" destOrd="0" presId="urn:microsoft.com/office/officeart/2005/8/layout/hierarchy1"/>
    <dgm:cxn modelId="{EAEB3600-6531-4795-BCFC-8B41AC32D711}" type="presParOf" srcId="{69E67715-FED0-416C-BC5B-4CEEE6CA315F}" destId="{843E91CB-2478-48C3-960F-7C217924C5A8}" srcOrd="2" destOrd="0" presId="urn:microsoft.com/office/officeart/2005/8/layout/hierarchy1"/>
    <dgm:cxn modelId="{167994E5-6F90-4FF2-BCF3-411580EF5BEE}" type="presParOf" srcId="{69E67715-FED0-416C-BC5B-4CEEE6CA315F}" destId="{F431E4C3-E917-475B-AF25-79091D638A85}" srcOrd="3" destOrd="0" presId="urn:microsoft.com/office/officeart/2005/8/layout/hierarchy1"/>
    <dgm:cxn modelId="{A137CEE9-4A52-4A6F-AFB2-4EE5A1E154D0}" type="presParOf" srcId="{F431E4C3-E917-475B-AF25-79091D638A85}" destId="{914DF6E9-D3CD-413B-8360-4D84D5B6E2E3}" srcOrd="0" destOrd="0" presId="urn:microsoft.com/office/officeart/2005/8/layout/hierarchy1"/>
    <dgm:cxn modelId="{B7FB6E27-988E-4BEE-8390-E6EA597B079C}" type="presParOf" srcId="{914DF6E9-D3CD-413B-8360-4D84D5B6E2E3}" destId="{8172351E-5115-4A31-8D4F-6B9FCDFE5374}" srcOrd="0" destOrd="0" presId="urn:microsoft.com/office/officeart/2005/8/layout/hierarchy1"/>
    <dgm:cxn modelId="{41ABF78C-5193-46E1-81AF-81961DAED2C0}" type="presParOf" srcId="{914DF6E9-D3CD-413B-8360-4D84D5B6E2E3}" destId="{FF9E43A6-005A-4DC4-B184-C0196972B12C}" srcOrd="1" destOrd="0" presId="urn:microsoft.com/office/officeart/2005/8/layout/hierarchy1"/>
    <dgm:cxn modelId="{6E2A66A7-044D-4033-924C-4B409984B18E}" type="presParOf" srcId="{F431E4C3-E917-475B-AF25-79091D638A85}" destId="{BAD05C9F-5A5F-4311-91D8-4008DF7BD2DD}" srcOrd="1" destOrd="0" presId="urn:microsoft.com/office/officeart/2005/8/layout/hierarchy1"/>
    <dgm:cxn modelId="{D3A92172-686F-43F7-B79C-71F4BA7CDD11}" type="presParOf" srcId="{69E67715-FED0-416C-BC5B-4CEEE6CA315F}" destId="{C76132D9-AC3C-4FAA-929C-1F84D44205CB}" srcOrd="4" destOrd="0" presId="urn:microsoft.com/office/officeart/2005/8/layout/hierarchy1"/>
    <dgm:cxn modelId="{F82036FD-1F65-414A-90C1-9C4C7119CBD0}" type="presParOf" srcId="{69E67715-FED0-416C-BC5B-4CEEE6CA315F}" destId="{40A3BD4A-527A-4395-9E62-B6E728F5D235}" srcOrd="5" destOrd="0" presId="urn:microsoft.com/office/officeart/2005/8/layout/hierarchy1"/>
    <dgm:cxn modelId="{33394EEC-7082-45F3-9C19-4194E3002A7E}" type="presParOf" srcId="{40A3BD4A-527A-4395-9E62-B6E728F5D235}" destId="{289A1FB4-153D-49DD-AFA4-F18893B67643}" srcOrd="0" destOrd="0" presId="urn:microsoft.com/office/officeart/2005/8/layout/hierarchy1"/>
    <dgm:cxn modelId="{072C215E-9E1F-40FE-A764-07EBD5414FB5}" type="presParOf" srcId="{289A1FB4-153D-49DD-AFA4-F18893B67643}" destId="{FD2A2164-C4AF-464F-8BE3-79B6CA4DD8D3}" srcOrd="0" destOrd="0" presId="urn:microsoft.com/office/officeart/2005/8/layout/hierarchy1"/>
    <dgm:cxn modelId="{CE980691-72D1-49B0-BBD5-6E162404364C}" type="presParOf" srcId="{289A1FB4-153D-49DD-AFA4-F18893B67643}" destId="{5ED2359D-D21C-4BED-9ACB-F66EF307BB6E}" srcOrd="1" destOrd="0" presId="urn:microsoft.com/office/officeart/2005/8/layout/hierarchy1"/>
    <dgm:cxn modelId="{630CFB97-172E-4C51-AAF3-96C23230833D}" type="presParOf" srcId="{40A3BD4A-527A-4395-9E62-B6E728F5D235}" destId="{19533F41-CA7E-41F2-AA21-5C84F831B8D3}" srcOrd="1" destOrd="0" presId="urn:microsoft.com/office/officeart/2005/8/layout/hierarchy1"/>
    <dgm:cxn modelId="{CD2BC9A1-CD55-456B-A891-5E640A1D352A}" type="presParOf" srcId="{69E67715-FED0-416C-BC5B-4CEEE6CA315F}" destId="{3D3E2DEB-8241-4CD0-9FC7-2D3E5D66B552}" srcOrd="6" destOrd="0" presId="urn:microsoft.com/office/officeart/2005/8/layout/hierarchy1"/>
    <dgm:cxn modelId="{72EA8065-87B4-42A1-A009-0ABD25639FCC}" type="presParOf" srcId="{69E67715-FED0-416C-BC5B-4CEEE6CA315F}" destId="{F566EA47-CCD0-4FD4-AA3B-E555DF4FF255}" srcOrd="7" destOrd="0" presId="urn:microsoft.com/office/officeart/2005/8/layout/hierarchy1"/>
    <dgm:cxn modelId="{C4503447-6463-4BC4-B1ED-67CF170EA91D}" type="presParOf" srcId="{F566EA47-CCD0-4FD4-AA3B-E555DF4FF255}" destId="{F564CAAD-FD8D-4C9F-B1A9-FFB7F11A9713}" srcOrd="0" destOrd="0" presId="urn:microsoft.com/office/officeart/2005/8/layout/hierarchy1"/>
    <dgm:cxn modelId="{2B05E8E8-E438-4165-BA50-3052FD9B86E5}" type="presParOf" srcId="{F564CAAD-FD8D-4C9F-B1A9-FFB7F11A9713}" destId="{660D0E3E-7896-49F0-9536-A86C9F6AE357}" srcOrd="0" destOrd="0" presId="urn:microsoft.com/office/officeart/2005/8/layout/hierarchy1"/>
    <dgm:cxn modelId="{F51C2EA2-A3A7-48DB-84A7-7CF2939B2219}" type="presParOf" srcId="{F564CAAD-FD8D-4C9F-B1A9-FFB7F11A9713}" destId="{7C546113-BD47-4F11-A9F9-8CCBB10E6CDA}" srcOrd="1" destOrd="0" presId="urn:microsoft.com/office/officeart/2005/8/layout/hierarchy1"/>
    <dgm:cxn modelId="{F0EB7DF4-9D14-4764-87BA-498008BC50AB}" type="presParOf" srcId="{F566EA47-CCD0-4FD4-AA3B-E555DF4FF255}" destId="{8C9BA34D-29F2-4239-990D-4C649B612767}" srcOrd="1" destOrd="0" presId="urn:microsoft.com/office/officeart/2005/8/layout/hierarchy1"/>
    <dgm:cxn modelId="{B0E0CA70-D9C2-4260-9424-E3DFDCBA108B}" type="presParOf" srcId="{E661333B-CEC7-4805-A2BB-40C44F063AAB}" destId="{08BBE849-89E9-4083-8374-36C32BC410EE}" srcOrd="2" destOrd="0" presId="urn:microsoft.com/office/officeart/2005/8/layout/hierarchy1"/>
    <dgm:cxn modelId="{982260C8-F915-4F4F-98F1-05D23CF087CA}" type="presParOf" srcId="{E661333B-CEC7-4805-A2BB-40C44F063AAB}" destId="{8C3BEE39-483B-48A9-AB6F-674EB9F837F3}" srcOrd="3" destOrd="0" presId="urn:microsoft.com/office/officeart/2005/8/layout/hierarchy1"/>
    <dgm:cxn modelId="{AB482139-EB8D-4484-8A9C-92922D4E2641}" type="presParOf" srcId="{8C3BEE39-483B-48A9-AB6F-674EB9F837F3}" destId="{4E6C47E7-6604-4D72-B927-B85831C4E45F}" srcOrd="0" destOrd="0" presId="urn:microsoft.com/office/officeart/2005/8/layout/hierarchy1"/>
    <dgm:cxn modelId="{0FF0870C-75E1-4AE6-852A-485468B0D553}" type="presParOf" srcId="{4E6C47E7-6604-4D72-B927-B85831C4E45F}" destId="{6E2666A9-8141-42B2-9B03-1D1363370B97}" srcOrd="0" destOrd="0" presId="urn:microsoft.com/office/officeart/2005/8/layout/hierarchy1"/>
    <dgm:cxn modelId="{1B82FB65-6536-45E1-9425-B0B7A0362B28}" type="presParOf" srcId="{4E6C47E7-6604-4D72-B927-B85831C4E45F}" destId="{8167C16D-A014-48BD-962A-034F38CF9E34}" srcOrd="1" destOrd="0" presId="urn:microsoft.com/office/officeart/2005/8/layout/hierarchy1"/>
    <dgm:cxn modelId="{1568AEBD-99AC-485A-8521-B79BBBDDF6DE}" type="presParOf" srcId="{8C3BEE39-483B-48A9-AB6F-674EB9F837F3}" destId="{E59DA3C7-8625-4CF7-9CFE-6A94A9C7B355}" srcOrd="1" destOrd="0" presId="urn:microsoft.com/office/officeart/2005/8/layout/hierarchy1"/>
    <dgm:cxn modelId="{B5672B77-75BD-43B8-9DB3-29D45D703397}" type="presParOf" srcId="{E59DA3C7-8625-4CF7-9CFE-6A94A9C7B355}" destId="{FF16437C-AFC9-4456-8B63-23117F698301}" srcOrd="0" destOrd="0" presId="urn:microsoft.com/office/officeart/2005/8/layout/hierarchy1"/>
    <dgm:cxn modelId="{2F856390-E0E1-452C-BE57-02B9BC75E2E1}" type="presParOf" srcId="{E59DA3C7-8625-4CF7-9CFE-6A94A9C7B355}" destId="{31EFF428-510F-43D6-B73B-6FEAECBDDE65}" srcOrd="1" destOrd="0" presId="urn:microsoft.com/office/officeart/2005/8/layout/hierarchy1"/>
    <dgm:cxn modelId="{B1806FA8-EB79-4BD8-A161-53178F73480D}" type="presParOf" srcId="{31EFF428-510F-43D6-B73B-6FEAECBDDE65}" destId="{DAC9E9FF-AD80-49EA-BC0E-2402119E8D8C}" srcOrd="0" destOrd="0" presId="urn:microsoft.com/office/officeart/2005/8/layout/hierarchy1"/>
    <dgm:cxn modelId="{ED0B8816-4F8E-4392-B738-74FC62333D7F}" type="presParOf" srcId="{DAC9E9FF-AD80-49EA-BC0E-2402119E8D8C}" destId="{F18E4B98-1430-4A73-BEEC-9A267DB70FED}" srcOrd="0" destOrd="0" presId="urn:microsoft.com/office/officeart/2005/8/layout/hierarchy1"/>
    <dgm:cxn modelId="{E8DD9204-62CA-4EC0-BDED-659CF87C591A}" type="presParOf" srcId="{DAC9E9FF-AD80-49EA-BC0E-2402119E8D8C}" destId="{219B0718-5254-4653-BC27-AB456E0844E0}" srcOrd="1" destOrd="0" presId="urn:microsoft.com/office/officeart/2005/8/layout/hierarchy1"/>
    <dgm:cxn modelId="{94FC7188-85B3-4F03-BFD1-1C5995202FAC}" type="presParOf" srcId="{31EFF428-510F-43D6-B73B-6FEAECBDDE65}" destId="{90B83C4B-7CD6-4B7B-B1C2-2C4F60134FD8}" srcOrd="1" destOrd="0" presId="urn:microsoft.com/office/officeart/2005/8/layout/hierarchy1"/>
    <dgm:cxn modelId="{2C851765-5CDA-4ED8-95FB-FDD29049573D}" type="presParOf" srcId="{E59DA3C7-8625-4CF7-9CFE-6A94A9C7B355}" destId="{2542301D-1A55-4922-8F7C-ED1DDF9DE868}" srcOrd="2" destOrd="0" presId="urn:microsoft.com/office/officeart/2005/8/layout/hierarchy1"/>
    <dgm:cxn modelId="{6F82D9DE-C59B-4915-AC5D-4DFBC8451742}" type="presParOf" srcId="{E59DA3C7-8625-4CF7-9CFE-6A94A9C7B355}" destId="{97B79DAF-FDBD-40A1-9B80-D8E6CE1496ED}" srcOrd="3" destOrd="0" presId="urn:microsoft.com/office/officeart/2005/8/layout/hierarchy1"/>
    <dgm:cxn modelId="{CA1988BE-E074-4296-AF38-538920514809}" type="presParOf" srcId="{97B79DAF-FDBD-40A1-9B80-D8E6CE1496ED}" destId="{2C4CEC65-A48C-485F-B7D3-149F5D68D696}" srcOrd="0" destOrd="0" presId="urn:microsoft.com/office/officeart/2005/8/layout/hierarchy1"/>
    <dgm:cxn modelId="{32384381-5F54-499E-9617-A6F3C1A6C2F8}" type="presParOf" srcId="{2C4CEC65-A48C-485F-B7D3-149F5D68D696}" destId="{5A8BC9C6-EAF8-47EE-903C-63FDBB641619}" srcOrd="0" destOrd="0" presId="urn:microsoft.com/office/officeart/2005/8/layout/hierarchy1"/>
    <dgm:cxn modelId="{528CF814-7854-436E-A8AD-066EB7DC4F50}" type="presParOf" srcId="{2C4CEC65-A48C-485F-B7D3-149F5D68D696}" destId="{E17D3C63-9B44-4F2A-98E4-128B5825E46A}" srcOrd="1" destOrd="0" presId="urn:microsoft.com/office/officeart/2005/8/layout/hierarchy1"/>
    <dgm:cxn modelId="{D701FFD4-34A5-4A29-87DD-5259D95A021D}" type="presParOf" srcId="{97B79DAF-FDBD-40A1-9B80-D8E6CE1496ED}" destId="{C6C17702-6742-4695-8050-B04BD18D56D0}" srcOrd="1" destOrd="0" presId="urn:microsoft.com/office/officeart/2005/8/layout/hierarchy1"/>
    <dgm:cxn modelId="{64367879-C5FB-430A-B61A-855589184C50}" type="presParOf" srcId="{E59DA3C7-8625-4CF7-9CFE-6A94A9C7B355}" destId="{CD785152-32A3-4708-B34E-5DE3BE0747AC}" srcOrd="4" destOrd="0" presId="urn:microsoft.com/office/officeart/2005/8/layout/hierarchy1"/>
    <dgm:cxn modelId="{6B7BD9B7-33D2-4ECD-8D54-E9B235527D3E}" type="presParOf" srcId="{E59DA3C7-8625-4CF7-9CFE-6A94A9C7B355}" destId="{6FE619B1-AB90-4B63-9C7C-0FF507E2A82B}" srcOrd="5" destOrd="0" presId="urn:microsoft.com/office/officeart/2005/8/layout/hierarchy1"/>
    <dgm:cxn modelId="{6E21BFA0-0E4D-4414-958B-23246B888417}" type="presParOf" srcId="{6FE619B1-AB90-4B63-9C7C-0FF507E2A82B}" destId="{4AE02981-DD74-4B7C-8C2B-1720754C0A98}" srcOrd="0" destOrd="0" presId="urn:microsoft.com/office/officeart/2005/8/layout/hierarchy1"/>
    <dgm:cxn modelId="{8885EC58-25BB-449E-9A9B-EFA335FFE51C}" type="presParOf" srcId="{4AE02981-DD74-4B7C-8C2B-1720754C0A98}" destId="{0578768D-D59E-46B7-BAB3-086324FA3B5B}" srcOrd="0" destOrd="0" presId="urn:microsoft.com/office/officeart/2005/8/layout/hierarchy1"/>
    <dgm:cxn modelId="{840DE4D3-4D85-451F-920A-FE531DB4FC39}" type="presParOf" srcId="{4AE02981-DD74-4B7C-8C2B-1720754C0A98}" destId="{05E11199-7235-46A8-8126-7220BA605ADC}" srcOrd="1" destOrd="0" presId="urn:microsoft.com/office/officeart/2005/8/layout/hierarchy1"/>
    <dgm:cxn modelId="{E5DF7689-B074-4162-A663-CBA18AA1497F}" type="presParOf" srcId="{6FE619B1-AB90-4B63-9C7C-0FF507E2A82B}" destId="{4E7A12E4-0DE3-43F5-B4D1-494C4D49807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785152-32A3-4708-B34E-5DE3BE0747AC}">
      <dsp:nvSpPr>
        <dsp:cNvPr id="0" name=""/>
        <dsp:cNvSpPr/>
      </dsp:nvSpPr>
      <dsp:spPr>
        <a:xfrm>
          <a:off x="9538989" y="3048531"/>
          <a:ext cx="1761529" cy="419163"/>
        </a:xfrm>
        <a:custGeom>
          <a:avLst/>
          <a:gdLst/>
          <a:ahLst/>
          <a:cxnLst/>
          <a:rect l="0" t="0" r="0" b="0"/>
          <a:pathLst>
            <a:path>
              <a:moveTo>
                <a:pt x="0" y="0"/>
              </a:moveTo>
              <a:lnTo>
                <a:pt x="0" y="285648"/>
              </a:lnTo>
              <a:lnTo>
                <a:pt x="1761529" y="285648"/>
              </a:lnTo>
              <a:lnTo>
                <a:pt x="1761529" y="4191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42301D-1A55-4922-8F7C-ED1DDF9DE868}">
      <dsp:nvSpPr>
        <dsp:cNvPr id="0" name=""/>
        <dsp:cNvSpPr/>
      </dsp:nvSpPr>
      <dsp:spPr>
        <a:xfrm>
          <a:off x="9493269" y="3048531"/>
          <a:ext cx="91440" cy="419163"/>
        </a:xfrm>
        <a:custGeom>
          <a:avLst/>
          <a:gdLst/>
          <a:ahLst/>
          <a:cxnLst/>
          <a:rect l="0" t="0" r="0" b="0"/>
          <a:pathLst>
            <a:path>
              <a:moveTo>
                <a:pt x="45720" y="0"/>
              </a:moveTo>
              <a:lnTo>
                <a:pt x="45720" y="4191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16437C-AFC9-4456-8B63-23117F698301}">
      <dsp:nvSpPr>
        <dsp:cNvPr id="0" name=""/>
        <dsp:cNvSpPr/>
      </dsp:nvSpPr>
      <dsp:spPr>
        <a:xfrm>
          <a:off x="7777460" y="3048531"/>
          <a:ext cx="1761529" cy="419163"/>
        </a:xfrm>
        <a:custGeom>
          <a:avLst/>
          <a:gdLst/>
          <a:ahLst/>
          <a:cxnLst/>
          <a:rect l="0" t="0" r="0" b="0"/>
          <a:pathLst>
            <a:path>
              <a:moveTo>
                <a:pt x="1761529" y="0"/>
              </a:moveTo>
              <a:lnTo>
                <a:pt x="1761529" y="285648"/>
              </a:lnTo>
              <a:lnTo>
                <a:pt x="0" y="285648"/>
              </a:lnTo>
              <a:lnTo>
                <a:pt x="0" y="4191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BBE849-89E9-4083-8374-36C32BC410EE}">
      <dsp:nvSpPr>
        <dsp:cNvPr id="0" name=""/>
        <dsp:cNvSpPr/>
      </dsp:nvSpPr>
      <dsp:spPr>
        <a:xfrm>
          <a:off x="6456312" y="1714172"/>
          <a:ext cx="3082676" cy="419163"/>
        </a:xfrm>
        <a:custGeom>
          <a:avLst/>
          <a:gdLst/>
          <a:ahLst/>
          <a:cxnLst/>
          <a:rect l="0" t="0" r="0" b="0"/>
          <a:pathLst>
            <a:path>
              <a:moveTo>
                <a:pt x="0" y="0"/>
              </a:moveTo>
              <a:lnTo>
                <a:pt x="0" y="285648"/>
              </a:lnTo>
              <a:lnTo>
                <a:pt x="3082676" y="285648"/>
              </a:lnTo>
              <a:lnTo>
                <a:pt x="3082676" y="4191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3E2DEB-8241-4CD0-9FC7-2D3E5D66B552}">
      <dsp:nvSpPr>
        <dsp:cNvPr id="0" name=""/>
        <dsp:cNvSpPr/>
      </dsp:nvSpPr>
      <dsp:spPr>
        <a:xfrm>
          <a:off x="3373635" y="3048531"/>
          <a:ext cx="2642294" cy="419163"/>
        </a:xfrm>
        <a:custGeom>
          <a:avLst/>
          <a:gdLst/>
          <a:ahLst/>
          <a:cxnLst/>
          <a:rect l="0" t="0" r="0" b="0"/>
          <a:pathLst>
            <a:path>
              <a:moveTo>
                <a:pt x="0" y="0"/>
              </a:moveTo>
              <a:lnTo>
                <a:pt x="0" y="285648"/>
              </a:lnTo>
              <a:lnTo>
                <a:pt x="2642294" y="285648"/>
              </a:lnTo>
              <a:lnTo>
                <a:pt x="2642294" y="4191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6132D9-AC3C-4FAA-929C-1F84D44205CB}">
      <dsp:nvSpPr>
        <dsp:cNvPr id="0" name=""/>
        <dsp:cNvSpPr/>
      </dsp:nvSpPr>
      <dsp:spPr>
        <a:xfrm>
          <a:off x="3373635" y="3048531"/>
          <a:ext cx="880764" cy="419163"/>
        </a:xfrm>
        <a:custGeom>
          <a:avLst/>
          <a:gdLst/>
          <a:ahLst/>
          <a:cxnLst/>
          <a:rect l="0" t="0" r="0" b="0"/>
          <a:pathLst>
            <a:path>
              <a:moveTo>
                <a:pt x="0" y="0"/>
              </a:moveTo>
              <a:lnTo>
                <a:pt x="0" y="285648"/>
              </a:lnTo>
              <a:lnTo>
                <a:pt x="880764" y="285648"/>
              </a:lnTo>
              <a:lnTo>
                <a:pt x="880764" y="4191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3E91CB-2478-48C3-960F-7C217924C5A8}">
      <dsp:nvSpPr>
        <dsp:cNvPr id="0" name=""/>
        <dsp:cNvSpPr/>
      </dsp:nvSpPr>
      <dsp:spPr>
        <a:xfrm>
          <a:off x="2492871" y="3048531"/>
          <a:ext cx="880764" cy="419163"/>
        </a:xfrm>
        <a:custGeom>
          <a:avLst/>
          <a:gdLst/>
          <a:ahLst/>
          <a:cxnLst/>
          <a:rect l="0" t="0" r="0" b="0"/>
          <a:pathLst>
            <a:path>
              <a:moveTo>
                <a:pt x="880764" y="0"/>
              </a:moveTo>
              <a:lnTo>
                <a:pt x="880764" y="285648"/>
              </a:lnTo>
              <a:lnTo>
                <a:pt x="0" y="285648"/>
              </a:lnTo>
              <a:lnTo>
                <a:pt x="0" y="4191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3C5C2C7-CDAC-47C6-AFF2-05A8EE763A8F}">
      <dsp:nvSpPr>
        <dsp:cNvPr id="0" name=""/>
        <dsp:cNvSpPr/>
      </dsp:nvSpPr>
      <dsp:spPr>
        <a:xfrm>
          <a:off x="731341" y="3048531"/>
          <a:ext cx="2642294" cy="419163"/>
        </a:xfrm>
        <a:custGeom>
          <a:avLst/>
          <a:gdLst/>
          <a:ahLst/>
          <a:cxnLst/>
          <a:rect l="0" t="0" r="0" b="0"/>
          <a:pathLst>
            <a:path>
              <a:moveTo>
                <a:pt x="2642294" y="0"/>
              </a:moveTo>
              <a:lnTo>
                <a:pt x="2642294" y="285648"/>
              </a:lnTo>
              <a:lnTo>
                <a:pt x="0" y="285648"/>
              </a:lnTo>
              <a:lnTo>
                <a:pt x="0" y="4191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036D442-3B52-4099-BD34-9CC3CE546B52}">
      <dsp:nvSpPr>
        <dsp:cNvPr id="0" name=""/>
        <dsp:cNvSpPr/>
      </dsp:nvSpPr>
      <dsp:spPr>
        <a:xfrm>
          <a:off x="3373635" y="1714172"/>
          <a:ext cx="3082676" cy="419163"/>
        </a:xfrm>
        <a:custGeom>
          <a:avLst/>
          <a:gdLst/>
          <a:ahLst/>
          <a:cxnLst/>
          <a:rect l="0" t="0" r="0" b="0"/>
          <a:pathLst>
            <a:path>
              <a:moveTo>
                <a:pt x="3082676" y="0"/>
              </a:moveTo>
              <a:lnTo>
                <a:pt x="3082676" y="285648"/>
              </a:lnTo>
              <a:lnTo>
                <a:pt x="0" y="285648"/>
              </a:lnTo>
              <a:lnTo>
                <a:pt x="0" y="4191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C44E14-B74D-413B-AD13-60FD3099AA18}">
      <dsp:nvSpPr>
        <dsp:cNvPr id="0" name=""/>
        <dsp:cNvSpPr/>
      </dsp:nvSpPr>
      <dsp:spPr>
        <a:xfrm>
          <a:off x="5735687" y="798977"/>
          <a:ext cx="1441251" cy="9151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C8414A-070F-47D2-AE82-A3D981524386}">
      <dsp:nvSpPr>
        <dsp:cNvPr id="0" name=""/>
        <dsp:cNvSpPr/>
      </dsp:nvSpPr>
      <dsp:spPr>
        <a:xfrm>
          <a:off x="5895826" y="951109"/>
          <a:ext cx="1441251" cy="9151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Embedded Systems</a:t>
          </a:r>
        </a:p>
      </dsp:txBody>
      <dsp:txXfrm>
        <a:off x="5922631" y="977914"/>
        <a:ext cx="1387641" cy="861584"/>
      </dsp:txXfrm>
    </dsp:sp>
    <dsp:sp modelId="{1318B4FC-2981-47C3-A7FB-D46D56F27289}">
      <dsp:nvSpPr>
        <dsp:cNvPr id="0" name=""/>
        <dsp:cNvSpPr/>
      </dsp:nvSpPr>
      <dsp:spPr>
        <a:xfrm>
          <a:off x="2653010" y="2133336"/>
          <a:ext cx="1441251" cy="9151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2B7C63-A253-4567-B223-7AB752451B75}">
      <dsp:nvSpPr>
        <dsp:cNvPr id="0" name=""/>
        <dsp:cNvSpPr/>
      </dsp:nvSpPr>
      <dsp:spPr>
        <a:xfrm>
          <a:off x="2813149" y="2285468"/>
          <a:ext cx="1441251" cy="9151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Based on performance and functional requirements</a:t>
          </a:r>
        </a:p>
      </dsp:txBody>
      <dsp:txXfrm>
        <a:off x="2839954" y="2312273"/>
        <a:ext cx="1387641" cy="861584"/>
      </dsp:txXfrm>
    </dsp:sp>
    <dsp:sp modelId="{0085197E-C91F-414F-8833-D539BCEB6C31}">
      <dsp:nvSpPr>
        <dsp:cNvPr id="0" name=""/>
        <dsp:cNvSpPr/>
      </dsp:nvSpPr>
      <dsp:spPr>
        <a:xfrm>
          <a:off x="10715" y="3467695"/>
          <a:ext cx="1441251" cy="9151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0B1FAD-264C-4447-8D75-C618FF0113C8}">
      <dsp:nvSpPr>
        <dsp:cNvPr id="0" name=""/>
        <dsp:cNvSpPr/>
      </dsp:nvSpPr>
      <dsp:spPr>
        <a:xfrm>
          <a:off x="170854" y="3619827"/>
          <a:ext cx="1441251" cy="9151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Real-Time</a:t>
          </a:r>
        </a:p>
      </dsp:txBody>
      <dsp:txXfrm>
        <a:off x="197659" y="3646632"/>
        <a:ext cx="1387641" cy="861584"/>
      </dsp:txXfrm>
    </dsp:sp>
    <dsp:sp modelId="{8172351E-5115-4A31-8D4F-6B9FCDFE5374}">
      <dsp:nvSpPr>
        <dsp:cNvPr id="0" name=""/>
        <dsp:cNvSpPr/>
      </dsp:nvSpPr>
      <dsp:spPr>
        <a:xfrm>
          <a:off x="1772245" y="3467695"/>
          <a:ext cx="1441251" cy="9151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9E43A6-005A-4DC4-B184-C0196972B12C}">
      <dsp:nvSpPr>
        <dsp:cNvPr id="0" name=""/>
        <dsp:cNvSpPr/>
      </dsp:nvSpPr>
      <dsp:spPr>
        <a:xfrm>
          <a:off x="1932384" y="3619827"/>
          <a:ext cx="1441251" cy="9151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Stand Alone</a:t>
          </a:r>
        </a:p>
      </dsp:txBody>
      <dsp:txXfrm>
        <a:off x="1959189" y="3646632"/>
        <a:ext cx="1387641" cy="861584"/>
      </dsp:txXfrm>
    </dsp:sp>
    <dsp:sp modelId="{FD2A2164-C4AF-464F-8BE3-79B6CA4DD8D3}">
      <dsp:nvSpPr>
        <dsp:cNvPr id="0" name=""/>
        <dsp:cNvSpPr/>
      </dsp:nvSpPr>
      <dsp:spPr>
        <a:xfrm>
          <a:off x="3533774" y="3467695"/>
          <a:ext cx="1441251" cy="9151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D2359D-D21C-4BED-9ACB-F66EF307BB6E}">
      <dsp:nvSpPr>
        <dsp:cNvPr id="0" name=""/>
        <dsp:cNvSpPr/>
      </dsp:nvSpPr>
      <dsp:spPr>
        <a:xfrm>
          <a:off x="3693914" y="3619827"/>
          <a:ext cx="1441251" cy="9151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Networked</a:t>
          </a:r>
        </a:p>
      </dsp:txBody>
      <dsp:txXfrm>
        <a:off x="3720719" y="3646632"/>
        <a:ext cx="1387641" cy="861584"/>
      </dsp:txXfrm>
    </dsp:sp>
    <dsp:sp modelId="{660D0E3E-7896-49F0-9536-A86C9F6AE357}">
      <dsp:nvSpPr>
        <dsp:cNvPr id="0" name=""/>
        <dsp:cNvSpPr/>
      </dsp:nvSpPr>
      <dsp:spPr>
        <a:xfrm>
          <a:off x="5295304" y="3467695"/>
          <a:ext cx="1441251" cy="9151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546113-BD47-4F11-A9F9-8CCBB10E6CDA}">
      <dsp:nvSpPr>
        <dsp:cNvPr id="0" name=""/>
        <dsp:cNvSpPr/>
      </dsp:nvSpPr>
      <dsp:spPr>
        <a:xfrm>
          <a:off x="5455443" y="3619827"/>
          <a:ext cx="1441251" cy="9151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Mobile</a:t>
          </a:r>
        </a:p>
      </dsp:txBody>
      <dsp:txXfrm>
        <a:off x="5482248" y="3646632"/>
        <a:ext cx="1387641" cy="861584"/>
      </dsp:txXfrm>
    </dsp:sp>
    <dsp:sp modelId="{6E2666A9-8141-42B2-9B03-1D1363370B97}">
      <dsp:nvSpPr>
        <dsp:cNvPr id="0" name=""/>
        <dsp:cNvSpPr/>
      </dsp:nvSpPr>
      <dsp:spPr>
        <a:xfrm>
          <a:off x="8818364" y="2133336"/>
          <a:ext cx="1441251" cy="9151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67C16D-A014-48BD-962A-034F38CF9E34}">
      <dsp:nvSpPr>
        <dsp:cNvPr id="0" name=""/>
        <dsp:cNvSpPr/>
      </dsp:nvSpPr>
      <dsp:spPr>
        <a:xfrm>
          <a:off x="8978503" y="2285468"/>
          <a:ext cx="1441251" cy="9151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Based on performance of microcontroller</a:t>
          </a:r>
        </a:p>
      </dsp:txBody>
      <dsp:txXfrm>
        <a:off x="9005308" y="2312273"/>
        <a:ext cx="1387641" cy="861584"/>
      </dsp:txXfrm>
    </dsp:sp>
    <dsp:sp modelId="{F18E4B98-1430-4A73-BEEC-9A267DB70FED}">
      <dsp:nvSpPr>
        <dsp:cNvPr id="0" name=""/>
        <dsp:cNvSpPr/>
      </dsp:nvSpPr>
      <dsp:spPr>
        <a:xfrm>
          <a:off x="7056834" y="3467695"/>
          <a:ext cx="1441251" cy="9151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9B0718-5254-4653-BC27-AB456E0844E0}">
      <dsp:nvSpPr>
        <dsp:cNvPr id="0" name=""/>
        <dsp:cNvSpPr/>
      </dsp:nvSpPr>
      <dsp:spPr>
        <a:xfrm>
          <a:off x="7216973" y="3619827"/>
          <a:ext cx="1441251" cy="9151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Small Scale</a:t>
          </a:r>
        </a:p>
      </dsp:txBody>
      <dsp:txXfrm>
        <a:off x="7243778" y="3646632"/>
        <a:ext cx="1387641" cy="861584"/>
      </dsp:txXfrm>
    </dsp:sp>
    <dsp:sp modelId="{5A8BC9C6-EAF8-47EE-903C-63FDBB641619}">
      <dsp:nvSpPr>
        <dsp:cNvPr id="0" name=""/>
        <dsp:cNvSpPr/>
      </dsp:nvSpPr>
      <dsp:spPr>
        <a:xfrm>
          <a:off x="8818364" y="3467695"/>
          <a:ext cx="1441251" cy="9151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7D3C63-9B44-4F2A-98E4-128B5825E46A}">
      <dsp:nvSpPr>
        <dsp:cNvPr id="0" name=""/>
        <dsp:cNvSpPr/>
      </dsp:nvSpPr>
      <dsp:spPr>
        <a:xfrm>
          <a:off x="8978503" y="3619827"/>
          <a:ext cx="1441251" cy="9151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Medium Scale</a:t>
          </a:r>
        </a:p>
      </dsp:txBody>
      <dsp:txXfrm>
        <a:off x="9005308" y="3646632"/>
        <a:ext cx="1387641" cy="861584"/>
      </dsp:txXfrm>
    </dsp:sp>
    <dsp:sp modelId="{0578768D-D59E-46B7-BAB3-086324FA3B5B}">
      <dsp:nvSpPr>
        <dsp:cNvPr id="0" name=""/>
        <dsp:cNvSpPr/>
      </dsp:nvSpPr>
      <dsp:spPr>
        <a:xfrm>
          <a:off x="10579893" y="3467695"/>
          <a:ext cx="1441251" cy="9151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E11199-7235-46A8-8126-7220BA605ADC}">
      <dsp:nvSpPr>
        <dsp:cNvPr id="0" name=""/>
        <dsp:cNvSpPr/>
      </dsp:nvSpPr>
      <dsp:spPr>
        <a:xfrm>
          <a:off x="10740032" y="3619827"/>
          <a:ext cx="1441251" cy="9151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Sophisticated</a:t>
          </a:r>
        </a:p>
      </dsp:txBody>
      <dsp:txXfrm>
        <a:off x="10766837" y="3646632"/>
        <a:ext cx="1387641" cy="86158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7/20/2020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7/20/2020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7/20/2020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7/20/2020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7/20/2020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7/20/2020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7/20/2020</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7/20/2020</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7/20/2020</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7/20/2020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7/20/2020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7/20/2020</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1.jpg"/><Relationship Id="rId1" Type="http://schemas.openxmlformats.org/officeDocument/2006/relationships/slideLayout" Target="../slideLayouts/slideLayout5.xml"/><Relationship Id="rId5" Type="http://schemas.openxmlformats.org/officeDocument/2006/relationships/image" Target="../media/image15.jpg"/><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5.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6.xml"/><Relationship Id="rId5" Type="http://schemas.openxmlformats.org/officeDocument/2006/relationships/image" Target="../media/image11.jp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9.jpg"/><Relationship Id="rId1" Type="http://schemas.openxmlformats.org/officeDocument/2006/relationships/slideLayout" Target="../slideLayouts/slideLayout6.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0499" y="2362200"/>
            <a:ext cx="10058400" cy="1711037"/>
          </a:xfrm>
        </p:spPr>
        <p:txBody>
          <a:bodyPr/>
          <a:lstStyle/>
          <a:p>
            <a:r>
              <a:rPr lang="en-US" dirty="0"/>
              <a:t>EMBEDDED SYSTEMS</a:t>
            </a:r>
            <a:endParaRPr dirty="0"/>
          </a:p>
        </p:txBody>
      </p:sp>
      <p:sp>
        <p:nvSpPr>
          <p:cNvPr id="3" name="Subtitle 2"/>
          <p:cNvSpPr>
            <a:spLocks noGrp="1"/>
          </p:cNvSpPr>
          <p:nvPr>
            <p:ph type="subTitle" idx="1"/>
          </p:nvPr>
        </p:nvSpPr>
        <p:spPr>
          <a:xfrm>
            <a:off x="1070499" y="4105788"/>
            <a:ext cx="10058400" cy="1905000"/>
          </a:xfrm>
        </p:spPr>
        <p:txBody>
          <a:bodyPr>
            <a:normAutofit/>
          </a:bodyPr>
          <a:lstStyle/>
          <a:p>
            <a:r>
              <a:rPr lang="en-US" sz="1800" dirty="0"/>
              <a:t>AIWA THOMAS			(7)	</a:t>
            </a:r>
          </a:p>
          <a:p>
            <a:r>
              <a:rPr lang="en-US" sz="1800" dirty="0"/>
              <a:t>ADWAID MK 			(5)</a:t>
            </a:r>
          </a:p>
          <a:p>
            <a:r>
              <a:rPr lang="en-US" sz="1800" dirty="0"/>
              <a:t>ARJUN PRASAD			(15)</a:t>
            </a:r>
          </a:p>
          <a:p>
            <a:r>
              <a:rPr lang="en-US" sz="1800" dirty="0"/>
              <a:t>GOUTHAM PANKAN SUDHIR		(22)</a:t>
            </a:r>
          </a:p>
          <a:p>
            <a:r>
              <a:rPr lang="en-US" sz="1800" dirty="0"/>
              <a:t>RITHIL U			(44)</a:t>
            </a:r>
          </a:p>
          <a:p>
            <a:r>
              <a:rPr lang="en-US" sz="1800" dirty="0"/>
              <a:t>VYSHNAV KARIMBIL		(56)</a:t>
            </a:r>
          </a:p>
          <a:p>
            <a:endParaRPr sz="1600"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953868"/>
            <a:ext cx="9144000" cy="646331"/>
          </a:xfrm>
        </p:spPr>
        <p:txBody>
          <a:bodyPr/>
          <a:lstStyle/>
          <a:p>
            <a:pPr algn="ctr"/>
            <a:r>
              <a:rPr lang="en-US" b="1" u="sng" dirty="0"/>
              <a:t>Small Scale Embedded Systems</a:t>
            </a:r>
            <a:endParaRPr b="1" u="sng" dirty="0"/>
          </a:p>
        </p:txBody>
      </p:sp>
      <p:sp>
        <p:nvSpPr>
          <p:cNvPr id="7" name="TextBox 6">
            <a:extLst>
              <a:ext uri="{FF2B5EF4-FFF2-40B4-BE49-F238E27FC236}">
                <a16:creationId xmlns:a16="http://schemas.microsoft.com/office/drawing/2014/main" id="{16437E8B-1268-433A-93CA-0391942E359C}"/>
              </a:ext>
            </a:extLst>
          </p:cNvPr>
          <p:cNvSpPr txBox="1"/>
          <p:nvPr/>
        </p:nvSpPr>
        <p:spPr>
          <a:xfrm>
            <a:off x="0" y="2057400"/>
            <a:ext cx="12192000" cy="2123658"/>
          </a:xfrm>
          <a:prstGeom prst="rect">
            <a:avLst/>
          </a:prstGeom>
          <a:noFill/>
        </p:spPr>
        <p:txBody>
          <a:bodyPr wrap="square" rtlCol="0">
            <a:spAutoFit/>
          </a:bodyPr>
          <a:lstStyle/>
          <a:p>
            <a:pPr marL="342900" indent="-342900" algn="just">
              <a:buFont typeface="Wingdings" panose="05000000000000000000" pitchFamily="2" charset="2"/>
              <a:buChar char="Ø"/>
            </a:pPr>
            <a:r>
              <a:rPr lang="en-US" sz="1600" b="0" i="0" dirty="0">
                <a:effectLst/>
                <a:latin typeface="Arial" panose="020B0604020202020204" pitchFamily="34" charset="0"/>
                <a:cs typeface="Arial" panose="020B0604020202020204" pitchFamily="34" charset="0"/>
              </a:rPr>
              <a:t>Small-scale embedded systems are an entry-level system in which 8-bit or 16-bit processor is used. The processor has very limited resources like RAM, ROM and processing speed.</a:t>
            </a:r>
          </a:p>
          <a:p>
            <a:pPr marL="342900" indent="-342900" algn="just">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US" sz="1600" b="0" i="0" dirty="0">
                <a:effectLst/>
                <a:latin typeface="Arial" panose="020B0604020202020204" pitchFamily="34" charset="0"/>
                <a:cs typeface="Arial" panose="020B0604020202020204" pitchFamily="34" charset="0"/>
              </a:rPr>
              <a:t>For the development of the small-scale embedded system, we need integrated development environment(IDE) for writing the code. The code is generally written in assembly language or in embedded C language. The compiler is needed if programming in embedded C. Compiler compiles the C code into the Hex code. We need assembler if we are coding in assembly language.</a:t>
            </a:r>
          </a:p>
          <a:p>
            <a:pPr marL="342900" indent="-342900" algn="just">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US" sz="1600" dirty="0">
                <a:latin typeface="Arial" panose="020B0604020202020204" pitchFamily="34" charset="0"/>
                <a:cs typeface="Arial" panose="020B0604020202020204" pitchFamily="34" charset="0"/>
              </a:rPr>
              <a:t>E.g., Washing Machine, Oven, CD Drive, Photocopy Machine, Fax Machine, Printer.</a:t>
            </a:r>
          </a:p>
        </p:txBody>
      </p:sp>
      <p:sp>
        <p:nvSpPr>
          <p:cNvPr id="3" name="TextBox 2">
            <a:extLst>
              <a:ext uri="{FF2B5EF4-FFF2-40B4-BE49-F238E27FC236}">
                <a16:creationId xmlns:a16="http://schemas.microsoft.com/office/drawing/2014/main" id="{06DAC53A-108A-45A6-BA54-6C8603AABF4B}"/>
              </a:ext>
            </a:extLst>
          </p:cNvPr>
          <p:cNvSpPr txBox="1"/>
          <p:nvPr/>
        </p:nvSpPr>
        <p:spPr>
          <a:xfrm>
            <a:off x="85078" y="139529"/>
            <a:ext cx="4338047" cy="369332"/>
          </a:xfrm>
          <a:prstGeom prst="rect">
            <a:avLst/>
          </a:prstGeom>
          <a:noFill/>
        </p:spPr>
        <p:txBody>
          <a:bodyPr wrap="none" rtlCol="0">
            <a:spAutoFit/>
          </a:bodyPr>
          <a:lstStyle/>
          <a:p>
            <a:r>
              <a:rPr lang="en-US" dirty="0"/>
              <a:t>Based of Performance of Microcontroller :-</a:t>
            </a:r>
          </a:p>
        </p:txBody>
      </p:sp>
      <p:pic>
        <p:nvPicPr>
          <p:cNvPr id="5" name="Picture 4">
            <a:extLst>
              <a:ext uri="{FF2B5EF4-FFF2-40B4-BE49-F238E27FC236}">
                <a16:creationId xmlns:a16="http://schemas.microsoft.com/office/drawing/2014/main" id="{2EFB1A1C-E73E-47E6-B5FA-5BED1B2547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7672" y="4359230"/>
            <a:ext cx="2407328" cy="2407328"/>
          </a:xfrm>
          <a:prstGeom prst="rect">
            <a:avLst/>
          </a:prstGeom>
        </p:spPr>
      </p:pic>
      <p:pic>
        <p:nvPicPr>
          <p:cNvPr id="9" name="Picture 8">
            <a:extLst>
              <a:ext uri="{FF2B5EF4-FFF2-40B4-BE49-F238E27FC236}">
                <a16:creationId xmlns:a16="http://schemas.microsoft.com/office/drawing/2014/main" id="{71E7A973-126D-41A1-96AD-8FC5567E4B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272" y="4355900"/>
            <a:ext cx="2407328" cy="2407328"/>
          </a:xfrm>
          <a:prstGeom prst="rect">
            <a:avLst/>
          </a:prstGeom>
        </p:spPr>
      </p:pic>
      <p:pic>
        <p:nvPicPr>
          <p:cNvPr id="1026" name="Picture 2" descr="Canon Automatic Xerox Machine, Rs 168233 /piece MJ Copiers Service ...">
            <a:extLst>
              <a:ext uri="{FF2B5EF4-FFF2-40B4-BE49-F238E27FC236}">
                <a16:creationId xmlns:a16="http://schemas.microsoft.com/office/drawing/2014/main" id="{37224628-F99E-4A3E-B286-A1DE596612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3265" y="4360015"/>
            <a:ext cx="2342135" cy="240321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8D35BDB1-072F-442E-AAE9-0090BD1727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76898" y="4360015"/>
            <a:ext cx="2318187" cy="2403213"/>
          </a:xfrm>
          <a:prstGeom prst="rect">
            <a:avLst/>
          </a:prstGeom>
        </p:spPr>
      </p:pic>
    </p:spTree>
    <p:extLst>
      <p:ext uri="{BB962C8B-B14F-4D97-AF65-F5344CB8AC3E}">
        <p14:creationId xmlns:p14="http://schemas.microsoft.com/office/powerpoint/2010/main" val="4178897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23254"/>
            <a:ext cx="9144000" cy="646331"/>
          </a:xfrm>
        </p:spPr>
        <p:txBody>
          <a:bodyPr/>
          <a:lstStyle/>
          <a:p>
            <a:pPr algn="ctr"/>
            <a:r>
              <a:rPr lang="en-US" b="1" u="sng"/>
              <a:t>Medium Scale Embedded Systems</a:t>
            </a:r>
            <a:endParaRPr lang="en-US" b="1" u="sng" dirty="0"/>
          </a:p>
        </p:txBody>
      </p:sp>
      <p:sp>
        <p:nvSpPr>
          <p:cNvPr id="7" name="TextBox 6">
            <a:extLst>
              <a:ext uri="{FF2B5EF4-FFF2-40B4-BE49-F238E27FC236}">
                <a16:creationId xmlns:a16="http://schemas.microsoft.com/office/drawing/2014/main" id="{16437E8B-1268-433A-93CA-0391942E359C}"/>
              </a:ext>
            </a:extLst>
          </p:cNvPr>
          <p:cNvSpPr txBox="1"/>
          <p:nvPr/>
        </p:nvSpPr>
        <p:spPr>
          <a:xfrm>
            <a:off x="31072" y="914400"/>
            <a:ext cx="12192000" cy="2062103"/>
          </a:xfrm>
          <a:prstGeom prst="rect">
            <a:avLst/>
          </a:prstGeom>
          <a:noFill/>
        </p:spPr>
        <p:txBody>
          <a:bodyPr wrap="square" rtlCol="0">
            <a:spAutoFit/>
          </a:bodyPr>
          <a:lstStyle/>
          <a:p>
            <a:pPr marL="342900" indent="-342900" algn="just">
              <a:buFont typeface="Wingdings" panose="05000000000000000000" pitchFamily="2" charset="2"/>
              <a:buChar char="Ø"/>
            </a:pPr>
            <a:r>
              <a:rPr lang="en-US" sz="1600" b="0" i="0" dirty="0">
                <a:effectLst/>
                <a:latin typeface="Arial" panose="020B0604020202020204" pitchFamily="34" charset="0"/>
                <a:cs typeface="Arial" panose="020B0604020202020204" pitchFamily="34" charset="0"/>
              </a:rPr>
              <a:t>This type of embedded systems consisting of 16-bit or 32-bit microprocessor.</a:t>
            </a:r>
          </a:p>
          <a:p>
            <a:pPr marL="342900" indent="-342900" algn="just">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US" sz="1600" b="0" i="0" dirty="0">
                <a:effectLst/>
                <a:latin typeface="Arial" panose="020B0604020202020204" pitchFamily="34" charset="0"/>
                <a:cs typeface="Arial" panose="020B0604020202020204" pitchFamily="34" charset="0"/>
              </a:rPr>
              <a:t>There are other options also available like Digital signal processor(DSP), or some Advanced RISC architecture machine. The medium scale embedded systems are generally faster than the small scale due to the number of bits of processor that give a better speed.</a:t>
            </a:r>
          </a:p>
          <a:p>
            <a:pPr marL="342900" indent="-342900" algn="just">
              <a:buFont typeface="Wingdings" panose="05000000000000000000" pitchFamily="2" charset="2"/>
              <a:buChar char="Ø"/>
            </a:pPr>
            <a:endParaRPr lang="en-US" sz="1600" b="0" i="0" dirty="0">
              <a:effectLst/>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US" sz="1600" dirty="0">
                <a:latin typeface="Arial" panose="020B0604020202020204" pitchFamily="34" charset="0"/>
                <a:cs typeface="Arial" panose="020B0604020202020204" pitchFamily="34" charset="0"/>
              </a:rPr>
              <a:t>At the time of development, we need different types of software tools like assembler, compiler and debugger. An RTOS can be implemented on medium scale embedded systems.</a:t>
            </a:r>
          </a:p>
        </p:txBody>
      </p:sp>
      <p:sp>
        <p:nvSpPr>
          <p:cNvPr id="10" name="Title 1">
            <a:extLst>
              <a:ext uri="{FF2B5EF4-FFF2-40B4-BE49-F238E27FC236}">
                <a16:creationId xmlns:a16="http://schemas.microsoft.com/office/drawing/2014/main" id="{3CA84A36-22EA-4897-942B-965ABE3FB72D}"/>
              </a:ext>
            </a:extLst>
          </p:cNvPr>
          <p:cNvSpPr txBox="1">
            <a:spLocks/>
          </p:cNvSpPr>
          <p:nvPr/>
        </p:nvSpPr>
        <p:spPr>
          <a:xfrm>
            <a:off x="1555072" y="3429000"/>
            <a:ext cx="9144000" cy="64633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US" b="1" u="sng" dirty="0"/>
              <a:t>Sophisticated Embedded Systems</a:t>
            </a:r>
          </a:p>
        </p:txBody>
      </p:sp>
      <p:sp>
        <p:nvSpPr>
          <p:cNvPr id="11" name="TextBox 10">
            <a:extLst>
              <a:ext uri="{FF2B5EF4-FFF2-40B4-BE49-F238E27FC236}">
                <a16:creationId xmlns:a16="http://schemas.microsoft.com/office/drawing/2014/main" id="{A30D95CB-0F9D-48BE-9448-DA8189F6FB37}"/>
              </a:ext>
            </a:extLst>
          </p:cNvPr>
          <p:cNvSpPr txBox="1"/>
          <p:nvPr/>
        </p:nvSpPr>
        <p:spPr>
          <a:xfrm>
            <a:off x="0" y="4527828"/>
            <a:ext cx="12192000" cy="2062103"/>
          </a:xfrm>
          <a:prstGeom prst="rect">
            <a:avLst/>
          </a:prstGeom>
          <a:noFill/>
        </p:spPr>
        <p:txBody>
          <a:bodyPr wrap="square" rtlCol="0">
            <a:spAutoFit/>
          </a:bodyPr>
          <a:lstStyle/>
          <a:p>
            <a:pPr marL="342900" indent="-342900" algn="just">
              <a:buFont typeface="Wingdings" panose="05000000000000000000" pitchFamily="2" charset="2"/>
              <a:buChar char="Ø"/>
            </a:pPr>
            <a:r>
              <a:rPr lang="en-US" sz="1600" b="0" i="0" dirty="0">
                <a:effectLst/>
                <a:latin typeface="Arial" panose="020B0604020202020204" pitchFamily="34" charset="0"/>
                <a:cs typeface="Arial" panose="020B0604020202020204" pitchFamily="34" charset="0"/>
              </a:rPr>
              <a:t>This type of embedded systems is made to perform the complex functions.</a:t>
            </a:r>
          </a:p>
          <a:p>
            <a:pPr marL="342900" indent="-342900" algn="just">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US" sz="1600" b="0" i="0" dirty="0">
                <a:effectLst/>
                <a:latin typeface="Arial" panose="020B0604020202020204" pitchFamily="34" charset="0"/>
                <a:cs typeface="Arial" panose="020B0604020202020204" pitchFamily="34" charset="0"/>
              </a:rPr>
              <a:t>The systems have hardware and software complexity. In this type of systems, the speed is measure concern. So some of the software functionality is implemented into the hardware. There are different modules are implemented on the CPU like TCP/IP, encryption, decryption, multiplier unit and more. Once the functionality is implemented into hardware the gives the better speed.</a:t>
            </a:r>
          </a:p>
          <a:p>
            <a:pPr marL="342900" indent="-342900" algn="just">
              <a:buFont typeface="Wingdings" panose="05000000000000000000" pitchFamily="2" charset="2"/>
              <a:buChar char="Ø"/>
            </a:pPr>
            <a:endParaRPr lang="en-US" sz="1600" b="0" i="0" dirty="0">
              <a:effectLst/>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US" sz="1600" b="0" i="0" dirty="0">
                <a:effectLst/>
                <a:latin typeface="Arial" panose="020B0604020202020204" pitchFamily="34" charset="0"/>
                <a:cs typeface="Arial" panose="020B0604020202020204" pitchFamily="34" charset="0"/>
              </a:rPr>
              <a:t>This type of systems have some key components like graphical user interface, communication ports like I2C, CAN, RS232, Ethernet or USB. You can see this type of system as network router, IP camera, embedded web server.</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8517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9144000" cy="646331"/>
          </a:xfrm>
        </p:spPr>
        <p:txBody>
          <a:bodyPr/>
          <a:lstStyle/>
          <a:p>
            <a:pPr algn="ctr"/>
            <a:r>
              <a:rPr lang="en-US" b="1" u="sng" dirty="0"/>
              <a:t>APPLICATIONS OF EMBEDDED SYSTEMS</a:t>
            </a:r>
            <a:endParaRPr b="1" u="sng" dirty="0"/>
          </a:p>
        </p:txBody>
      </p:sp>
      <p:sp>
        <p:nvSpPr>
          <p:cNvPr id="4" name="TextBox 3">
            <a:extLst>
              <a:ext uri="{FF2B5EF4-FFF2-40B4-BE49-F238E27FC236}">
                <a16:creationId xmlns:a16="http://schemas.microsoft.com/office/drawing/2014/main" id="{9D7C70BB-3E03-4D16-8A73-C211C56E48E1}"/>
              </a:ext>
            </a:extLst>
          </p:cNvPr>
          <p:cNvSpPr txBox="1"/>
          <p:nvPr/>
        </p:nvSpPr>
        <p:spPr>
          <a:xfrm>
            <a:off x="218983" y="1060050"/>
            <a:ext cx="4572000" cy="2585323"/>
          </a:xfrm>
          <a:prstGeom prst="rect">
            <a:avLst/>
          </a:prstGeom>
          <a:noFill/>
          <a:ln w="38100">
            <a:solidFill>
              <a:srgbClr val="92D050"/>
            </a:solidFill>
          </a:ln>
        </p:spPr>
        <p:txBody>
          <a:bodyPr wrap="square" rtlCol="0">
            <a:spAutoFit/>
          </a:bodyPr>
          <a:lstStyle/>
          <a:p>
            <a:r>
              <a:rPr lang="en-US" b="1" u="sng" dirty="0"/>
              <a:t>Automobiles and Telecommunication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Motor and cruise control system</a:t>
            </a:r>
          </a:p>
          <a:p>
            <a:pPr marL="285750" indent="-285750">
              <a:buFont typeface="Wingdings" panose="05000000000000000000" pitchFamily="2" charset="2"/>
              <a:buChar char="q"/>
            </a:pPr>
            <a:r>
              <a:rPr lang="en-US" dirty="0"/>
              <a:t>Body and Engine safety</a:t>
            </a:r>
          </a:p>
          <a:p>
            <a:pPr marL="285750" indent="-285750">
              <a:buFont typeface="Wingdings" panose="05000000000000000000" pitchFamily="2" charset="2"/>
              <a:buChar char="q"/>
            </a:pPr>
            <a:r>
              <a:rPr lang="en-US" dirty="0"/>
              <a:t>Entertainment and multimedia in car</a:t>
            </a:r>
          </a:p>
          <a:p>
            <a:pPr marL="285750" indent="-285750">
              <a:buFont typeface="Wingdings" panose="05000000000000000000" pitchFamily="2" charset="2"/>
              <a:buChar char="q"/>
            </a:pPr>
            <a:r>
              <a:rPr lang="en-US" dirty="0"/>
              <a:t>E-com and Mobile access</a:t>
            </a:r>
          </a:p>
          <a:p>
            <a:pPr marL="285750" indent="-285750">
              <a:buFont typeface="Wingdings" panose="05000000000000000000" pitchFamily="2" charset="2"/>
              <a:buChar char="q"/>
            </a:pPr>
            <a:r>
              <a:rPr lang="en-US" dirty="0"/>
              <a:t>Robotics in assembly line</a:t>
            </a:r>
          </a:p>
          <a:p>
            <a:pPr marL="285750" indent="-285750">
              <a:buFont typeface="Wingdings" panose="05000000000000000000" pitchFamily="2" charset="2"/>
              <a:buChar char="q"/>
            </a:pPr>
            <a:r>
              <a:rPr lang="en-US" dirty="0"/>
              <a:t>Wireless communication</a:t>
            </a:r>
          </a:p>
          <a:p>
            <a:pPr marL="285750" indent="-285750">
              <a:buFont typeface="Wingdings" panose="05000000000000000000" pitchFamily="2" charset="2"/>
              <a:buChar char="q"/>
            </a:pPr>
            <a:r>
              <a:rPr lang="en-US" dirty="0"/>
              <a:t>Mobile computing and networking</a:t>
            </a:r>
          </a:p>
        </p:txBody>
      </p:sp>
      <p:sp>
        <p:nvSpPr>
          <p:cNvPr id="10" name="TextBox 9">
            <a:extLst>
              <a:ext uri="{FF2B5EF4-FFF2-40B4-BE49-F238E27FC236}">
                <a16:creationId xmlns:a16="http://schemas.microsoft.com/office/drawing/2014/main" id="{E1662B98-980F-4FB0-9A23-DAE1170B40FB}"/>
              </a:ext>
            </a:extLst>
          </p:cNvPr>
          <p:cNvSpPr txBox="1"/>
          <p:nvPr/>
        </p:nvSpPr>
        <p:spPr>
          <a:xfrm>
            <a:off x="247835" y="3995678"/>
            <a:ext cx="4572000" cy="2585323"/>
          </a:xfrm>
          <a:prstGeom prst="rect">
            <a:avLst/>
          </a:prstGeom>
          <a:noFill/>
          <a:ln w="38100">
            <a:solidFill>
              <a:srgbClr val="92D050"/>
            </a:solidFill>
          </a:ln>
        </p:spPr>
        <p:txBody>
          <a:bodyPr wrap="square" rtlCol="0">
            <a:spAutoFit/>
          </a:bodyPr>
          <a:lstStyle/>
          <a:p>
            <a:r>
              <a:rPr lang="en-US" b="1" u="sng" dirty="0"/>
              <a:t>Consumer Electronics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Digital Cameras</a:t>
            </a:r>
          </a:p>
          <a:p>
            <a:pPr marL="285750" indent="-285750">
              <a:buFont typeface="Wingdings" panose="05000000000000000000" pitchFamily="2" charset="2"/>
              <a:buChar char="q"/>
            </a:pPr>
            <a:r>
              <a:rPr lang="en-US" dirty="0"/>
              <a:t>Set top Boxes</a:t>
            </a:r>
          </a:p>
          <a:p>
            <a:pPr marL="285750" indent="-285750">
              <a:buFont typeface="Wingdings" panose="05000000000000000000" pitchFamily="2" charset="2"/>
              <a:buChar char="q"/>
            </a:pPr>
            <a:r>
              <a:rPr lang="en-US" dirty="0"/>
              <a:t>High Definition TVs</a:t>
            </a:r>
          </a:p>
          <a:p>
            <a:pPr marL="285750" indent="-285750">
              <a:buFont typeface="Wingdings" panose="05000000000000000000" pitchFamily="2" charset="2"/>
              <a:buChar char="q"/>
            </a:pPr>
            <a:r>
              <a:rPr lang="en-US" dirty="0"/>
              <a:t>DVDs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p:txBody>
      </p:sp>
      <p:sp>
        <p:nvSpPr>
          <p:cNvPr id="11" name="TextBox 10">
            <a:extLst>
              <a:ext uri="{FF2B5EF4-FFF2-40B4-BE49-F238E27FC236}">
                <a16:creationId xmlns:a16="http://schemas.microsoft.com/office/drawing/2014/main" id="{BACFF3CF-96A2-4C8F-AA6B-2F3502502E15}"/>
              </a:ext>
            </a:extLst>
          </p:cNvPr>
          <p:cNvSpPr txBox="1"/>
          <p:nvPr/>
        </p:nvSpPr>
        <p:spPr>
          <a:xfrm>
            <a:off x="7401019" y="1060049"/>
            <a:ext cx="4572000" cy="2585323"/>
          </a:xfrm>
          <a:prstGeom prst="rect">
            <a:avLst/>
          </a:prstGeom>
          <a:noFill/>
          <a:ln w="38100">
            <a:solidFill>
              <a:srgbClr val="92D050"/>
            </a:solidFill>
          </a:ln>
        </p:spPr>
        <p:txBody>
          <a:bodyPr wrap="square" rtlCol="0">
            <a:spAutoFit/>
          </a:bodyPr>
          <a:lstStyle/>
          <a:p>
            <a:r>
              <a:rPr lang="en-US" b="1" u="sng" dirty="0"/>
              <a:t>Smart Cards, Missiles and Satellites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Security Systems</a:t>
            </a:r>
          </a:p>
          <a:p>
            <a:pPr marL="285750" indent="-285750">
              <a:buFont typeface="Wingdings" panose="05000000000000000000" pitchFamily="2" charset="2"/>
              <a:buChar char="q"/>
            </a:pPr>
            <a:r>
              <a:rPr lang="en-US" dirty="0"/>
              <a:t>Telephone and Banking</a:t>
            </a:r>
          </a:p>
          <a:p>
            <a:pPr marL="285750" indent="-285750">
              <a:buFont typeface="Wingdings" panose="05000000000000000000" pitchFamily="2" charset="2"/>
              <a:buChar char="q"/>
            </a:pPr>
            <a:r>
              <a:rPr lang="en-US" dirty="0"/>
              <a:t>Defense and Aerospace</a:t>
            </a:r>
          </a:p>
          <a:p>
            <a:pPr marL="285750" indent="-285750">
              <a:buFont typeface="Wingdings" panose="05000000000000000000" pitchFamily="2" charset="2"/>
              <a:buChar char="q"/>
            </a:pPr>
            <a:r>
              <a:rPr lang="en-US" dirty="0"/>
              <a:t>Communication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p:txBody>
      </p:sp>
      <p:sp>
        <p:nvSpPr>
          <p:cNvPr id="12" name="TextBox 11">
            <a:extLst>
              <a:ext uri="{FF2B5EF4-FFF2-40B4-BE49-F238E27FC236}">
                <a16:creationId xmlns:a16="http://schemas.microsoft.com/office/drawing/2014/main" id="{36D50953-8E8F-4CFE-8B39-110369A369F8}"/>
              </a:ext>
            </a:extLst>
          </p:cNvPr>
          <p:cNvSpPr txBox="1"/>
          <p:nvPr/>
        </p:nvSpPr>
        <p:spPr>
          <a:xfrm>
            <a:off x="7372165" y="3995678"/>
            <a:ext cx="4572000" cy="2585323"/>
          </a:xfrm>
          <a:prstGeom prst="rect">
            <a:avLst/>
          </a:prstGeom>
          <a:noFill/>
          <a:ln w="38100">
            <a:solidFill>
              <a:srgbClr val="92D050"/>
            </a:solidFill>
          </a:ln>
        </p:spPr>
        <p:txBody>
          <a:bodyPr wrap="square" rtlCol="0">
            <a:spAutoFit/>
          </a:bodyPr>
          <a:lstStyle/>
          <a:p>
            <a:r>
              <a:rPr lang="en-US" b="1" u="sng" dirty="0"/>
              <a:t>Peripherals and Computer Networking</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Displays and Monitors</a:t>
            </a:r>
          </a:p>
          <a:p>
            <a:pPr marL="285750" indent="-285750">
              <a:buFont typeface="Wingdings" panose="05000000000000000000" pitchFamily="2" charset="2"/>
              <a:buChar char="q"/>
            </a:pPr>
            <a:r>
              <a:rPr lang="en-US" dirty="0"/>
              <a:t>Networking Systems</a:t>
            </a:r>
          </a:p>
          <a:p>
            <a:pPr marL="285750" indent="-285750">
              <a:buFont typeface="Wingdings" panose="05000000000000000000" pitchFamily="2" charset="2"/>
              <a:buChar char="q"/>
            </a:pPr>
            <a:r>
              <a:rPr lang="en-US" dirty="0"/>
              <a:t>Image Processing</a:t>
            </a:r>
          </a:p>
          <a:p>
            <a:pPr marL="285750" indent="-285750">
              <a:buFont typeface="Wingdings" panose="05000000000000000000" pitchFamily="2" charset="2"/>
              <a:buChar char="q"/>
            </a:pPr>
            <a:r>
              <a:rPr lang="en-US" dirty="0"/>
              <a:t>Network Cards and printers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272356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9144000" cy="646331"/>
          </a:xfrm>
        </p:spPr>
        <p:txBody>
          <a:bodyPr/>
          <a:lstStyle/>
          <a:p>
            <a:pPr algn="ctr"/>
            <a:r>
              <a:rPr lang="en-US" b="1" u="sng" dirty="0"/>
              <a:t>How Do We Implement Them?</a:t>
            </a:r>
            <a:endParaRPr b="1" u="sng" dirty="0"/>
          </a:p>
        </p:txBody>
      </p:sp>
      <p:sp>
        <p:nvSpPr>
          <p:cNvPr id="10" name="TextBox 9">
            <a:extLst>
              <a:ext uri="{FF2B5EF4-FFF2-40B4-BE49-F238E27FC236}">
                <a16:creationId xmlns:a16="http://schemas.microsoft.com/office/drawing/2014/main" id="{E1662B98-980F-4FB0-9A23-DAE1170B40FB}"/>
              </a:ext>
            </a:extLst>
          </p:cNvPr>
          <p:cNvSpPr txBox="1"/>
          <p:nvPr/>
        </p:nvSpPr>
        <p:spPr>
          <a:xfrm>
            <a:off x="228600" y="1295400"/>
            <a:ext cx="11734800" cy="1477328"/>
          </a:xfrm>
          <a:prstGeom prst="rect">
            <a:avLst/>
          </a:prstGeom>
          <a:noFill/>
          <a:ln w="38100">
            <a:solidFill>
              <a:srgbClr val="92D050"/>
            </a:solidFill>
          </a:ln>
        </p:spPr>
        <p:txBody>
          <a:bodyPr wrap="square" rtlCol="0">
            <a:spAutoFit/>
          </a:bodyPr>
          <a:lstStyle/>
          <a:p>
            <a:pPr marL="285750" indent="-285750">
              <a:buFont typeface="Wingdings" panose="05000000000000000000" pitchFamily="2" charset="2"/>
              <a:buChar char="q"/>
            </a:pPr>
            <a:r>
              <a:rPr lang="en-US" dirty="0"/>
              <a:t>We do so by using microcontrollers or microprocessor based systems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Or simply by using digital circuits that perform the function we want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p:txBody>
      </p:sp>
      <p:sp>
        <p:nvSpPr>
          <p:cNvPr id="6" name="TextBox 5">
            <a:extLst>
              <a:ext uri="{FF2B5EF4-FFF2-40B4-BE49-F238E27FC236}">
                <a16:creationId xmlns:a16="http://schemas.microsoft.com/office/drawing/2014/main" id="{C0FD97E2-A69B-4A47-86B8-690255EDD18B}"/>
              </a:ext>
            </a:extLst>
          </p:cNvPr>
          <p:cNvSpPr txBox="1"/>
          <p:nvPr/>
        </p:nvSpPr>
        <p:spPr>
          <a:xfrm>
            <a:off x="212558" y="3205229"/>
            <a:ext cx="11734800" cy="1631216"/>
          </a:xfrm>
          <a:prstGeom prst="rect">
            <a:avLst/>
          </a:prstGeom>
          <a:noFill/>
          <a:ln w="28575">
            <a:solidFill>
              <a:schemeClr val="accent1"/>
            </a:solidFill>
          </a:ln>
        </p:spPr>
        <p:txBody>
          <a:bodyPr wrap="square" rtlCol="0">
            <a:spAutoFit/>
          </a:bodyPr>
          <a:lstStyle/>
          <a:p>
            <a:pPr algn="ctr"/>
            <a:r>
              <a:rPr lang="en-US" sz="2000" b="1" u="sng" dirty="0"/>
              <a:t>Digital Circuits are faster, but they are inflexible. </a:t>
            </a:r>
          </a:p>
          <a:p>
            <a:pPr algn="ctr"/>
            <a:endParaRPr lang="en-US" sz="2000" b="1" u="sng" dirty="0"/>
          </a:p>
          <a:p>
            <a:pPr marL="342900" indent="-342900" algn="just">
              <a:buFont typeface="Arial" panose="020B0604020202020204" pitchFamily="34" charset="0"/>
              <a:buChar char="•"/>
            </a:pPr>
            <a:r>
              <a:rPr lang="en-US" sz="2000" dirty="0"/>
              <a:t>They have only propagation delay</a:t>
            </a:r>
          </a:p>
          <a:p>
            <a:pPr marL="342900" indent="-342900" algn="just">
              <a:buFont typeface="Arial" panose="020B0604020202020204" pitchFamily="34" charset="0"/>
              <a:buChar char="•"/>
            </a:pPr>
            <a:r>
              <a:rPr lang="en-US" sz="2000" dirty="0"/>
              <a:t>The functions they perform cannot be changed easily</a:t>
            </a:r>
          </a:p>
          <a:p>
            <a:pPr marL="342900" indent="-342900" algn="just">
              <a:buFont typeface="Arial" panose="020B0604020202020204" pitchFamily="34" charset="0"/>
              <a:buChar char="•"/>
            </a:pPr>
            <a:r>
              <a:rPr lang="en-US" sz="2000" dirty="0"/>
              <a:t>e.g.,  Communication system, ciphering algorithm</a:t>
            </a:r>
          </a:p>
        </p:txBody>
      </p:sp>
      <p:sp>
        <p:nvSpPr>
          <p:cNvPr id="13" name="TextBox 12">
            <a:extLst>
              <a:ext uri="{FF2B5EF4-FFF2-40B4-BE49-F238E27FC236}">
                <a16:creationId xmlns:a16="http://schemas.microsoft.com/office/drawing/2014/main" id="{D355B827-6A70-4CF2-9764-9496E44F3842}"/>
              </a:ext>
            </a:extLst>
          </p:cNvPr>
          <p:cNvSpPr txBox="1"/>
          <p:nvPr/>
        </p:nvSpPr>
        <p:spPr>
          <a:xfrm>
            <a:off x="192505" y="5051139"/>
            <a:ext cx="11734800" cy="1631216"/>
          </a:xfrm>
          <a:prstGeom prst="rect">
            <a:avLst/>
          </a:prstGeom>
          <a:noFill/>
          <a:ln w="28575">
            <a:solidFill>
              <a:schemeClr val="accent1"/>
            </a:solidFill>
          </a:ln>
        </p:spPr>
        <p:txBody>
          <a:bodyPr wrap="square" rtlCol="0">
            <a:spAutoFit/>
          </a:bodyPr>
          <a:lstStyle/>
          <a:p>
            <a:pPr algn="ctr"/>
            <a:r>
              <a:rPr lang="en-US" sz="2000" b="1" u="sng" dirty="0"/>
              <a:t>Microprocessor based systems are slower but flexible</a:t>
            </a:r>
          </a:p>
          <a:p>
            <a:pPr algn="ctr"/>
            <a:endParaRPr lang="en-US" sz="2000" b="1" u="sng" dirty="0"/>
          </a:p>
          <a:p>
            <a:pPr marL="342900" indent="-342900" algn="just">
              <a:buFont typeface="Arial" panose="020B0604020202020204" pitchFamily="34" charset="0"/>
              <a:buChar char="•"/>
            </a:pPr>
            <a:r>
              <a:rPr lang="en-US" sz="2000" dirty="0"/>
              <a:t>Speed is technology dependent</a:t>
            </a:r>
          </a:p>
          <a:p>
            <a:pPr marL="342900" indent="-342900" algn="just">
              <a:buFont typeface="Arial" panose="020B0604020202020204" pitchFamily="34" charset="0"/>
              <a:buChar char="•"/>
            </a:pPr>
            <a:r>
              <a:rPr lang="en-US" sz="2000" dirty="0"/>
              <a:t>We need only to update the software</a:t>
            </a:r>
          </a:p>
          <a:p>
            <a:pPr marL="342900" indent="-342900" algn="just">
              <a:buFont typeface="Arial" panose="020B0604020202020204" pitchFamily="34" charset="0"/>
              <a:buChar char="•"/>
            </a:pPr>
            <a:r>
              <a:rPr lang="en-US" sz="2000" dirty="0"/>
              <a:t>E.g., Personal computing, PDA’s. Mobile Phones, PLC’s</a:t>
            </a:r>
          </a:p>
        </p:txBody>
      </p:sp>
    </p:spTree>
    <p:extLst>
      <p:ext uri="{BB962C8B-B14F-4D97-AF65-F5344CB8AC3E}">
        <p14:creationId xmlns:p14="http://schemas.microsoft.com/office/powerpoint/2010/main" val="811615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3270C-F430-4162-8B1B-4BD7E6B9774F}"/>
              </a:ext>
            </a:extLst>
          </p:cNvPr>
          <p:cNvSpPr>
            <a:spLocks noGrp="1"/>
          </p:cNvSpPr>
          <p:nvPr>
            <p:ph type="title"/>
          </p:nvPr>
        </p:nvSpPr>
        <p:spPr>
          <a:xfrm>
            <a:off x="1524000" y="304800"/>
            <a:ext cx="9144000" cy="762000"/>
          </a:xfrm>
        </p:spPr>
        <p:txBody>
          <a:bodyPr>
            <a:normAutofit/>
          </a:bodyPr>
          <a:lstStyle/>
          <a:p>
            <a:pPr algn="ctr"/>
            <a:r>
              <a:rPr lang="en-US" b="1" dirty="0"/>
              <a:t>CONCLUSION</a:t>
            </a:r>
          </a:p>
        </p:txBody>
      </p:sp>
      <p:sp>
        <p:nvSpPr>
          <p:cNvPr id="7" name="TextBox 6">
            <a:extLst>
              <a:ext uri="{FF2B5EF4-FFF2-40B4-BE49-F238E27FC236}">
                <a16:creationId xmlns:a16="http://schemas.microsoft.com/office/drawing/2014/main" id="{5A8912F8-BC1E-40BE-9C01-C085038BB3EA}"/>
              </a:ext>
            </a:extLst>
          </p:cNvPr>
          <p:cNvSpPr txBox="1"/>
          <p:nvPr/>
        </p:nvSpPr>
        <p:spPr>
          <a:xfrm>
            <a:off x="228600" y="1859339"/>
            <a:ext cx="11963400" cy="3139321"/>
          </a:xfrm>
          <a:prstGeom prst="rect">
            <a:avLst/>
          </a:prstGeom>
          <a:noFill/>
        </p:spPr>
        <p:txBody>
          <a:bodyPr wrap="square" rtlCol="0">
            <a:spAutoFit/>
          </a:bodyPr>
          <a:lstStyle/>
          <a:p>
            <a:pPr algn="just"/>
            <a:r>
              <a:rPr lang="en-US" b="0" i="0" dirty="0">
                <a:effectLst/>
                <a:latin typeface="-apple-system"/>
              </a:rPr>
              <a:t>Further more,</a:t>
            </a:r>
          </a:p>
          <a:p>
            <a:pPr algn="just"/>
            <a:endParaRPr lang="en-US" dirty="0">
              <a:latin typeface="-apple-system"/>
            </a:endParaRPr>
          </a:p>
          <a:p>
            <a:pPr marL="285750" indent="-285750" algn="just">
              <a:buFont typeface="Arial" panose="020B0604020202020204" pitchFamily="34" charset="0"/>
              <a:buChar char="•"/>
            </a:pPr>
            <a:r>
              <a:rPr lang="en-US" dirty="0">
                <a:latin typeface="-apple-system"/>
              </a:rPr>
              <a:t>E</a:t>
            </a:r>
            <a:r>
              <a:rPr lang="en-US" b="0" i="0" dirty="0">
                <a:effectLst/>
                <a:latin typeface="-apple-system"/>
              </a:rPr>
              <a:t>mbedded systems are rapidly becoming a catalyst for change in the computing, data communications, telecommunications, industrial control and entertainment sectors. </a:t>
            </a:r>
          </a:p>
          <a:p>
            <a:pPr algn="just"/>
            <a:endParaRPr lang="en-US" dirty="0">
              <a:latin typeface="-apple-system"/>
            </a:endParaRPr>
          </a:p>
          <a:p>
            <a:pPr marL="285750" indent="-285750" algn="just">
              <a:buFont typeface="Arial" panose="020B0604020202020204" pitchFamily="34" charset="0"/>
              <a:buChar char="•"/>
            </a:pPr>
            <a:r>
              <a:rPr lang="en-US" b="0" i="0" dirty="0">
                <a:effectLst/>
                <a:latin typeface="-apple-system"/>
              </a:rPr>
              <a:t>Automatic systems in any field will be useful and will save the people and organizations.</a:t>
            </a:r>
          </a:p>
          <a:p>
            <a:pPr marL="285750" indent="-285750" algn="just">
              <a:buFont typeface="Arial" panose="020B0604020202020204" pitchFamily="34" charset="0"/>
              <a:buChar char="•"/>
            </a:pPr>
            <a:endParaRPr lang="en-US" dirty="0">
              <a:latin typeface="-apple-system"/>
            </a:endParaRPr>
          </a:p>
          <a:p>
            <a:pPr marL="285750" indent="-285750" algn="just">
              <a:buFont typeface="Arial" panose="020B0604020202020204" pitchFamily="34" charset="0"/>
              <a:buChar char="•"/>
            </a:pPr>
            <a:r>
              <a:rPr lang="en-US" b="0" i="0" dirty="0">
                <a:effectLst/>
                <a:latin typeface="-apple-system"/>
              </a:rPr>
              <a:t> New innovative applications in these as well as other areas will make embedded systems as one of the fastest developing technology of the near future.</a:t>
            </a:r>
          </a:p>
          <a:p>
            <a:pPr marL="285750" indent="-285750" algn="just">
              <a:buFont typeface="Arial" panose="020B0604020202020204" pitchFamily="34" charset="0"/>
              <a:buChar char="•"/>
            </a:pPr>
            <a:endParaRPr lang="en-US" dirty="0">
              <a:latin typeface="-apple-system"/>
            </a:endParaRPr>
          </a:p>
          <a:p>
            <a:pPr marL="285750" indent="-285750" algn="just">
              <a:buFont typeface="Arial" panose="020B0604020202020204" pitchFamily="34" charset="0"/>
              <a:buChar char="•"/>
            </a:pPr>
            <a:r>
              <a:rPr lang="en-US" b="0" i="0" dirty="0">
                <a:effectLst/>
                <a:latin typeface="-apple-system"/>
              </a:rPr>
              <a:t>Thus the embedded system plays an important role in our day today life.</a:t>
            </a:r>
            <a:endParaRPr lang="en-US" dirty="0"/>
          </a:p>
        </p:txBody>
      </p:sp>
    </p:spTree>
    <p:extLst>
      <p:ext uri="{BB962C8B-B14F-4D97-AF65-F5344CB8AC3E}">
        <p14:creationId xmlns:p14="http://schemas.microsoft.com/office/powerpoint/2010/main" val="4093358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ree Download SEMINAR DARK WEB ( POWER POINT) - YouTube">
            <a:extLst>
              <a:ext uri="{FF2B5EF4-FFF2-40B4-BE49-F238E27FC236}">
                <a16:creationId xmlns:a16="http://schemas.microsoft.com/office/drawing/2014/main" id="{79350D27-8D57-4F46-B413-5571C76EF0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1180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CONTENTS</a:t>
            </a:r>
            <a:endParaRPr dirty="0"/>
          </a:p>
        </p:txBody>
      </p:sp>
      <p:sp>
        <p:nvSpPr>
          <p:cNvPr id="14" name="Content Placeholder 13"/>
          <p:cNvSpPr>
            <a:spLocks noGrp="1"/>
          </p:cNvSpPr>
          <p:nvPr>
            <p:ph idx="1"/>
          </p:nvPr>
        </p:nvSpPr>
        <p:spPr/>
        <p:txBody>
          <a:bodyPr/>
          <a:lstStyle/>
          <a:p>
            <a:r>
              <a:rPr lang="en-US" dirty="0"/>
              <a:t>Introduction</a:t>
            </a:r>
          </a:p>
          <a:p>
            <a:r>
              <a:rPr lang="en-US" dirty="0"/>
              <a:t>What is an Embedded System</a:t>
            </a:r>
            <a:endParaRPr dirty="0"/>
          </a:p>
          <a:p>
            <a:r>
              <a:rPr lang="en-US" dirty="0"/>
              <a:t>Classification of Embedded System</a:t>
            </a:r>
            <a:endParaRPr dirty="0"/>
          </a:p>
          <a:p>
            <a:r>
              <a:rPr lang="en-US" dirty="0"/>
              <a:t>Applications of Embedded Systems</a:t>
            </a:r>
          </a:p>
          <a:p>
            <a:r>
              <a:rPr lang="en-US" dirty="0"/>
              <a:t>Implementation</a:t>
            </a:r>
          </a:p>
          <a:p>
            <a:r>
              <a:rPr lang="en-US" dirty="0"/>
              <a:t>Conclusion</a:t>
            </a:r>
            <a:endParaRPr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dirty="0"/>
          </a:p>
        </p:txBody>
      </p:sp>
      <p:sp>
        <p:nvSpPr>
          <p:cNvPr id="4" name="Content Placeholder 3">
            <a:extLst>
              <a:ext uri="{FF2B5EF4-FFF2-40B4-BE49-F238E27FC236}">
                <a16:creationId xmlns:a16="http://schemas.microsoft.com/office/drawing/2014/main" id="{ED680D5A-1EDD-4145-964B-74B6583357F9}"/>
              </a:ext>
            </a:extLst>
          </p:cNvPr>
          <p:cNvSpPr>
            <a:spLocks noGrp="1"/>
          </p:cNvSpPr>
          <p:nvPr>
            <p:ph idx="1"/>
          </p:nvPr>
        </p:nvSpPr>
        <p:spPr>
          <a:xfrm>
            <a:off x="0" y="1828800"/>
            <a:ext cx="12039600" cy="4267200"/>
          </a:xfrm>
        </p:spPr>
        <p:txBody>
          <a:bodyPr/>
          <a:lstStyle/>
          <a:p>
            <a:pPr algn="just">
              <a:lnSpc>
                <a:spcPct val="150000"/>
              </a:lnSpc>
            </a:pPr>
            <a:r>
              <a:rPr lang="en-US" sz="3200" b="1" u="sng" dirty="0">
                <a:solidFill>
                  <a:srgbClr val="FFFF00"/>
                </a:solidFill>
                <a:latin typeface="arial" panose="020B0604020202020204" pitchFamily="34" charset="0"/>
              </a:rPr>
              <a:t>Embedded Systems </a:t>
            </a:r>
            <a:r>
              <a:rPr lang="en-US" dirty="0">
                <a:solidFill>
                  <a:schemeClr val="tx1"/>
                </a:solidFill>
                <a:latin typeface="arial" panose="020B0604020202020204" pitchFamily="34" charset="0"/>
              </a:rPr>
              <a:t>are combination of hardware and software that are designed to do a specific function or functions.</a:t>
            </a:r>
            <a:endParaRPr lang="en-US" b="0" i="0" dirty="0">
              <a:solidFill>
                <a:schemeClr val="tx1"/>
              </a:solidFill>
              <a:effectLst/>
              <a:latin typeface="arial" panose="020B0604020202020204" pitchFamily="34" charset="0"/>
            </a:endParaRPr>
          </a:p>
          <a:p>
            <a:pPr algn="just"/>
            <a:endParaRPr lang="en-US" dirty="0">
              <a:solidFill>
                <a:schemeClr val="tx1"/>
              </a:solidFill>
              <a:latin typeface="arial" panose="020B0604020202020204" pitchFamily="34" charset="0"/>
            </a:endParaRPr>
          </a:p>
          <a:p>
            <a:pPr algn="just"/>
            <a:r>
              <a:rPr lang="en-US" b="0" i="0" dirty="0">
                <a:solidFill>
                  <a:schemeClr val="tx1"/>
                </a:solidFill>
                <a:effectLst/>
                <a:latin typeface="Arial" panose="020B0604020202020204" pitchFamily="34" charset="0"/>
              </a:rPr>
              <a:t>You may also think of an embedded system as a controller that’s part of a larger design</a:t>
            </a:r>
          </a:p>
          <a:p>
            <a:pPr algn="just"/>
            <a:endParaRPr lang="en-US" dirty="0">
              <a:solidFill>
                <a:schemeClr val="tx1"/>
              </a:solidFill>
              <a:latin typeface="Arial" panose="020B0604020202020204" pitchFamily="34" charset="0"/>
            </a:endParaRPr>
          </a:p>
          <a:p>
            <a:pPr algn="just"/>
            <a:r>
              <a:rPr lang="en-US" dirty="0">
                <a:solidFill>
                  <a:schemeClr val="tx1"/>
                </a:solidFill>
                <a:latin typeface="Arial" panose="020B0604020202020204" pitchFamily="34" charset="0"/>
              </a:rPr>
              <a:t>Let’s know more about Embedded Systems in the upcoming slides</a:t>
            </a:r>
            <a:endParaRPr lang="en-US" dirty="0">
              <a:solidFill>
                <a:schemeClr val="tx1"/>
              </a:solidFill>
            </a:endParaRPr>
          </a:p>
        </p:txBody>
      </p:sp>
    </p:spTree>
    <p:extLst>
      <p:ext uri="{BB962C8B-B14F-4D97-AF65-F5344CB8AC3E}">
        <p14:creationId xmlns:p14="http://schemas.microsoft.com/office/powerpoint/2010/main" val="2780272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Embedded System?</a:t>
            </a:r>
            <a:endParaRPr dirty="0"/>
          </a:p>
        </p:txBody>
      </p:sp>
      <p:sp>
        <p:nvSpPr>
          <p:cNvPr id="4" name="Content Placeholder 3">
            <a:extLst>
              <a:ext uri="{FF2B5EF4-FFF2-40B4-BE49-F238E27FC236}">
                <a16:creationId xmlns:a16="http://schemas.microsoft.com/office/drawing/2014/main" id="{ED680D5A-1EDD-4145-964B-74B6583357F9}"/>
              </a:ext>
            </a:extLst>
          </p:cNvPr>
          <p:cNvSpPr>
            <a:spLocks noGrp="1"/>
          </p:cNvSpPr>
          <p:nvPr>
            <p:ph idx="1"/>
          </p:nvPr>
        </p:nvSpPr>
        <p:spPr>
          <a:xfrm>
            <a:off x="1524000" y="2209800"/>
            <a:ext cx="9144000" cy="3886200"/>
          </a:xfrm>
        </p:spPr>
        <p:txBody>
          <a:bodyPr/>
          <a:lstStyle/>
          <a:p>
            <a:pPr algn="just"/>
            <a:r>
              <a:rPr lang="en-US" dirty="0">
                <a:solidFill>
                  <a:schemeClr val="tx1"/>
                </a:solidFill>
                <a:latin typeface="arial" panose="020B0604020202020204" pitchFamily="34" charset="0"/>
              </a:rPr>
              <a:t>An </a:t>
            </a:r>
            <a:r>
              <a:rPr lang="en-US" dirty="0">
                <a:solidFill>
                  <a:srgbClr val="FFFF00"/>
                </a:solidFill>
                <a:latin typeface="arial" panose="020B0604020202020204" pitchFamily="34" charset="0"/>
              </a:rPr>
              <a:t>embedded system </a:t>
            </a:r>
            <a:r>
              <a:rPr lang="en-US" dirty="0">
                <a:solidFill>
                  <a:schemeClr val="tx1"/>
                </a:solidFill>
                <a:latin typeface="arial" panose="020B0604020202020204" pitchFamily="34" charset="0"/>
              </a:rPr>
              <a:t>is a computer system—a combination of a computer processor, computer memory, and input/output peripheral devices—that has a dedicated function within a larger mechanical or </a:t>
            </a:r>
            <a:r>
              <a:rPr lang="en-US" b="0" i="0" dirty="0">
                <a:solidFill>
                  <a:schemeClr val="tx1"/>
                </a:solidFill>
                <a:effectLst/>
                <a:latin typeface="arial" panose="020B0604020202020204" pitchFamily="34" charset="0"/>
              </a:rPr>
              <a:t>electrical system.</a:t>
            </a:r>
          </a:p>
          <a:p>
            <a:pPr algn="just"/>
            <a:endParaRPr lang="en-US" dirty="0">
              <a:solidFill>
                <a:schemeClr val="tx1"/>
              </a:solidFill>
              <a:latin typeface="arial" panose="020B0604020202020204" pitchFamily="34" charset="0"/>
            </a:endParaRPr>
          </a:p>
          <a:p>
            <a:pPr algn="just"/>
            <a:r>
              <a:rPr lang="en-US" b="0" i="0" dirty="0">
                <a:solidFill>
                  <a:schemeClr val="tx1"/>
                </a:solidFill>
                <a:effectLst/>
                <a:latin typeface="Arial" panose="020B0604020202020204" pitchFamily="34" charset="0"/>
              </a:rPr>
              <a:t>An embedded system is a combination of computer hardware and software, either fixed in capability or programmable, designed for a specific function or functions within a larger system. </a:t>
            </a:r>
          </a:p>
          <a:p>
            <a:pPr algn="just"/>
            <a:endParaRPr lang="en-US" dirty="0">
              <a:solidFill>
                <a:schemeClr val="tx1"/>
              </a:solidFill>
              <a:latin typeface="Arial" panose="020B0604020202020204" pitchFamily="34" charset="0"/>
            </a:endParaRPr>
          </a:p>
          <a:p>
            <a:pPr algn="just"/>
            <a:r>
              <a:rPr lang="en-US" dirty="0">
                <a:solidFill>
                  <a:schemeClr val="tx1"/>
                </a:solidFill>
                <a:latin typeface="Arial" panose="020B0604020202020204" pitchFamily="34" charset="0"/>
              </a:rPr>
              <a:t>Term Embedded reflects the fact that they are an integral part of the system</a:t>
            </a:r>
            <a:endParaRPr lang="en-US" dirty="0">
              <a:solidFill>
                <a:schemeClr val="tx1"/>
              </a:solidFill>
            </a:endParaRPr>
          </a:p>
        </p:txBody>
      </p:sp>
    </p:spTree>
    <p:extLst>
      <p:ext uri="{BB962C8B-B14F-4D97-AF65-F5344CB8AC3E}">
        <p14:creationId xmlns:p14="http://schemas.microsoft.com/office/powerpoint/2010/main" val="2116190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D2F54-337F-4629-814B-F6F9F02FA57A}"/>
              </a:ext>
            </a:extLst>
          </p:cNvPr>
          <p:cNvSpPr>
            <a:spLocks noGrp="1"/>
          </p:cNvSpPr>
          <p:nvPr>
            <p:ph type="title"/>
          </p:nvPr>
        </p:nvSpPr>
        <p:spPr>
          <a:xfrm>
            <a:off x="1524000" y="407109"/>
            <a:ext cx="9144000" cy="609600"/>
          </a:xfrm>
        </p:spPr>
        <p:txBody>
          <a:bodyPr/>
          <a:lstStyle/>
          <a:p>
            <a:r>
              <a:rPr lang="en-US" dirty="0"/>
              <a:t>Inside of an Embedded System</a:t>
            </a:r>
          </a:p>
        </p:txBody>
      </p:sp>
      <p:sp>
        <p:nvSpPr>
          <p:cNvPr id="3" name="Content Placeholder 2">
            <a:extLst>
              <a:ext uri="{FF2B5EF4-FFF2-40B4-BE49-F238E27FC236}">
                <a16:creationId xmlns:a16="http://schemas.microsoft.com/office/drawing/2014/main" id="{ED45EBB8-341E-4CF4-9642-FF6095EDFD23}"/>
              </a:ext>
            </a:extLst>
          </p:cNvPr>
          <p:cNvSpPr>
            <a:spLocks noGrp="1"/>
          </p:cNvSpPr>
          <p:nvPr>
            <p:ph sz="half" idx="1"/>
          </p:nvPr>
        </p:nvSpPr>
        <p:spPr>
          <a:xfrm>
            <a:off x="1219199" y="2096578"/>
            <a:ext cx="4343400" cy="4270375"/>
          </a:xfrm>
        </p:spPr>
        <p:txBody>
          <a:bodyPr/>
          <a:lstStyle/>
          <a:p>
            <a:r>
              <a:rPr lang="en-US" dirty="0"/>
              <a:t>CPU</a:t>
            </a:r>
          </a:p>
          <a:p>
            <a:r>
              <a:rPr lang="en-US" dirty="0"/>
              <a:t>MEMORY</a:t>
            </a:r>
          </a:p>
          <a:p>
            <a:r>
              <a:rPr lang="en-US" dirty="0"/>
              <a:t>I/O DEVICES</a:t>
            </a:r>
          </a:p>
        </p:txBody>
      </p:sp>
      <p:sp>
        <p:nvSpPr>
          <p:cNvPr id="4" name="Content Placeholder 3">
            <a:extLst>
              <a:ext uri="{FF2B5EF4-FFF2-40B4-BE49-F238E27FC236}">
                <a16:creationId xmlns:a16="http://schemas.microsoft.com/office/drawing/2014/main" id="{4AB56309-7B8C-49E5-BDC8-EE15CD25E028}"/>
              </a:ext>
            </a:extLst>
          </p:cNvPr>
          <p:cNvSpPr>
            <a:spLocks noGrp="1"/>
          </p:cNvSpPr>
          <p:nvPr>
            <p:ph sz="half" idx="2"/>
          </p:nvPr>
        </p:nvSpPr>
        <p:spPr>
          <a:xfrm>
            <a:off x="6324598" y="2180516"/>
            <a:ext cx="4343400" cy="4270375"/>
          </a:xfrm>
        </p:spPr>
        <p:txBody>
          <a:bodyPr/>
          <a:lstStyle/>
          <a:p>
            <a:r>
              <a:rPr lang="en-US" dirty="0"/>
              <a:t>APPLICATION </a:t>
            </a:r>
          </a:p>
          <a:p>
            <a:r>
              <a:rPr lang="en-US" dirty="0"/>
              <a:t>OPERATING SYSTEM</a:t>
            </a:r>
          </a:p>
          <a:p>
            <a:r>
              <a:rPr lang="en-US" dirty="0"/>
              <a:t>DEVICE DRIVERS</a:t>
            </a:r>
          </a:p>
        </p:txBody>
      </p:sp>
      <p:pic>
        <p:nvPicPr>
          <p:cNvPr id="8" name="Picture 7">
            <a:extLst>
              <a:ext uri="{FF2B5EF4-FFF2-40B4-BE49-F238E27FC236}">
                <a16:creationId xmlns:a16="http://schemas.microsoft.com/office/drawing/2014/main" id="{27609DBE-08BA-45C4-BCB4-F824C4A8F0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793744"/>
            <a:ext cx="3505200" cy="2988056"/>
          </a:xfrm>
          <a:prstGeom prst="rect">
            <a:avLst/>
          </a:prstGeom>
        </p:spPr>
      </p:pic>
      <p:pic>
        <p:nvPicPr>
          <p:cNvPr id="10" name="Picture 9">
            <a:extLst>
              <a:ext uri="{FF2B5EF4-FFF2-40B4-BE49-F238E27FC236}">
                <a16:creationId xmlns:a16="http://schemas.microsoft.com/office/drawing/2014/main" id="{64FF7E9D-D53B-4546-9079-C6D6C7EF29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43399" y="3798183"/>
            <a:ext cx="3505201" cy="2988056"/>
          </a:xfrm>
          <a:prstGeom prst="rect">
            <a:avLst/>
          </a:prstGeom>
        </p:spPr>
      </p:pic>
      <p:pic>
        <p:nvPicPr>
          <p:cNvPr id="12" name="Picture 11">
            <a:extLst>
              <a:ext uri="{FF2B5EF4-FFF2-40B4-BE49-F238E27FC236}">
                <a16:creationId xmlns:a16="http://schemas.microsoft.com/office/drawing/2014/main" id="{FA160C95-D89E-4B6F-B2A3-26413723C1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0601" y="3793744"/>
            <a:ext cx="3505200" cy="2988056"/>
          </a:xfrm>
          <a:prstGeom prst="rect">
            <a:avLst/>
          </a:prstGeom>
        </p:spPr>
      </p:pic>
      <p:sp>
        <p:nvSpPr>
          <p:cNvPr id="13" name="Rectangle 12">
            <a:extLst>
              <a:ext uri="{FF2B5EF4-FFF2-40B4-BE49-F238E27FC236}">
                <a16:creationId xmlns:a16="http://schemas.microsoft.com/office/drawing/2014/main" id="{8CA07280-DF60-4D7C-A78F-9972D30341D0}"/>
              </a:ext>
            </a:extLst>
          </p:cNvPr>
          <p:cNvSpPr/>
          <p:nvPr/>
        </p:nvSpPr>
        <p:spPr>
          <a:xfrm>
            <a:off x="1066800" y="1264256"/>
            <a:ext cx="2133600" cy="584775"/>
          </a:xfrm>
          <a:prstGeom prst="rect">
            <a:avLst/>
          </a:prstGeom>
          <a:noFill/>
        </p:spPr>
        <p:txBody>
          <a:bodyPr wrap="square" lIns="91440" tIns="45720" rIns="91440" bIns="45720">
            <a:spAutoFit/>
          </a:bodyPr>
          <a:lstStyle/>
          <a:p>
            <a:pPr algn="ctr"/>
            <a:r>
              <a:rPr lang="en-US" sz="3200" b="1" cap="none" spc="0" dirty="0">
                <a:ln w="6600">
                  <a:solidFill>
                    <a:schemeClr val="accent2"/>
                  </a:solidFill>
                  <a:prstDash val="solid"/>
                </a:ln>
                <a:solidFill>
                  <a:srgbClr val="FFFFFF"/>
                </a:solidFill>
                <a:effectLst>
                  <a:outerShdw dist="38100" dir="2700000" algn="tl" rotWithShape="0">
                    <a:schemeClr val="accent2"/>
                  </a:outerShdw>
                </a:effectLst>
              </a:rPr>
              <a:t>Hardware</a:t>
            </a:r>
          </a:p>
        </p:txBody>
      </p:sp>
      <p:sp>
        <p:nvSpPr>
          <p:cNvPr id="14" name="Rectangle 13">
            <a:extLst>
              <a:ext uri="{FF2B5EF4-FFF2-40B4-BE49-F238E27FC236}">
                <a16:creationId xmlns:a16="http://schemas.microsoft.com/office/drawing/2014/main" id="{86E8922F-0BF8-4486-9341-3B3151BE9399}"/>
              </a:ext>
            </a:extLst>
          </p:cNvPr>
          <p:cNvSpPr/>
          <p:nvPr/>
        </p:nvSpPr>
        <p:spPr>
          <a:xfrm>
            <a:off x="6172200" y="1219200"/>
            <a:ext cx="2133600" cy="584775"/>
          </a:xfrm>
          <a:prstGeom prst="rect">
            <a:avLst/>
          </a:prstGeom>
          <a:noFill/>
        </p:spPr>
        <p:txBody>
          <a:bodyPr wrap="square" lIns="91440" tIns="45720" rIns="91440" bIns="45720">
            <a:spAutoFit/>
          </a:bodyPr>
          <a:lstStyle/>
          <a:p>
            <a:pPr algn="ctr"/>
            <a:r>
              <a:rPr lang="en-US" sz="3200" b="1" cap="none" spc="0" dirty="0">
                <a:ln w="6600">
                  <a:solidFill>
                    <a:schemeClr val="accent2"/>
                  </a:solidFill>
                  <a:prstDash val="solid"/>
                </a:ln>
                <a:solidFill>
                  <a:srgbClr val="FFFFFF"/>
                </a:solidFill>
                <a:effectLst>
                  <a:outerShdw dist="38100" dir="2700000" algn="tl" rotWithShape="0">
                    <a:schemeClr val="accent2"/>
                  </a:outerShdw>
                </a:effectLst>
              </a:rPr>
              <a:t>Software</a:t>
            </a:r>
          </a:p>
        </p:txBody>
      </p:sp>
    </p:spTree>
    <p:extLst>
      <p:ext uri="{BB962C8B-B14F-4D97-AF65-F5344CB8AC3E}">
        <p14:creationId xmlns:p14="http://schemas.microsoft.com/office/powerpoint/2010/main" val="3838044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12192000" cy="762000"/>
          </a:xfrm>
        </p:spPr>
        <p:txBody>
          <a:bodyPr>
            <a:normAutofit fontScale="90000"/>
          </a:bodyPr>
          <a:lstStyle/>
          <a:p>
            <a:pPr algn="ctr"/>
            <a:r>
              <a:rPr lang="en-US" dirty="0"/>
              <a:t>CLASSIFICATION OF E.S</a:t>
            </a:r>
            <a:endParaRPr dirty="0"/>
          </a:p>
        </p:txBody>
      </p:sp>
      <p:graphicFrame>
        <p:nvGraphicFramePr>
          <p:cNvPr id="5" name="Diagram 4">
            <a:extLst>
              <a:ext uri="{FF2B5EF4-FFF2-40B4-BE49-F238E27FC236}">
                <a16:creationId xmlns:a16="http://schemas.microsoft.com/office/drawing/2014/main" id="{F5777297-57C0-40FE-8DB0-67EA051B0747}"/>
              </a:ext>
            </a:extLst>
          </p:cNvPr>
          <p:cNvGraphicFramePr/>
          <p:nvPr>
            <p:extLst>
              <p:ext uri="{D42A27DB-BD31-4B8C-83A1-F6EECF244321}">
                <p14:modId xmlns:p14="http://schemas.microsoft.com/office/powerpoint/2010/main" val="625815171"/>
              </p:ext>
            </p:extLst>
          </p:nvPr>
        </p:nvGraphicFramePr>
        <p:xfrm>
          <a:off x="0" y="1524000"/>
          <a:ext cx="12192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4435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Real Time Embedded Systems</a:t>
            </a:r>
            <a:endParaRPr b="1" u="sng" dirty="0"/>
          </a:p>
        </p:txBody>
      </p:sp>
      <p:sp>
        <p:nvSpPr>
          <p:cNvPr id="7" name="TextBox 6">
            <a:extLst>
              <a:ext uri="{FF2B5EF4-FFF2-40B4-BE49-F238E27FC236}">
                <a16:creationId xmlns:a16="http://schemas.microsoft.com/office/drawing/2014/main" id="{16437E8B-1268-433A-93CA-0391942E359C}"/>
              </a:ext>
            </a:extLst>
          </p:cNvPr>
          <p:cNvSpPr txBox="1"/>
          <p:nvPr/>
        </p:nvSpPr>
        <p:spPr>
          <a:xfrm>
            <a:off x="0" y="2057400"/>
            <a:ext cx="12192000" cy="646331"/>
          </a:xfrm>
          <a:prstGeom prst="rect">
            <a:avLst/>
          </a:prstGeom>
          <a:noFill/>
        </p:spPr>
        <p:txBody>
          <a:bodyPr wrap="square" rtlCol="0">
            <a:spAutoFit/>
          </a:bodyPr>
          <a:lstStyle/>
          <a:p>
            <a:pPr algn="just"/>
            <a:r>
              <a:rPr lang="en-US" dirty="0"/>
              <a:t>Real-time embedded systems are defined as those systems in which the correctness of the system not only depends on the logical results of computation, but also the time at which the results are produced.</a:t>
            </a:r>
          </a:p>
        </p:txBody>
      </p:sp>
      <p:sp>
        <p:nvSpPr>
          <p:cNvPr id="8" name="TextBox 7">
            <a:extLst>
              <a:ext uri="{FF2B5EF4-FFF2-40B4-BE49-F238E27FC236}">
                <a16:creationId xmlns:a16="http://schemas.microsoft.com/office/drawing/2014/main" id="{50EC19D4-896F-44CD-99B7-2C32D3A078C4}"/>
              </a:ext>
            </a:extLst>
          </p:cNvPr>
          <p:cNvSpPr txBox="1"/>
          <p:nvPr/>
        </p:nvSpPr>
        <p:spPr>
          <a:xfrm>
            <a:off x="1686780" y="2895600"/>
            <a:ext cx="8818440" cy="1477328"/>
          </a:xfrm>
          <a:prstGeom prst="rect">
            <a:avLst/>
          </a:prstGeom>
          <a:noFill/>
          <a:ln w="19050">
            <a:solidFill>
              <a:srgbClr val="FFFF00"/>
            </a:solidFill>
          </a:ln>
        </p:spPr>
        <p:txBody>
          <a:bodyPr wrap="none" rtlCol="0">
            <a:spAutoFit/>
          </a:bodyPr>
          <a:lstStyle/>
          <a:p>
            <a:pPr marL="285750" indent="-285750" algn="just">
              <a:buFont typeface="Wingdings" panose="05000000000000000000" pitchFamily="2" charset="2"/>
              <a:buChar char="Ø"/>
            </a:pPr>
            <a:r>
              <a:rPr lang="en-US" dirty="0"/>
              <a:t>Hard Real-Time Systems					e.g., Avionic Control</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Firm Real-Time Systems					e.g., Banking</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Soft Real-Time Systems					e.g., Video on demand</a:t>
            </a:r>
          </a:p>
        </p:txBody>
      </p:sp>
      <p:pic>
        <p:nvPicPr>
          <p:cNvPr id="10" name="Picture 9">
            <a:extLst>
              <a:ext uri="{FF2B5EF4-FFF2-40B4-BE49-F238E27FC236}">
                <a16:creationId xmlns:a16="http://schemas.microsoft.com/office/drawing/2014/main" id="{929914F8-6EEA-418E-B7E1-4751F27349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621602"/>
            <a:ext cx="3551873" cy="2152650"/>
          </a:xfrm>
          <a:prstGeom prst="rect">
            <a:avLst/>
          </a:prstGeom>
        </p:spPr>
      </p:pic>
      <p:pic>
        <p:nvPicPr>
          <p:cNvPr id="12" name="Picture 11">
            <a:extLst>
              <a:ext uri="{FF2B5EF4-FFF2-40B4-BE49-F238E27FC236}">
                <a16:creationId xmlns:a16="http://schemas.microsoft.com/office/drawing/2014/main" id="{50088022-DF4A-49BC-99D0-C25FD9A079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0" y="4621602"/>
            <a:ext cx="4267200" cy="2149602"/>
          </a:xfrm>
          <a:prstGeom prst="rect">
            <a:avLst/>
          </a:prstGeom>
        </p:spPr>
      </p:pic>
      <p:pic>
        <p:nvPicPr>
          <p:cNvPr id="14" name="Picture 13">
            <a:extLst>
              <a:ext uri="{FF2B5EF4-FFF2-40B4-BE49-F238E27FC236}">
                <a16:creationId xmlns:a16="http://schemas.microsoft.com/office/drawing/2014/main" id="{2D36B81B-4F2E-4F58-A691-B205F55B5D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3927" y="4621602"/>
            <a:ext cx="3551873" cy="2149602"/>
          </a:xfrm>
          <a:prstGeom prst="rect">
            <a:avLst/>
          </a:prstGeom>
        </p:spPr>
      </p:pic>
    </p:spTree>
    <p:extLst>
      <p:ext uri="{BB962C8B-B14F-4D97-AF65-F5344CB8AC3E}">
        <p14:creationId xmlns:p14="http://schemas.microsoft.com/office/powerpoint/2010/main" val="1475842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Stand Alone Embedded System</a:t>
            </a:r>
            <a:endParaRPr b="1" u="sng" dirty="0"/>
          </a:p>
        </p:txBody>
      </p:sp>
      <p:sp>
        <p:nvSpPr>
          <p:cNvPr id="3" name="TextBox 2">
            <a:extLst>
              <a:ext uri="{FF2B5EF4-FFF2-40B4-BE49-F238E27FC236}">
                <a16:creationId xmlns:a16="http://schemas.microsoft.com/office/drawing/2014/main" id="{57422FC4-FF96-4010-A932-046C1D6D03E9}"/>
              </a:ext>
            </a:extLst>
          </p:cNvPr>
          <p:cNvSpPr txBox="1"/>
          <p:nvPr/>
        </p:nvSpPr>
        <p:spPr>
          <a:xfrm>
            <a:off x="0" y="1956863"/>
            <a:ext cx="12192000" cy="2031325"/>
          </a:xfrm>
          <a:prstGeom prst="rect">
            <a:avLst/>
          </a:prstGeom>
          <a:noFill/>
        </p:spPr>
        <p:txBody>
          <a:bodyPr wrap="square" rtlCol="0">
            <a:spAutoFit/>
          </a:bodyPr>
          <a:lstStyle/>
          <a:p>
            <a:pPr marL="285750" indent="-285750" algn="just">
              <a:buFont typeface="Wingdings" panose="05000000000000000000" pitchFamily="2" charset="2"/>
              <a:buChar char="q"/>
            </a:pPr>
            <a:r>
              <a:rPr lang="en-US" b="0" i="0" dirty="0">
                <a:effectLst/>
                <a:latin typeface="arial" panose="020B0604020202020204" pitchFamily="34" charset="0"/>
              </a:rPr>
              <a:t>It is a </a:t>
            </a:r>
            <a:r>
              <a:rPr lang="en-US" b="1" i="0" dirty="0">
                <a:effectLst/>
                <a:latin typeface="arial" panose="020B0604020202020204" pitchFamily="34" charset="0"/>
              </a:rPr>
              <a:t>system</a:t>
            </a:r>
            <a:r>
              <a:rPr lang="en-US" b="0" i="0" dirty="0">
                <a:effectLst/>
                <a:latin typeface="arial" panose="020B0604020202020204" pitchFamily="34" charset="0"/>
              </a:rPr>
              <a:t> that works by itself, and does not need a host </a:t>
            </a:r>
            <a:r>
              <a:rPr lang="en-US" b="1" i="0" dirty="0">
                <a:effectLst/>
                <a:latin typeface="arial" panose="020B0604020202020204" pitchFamily="34" charset="0"/>
              </a:rPr>
              <a:t>system</a:t>
            </a:r>
            <a:r>
              <a:rPr lang="en-US" b="0" i="0" dirty="0">
                <a:effectLst/>
                <a:latin typeface="arial" panose="020B0604020202020204" pitchFamily="34" charset="0"/>
              </a:rPr>
              <a:t> like a computer.</a:t>
            </a:r>
          </a:p>
          <a:p>
            <a:pPr marL="285750" indent="-285750" algn="just">
              <a:buFont typeface="Wingdings" panose="05000000000000000000" pitchFamily="2" charset="2"/>
              <a:buChar char="q"/>
            </a:pPr>
            <a:endParaRPr lang="en-US" dirty="0">
              <a:latin typeface="arial" panose="020B0604020202020204" pitchFamily="34" charset="0"/>
            </a:endParaRPr>
          </a:p>
          <a:p>
            <a:pPr marL="285750" indent="-285750" algn="just">
              <a:buFont typeface="Wingdings" panose="05000000000000000000" pitchFamily="2" charset="2"/>
              <a:buChar char="q"/>
            </a:pPr>
            <a:r>
              <a:rPr lang="en-US" b="0" i="0" dirty="0">
                <a:effectLst/>
                <a:latin typeface="arial" panose="020B0604020202020204" pitchFamily="34" charset="0"/>
              </a:rPr>
              <a:t>It takes digital or analogs as inputs, and do some </a:t>
            </a:r>
            <a:r>
              <a:rPr lang="en-US" b="0" i="0" dirty="0" err="1">
                <a:effectLst/>
                <a:latin typeface="arial" panose="020B0604020202020204" pitchFamily="34" charset="0"/>
              </a:rPr>
              <a:t>proccessing</a:t>
            </a:r>
            <a:r>
              <a:rPr lang="en-US" b="0" i="0" dirty="0">
                <a:effectLst/>
                <a:latin typeface="arial" panose="020B0604020202020204" pitchFamily="34" charset="0"/>
              </a:rPr>
              <a:t> to them and outputs the data as it is attached to the output service.</a:t>
            </a:r>
          </a:p>
          <a:p>
            <a:pPr marL="285750" indent="-285750" algn="just">
              <a:buFont typeface="Wingdings" panose="05000000000000000000" pitchFamily="2" charset="2"/>
              <a:buChar char="q"/>
            </a:pPr>
            <a:endParaRPr lang="en-US" dirty="0">
              <a:latin typeface="arial" panose="020B0604020202020204" pitchFamily="34" charset="0"/>
            </a:endParaRPr>
          </a:p>
          <a:p>
            <a:pPr marL="285750" indent="-285750" algn="just">
              <a:buFont typeface="Wingdings" panose="05000000000000000000" pitchFamily="2" charset="2"/>
              <a:buChar char="q"/>
            </a:pPr>
            <a:r>
              <a:rPr lang="en-US" b="0" i="0" dirty="0">
                <a:effectLst/>
                <a:latin typeface="arial" panose="020B0604020202020204" pitchFamily="34" charset="0"/>
              </a:rPr>
              <a:t>E.g., Digital Camera, MP3 Player, Gaming Console, Microwave Oven</a:t>
            </a:r>
          </a:p>
          <a:p>
            <a:pPr algn="just"/>
            <a:endParaRPr lang="en-US" dirty="0">
              <a:latin typeface="arial" panose="020B0604020202020204" pitchFamily="34" charset="0"/>
            </a:endParaRPr>
          </a:p>
        </p:txBody>
      </p:sp>
      <p:pic>
        <p:nvPicPr>
          <p:cNvPr id="5" name="Picture 4">
            <a:extLst>
              <a:ext uri="{FF2B5EF4-FFF2-40B4-BE49-F238E27FC236}">
                <a16:creationId xmlns:a16="http://schemas.microsoft.com/office/drawing/2014/main" id="{DD016B79-B71F-46DD-9FAB-D79D2FE56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2823" y="4289987"/>
            <a:ext cx="2489200" cy="2489200"/>
          </a:xfrm>
          <a:prstGeom prst="rect">
            <a:avLst/>
          </a:prstGeom>
        </p:spPr>
      </p:pic>
      <p:pic>
        <p:nvPicPr>
          <p:cNvPr id="7" name="Picture 6">
            <a:extLst>
              <a:ext uri="{FF2B5EF4-FFF2-40B4-BE49-F238E27FC236}">
                <a16:creationId xmlns:a16="http://schemas.microsoft.com/office/drawing/2014/main" id="{C199AE14-C92A-40C5-83D4-5C34172A2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18" y="4289987"/>
            <a:ext cx="2286000" cy="2489200"/>
          </a:xfrm>
          <a:prstGeom prst="rect">
            <a:avLst/>
          </a:prstGeom>
        </p:spPr>
      </p:pic>
      <p:pic>
        <p:nvPicPr>
          <p:cNvPr id="9" name="Picture 8">
            <a:extLst>
              <a:ext uri="{FF2B5EF4-FFF2-40B4-BE49-F238E27FC236}">
                <a16:creationId xmlns:a16="http://schemas.microsoft.com/office/drawing/2014/main" id="{198A3AC2-F375-441E-BC96-12FD65AA8BB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0800" y="4281332"/>
            <a:ext cx="2497855" cy="2497855"/>
          </a:xfrm>
          <a:prstGeom prst="rect">
            <a:avLst/>
          </a:prstGeom>
        </p:spPr>
      </p:pic>
      <p:pic>
        <p:nvPicPr>
          <p:cNvPr id="11" name="Picture 10">
            <a:extLst>
              <a:ext uri="{FF2B5EF4-FFF2-40B4-BE49-F238E27FC236}">
                <a16:creationId xmlns:a16="http://schemas.microsoft.com/office/drawing/2014/main" id="{B93DEE65-AA74-4047-8720-778FC78BB9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59043" y="4289987"/>
            <a:ext cx="2497855" cy="2471889"/>
          </a:xfrm>
          <a:prstGeom prst="rect">
            <a:avLst/>
          </a:prstGeom>
        </p:spPr>
      </p:pic>
    </p:spTree>
    <p:extLst>
      <p:ext uri="{BB962C8B-B14F-4D97-AF65-F5344CB8AC3E}">
        <p14:creationId xmlns:p14="http://schemas.microsoft.com/office/powerpoint/2010/main" val="215988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0332"/>
            <a:ext cx="9144000" cy="762000"/>
          </a:xfrm>
        </p:spPr>
        <p:txBody>
          <a:bodyPr/>
          <a:lstStyle/>
          <a:p>
            <a:pPr algn="ctr"/>
            <a:r>
              <a:rPr lang="en-US" b="1" u="sng" dirty="0"/>
              <a:t>Networked Embedded System</a:t>
            </a:r>
            <a:endParaRPr b="1" u="sng" dirty="0"/>
          </a:p>
        </p:txBody>
      </p:sp>
      <p:sp>
        <p:nvSpPr>
          <p:cNvPr id="3" name="TextBox 2">
            <a:extLst>
              <a:ext uri="{FF2B5EF4-FFF2-40B4-BE49-F238E27FC236}">
                <a16:creationId xmlns:a16="http://schemas.microsoft.com/office/drawing/2014/main" id="{57422FC4-FF96-4010-A932-046C1D6D03E9}"/>
              </a:ext>
            </a:extLst>
          </p:cNvPr>
          <p:cNvSpPr txBox="1"/>
          <p:nvPr/>
        </p:nvSpPr>
        <p:spPr>
          <a:xfrm>
            <a:off x="12577" y="914400"/>
            <a:ext cx="12192000" cy="2031325"/>
          </a:xfrm>
          <a:prstGeom prst="rect">
            <a:avLst/>
          </a:prstGeom>
          <a:noFill/>
        </p:spPr>
        <p:txBody>
          <a:bodyPr wrap="square" rtlCol="0">
            <a:spAutoFit/>
          </a:bodyPr>
          <a:lstStyle/>
          <a:p>
            <a:pPr marL="285750" indent="-285750" algn="just">
              <a:buFont typeface="Wingdings" panose="05000000000000000000" pitchFamily="2" charset="2"/>
              <a:buChar char="q"/>
            </a:pPr>
            <a:r>
              <a:rPr lang="en-US" b="0" i="0" dirty="0">
                <a:effectLst/>
                <a:latin typeface="arial" panose="020B0604020202020204" pitchFamily="34" charset="0"/>
              </a:rPr>
              <a:t>These types of embedded systems are related to a network to access resources</a:t>
            </a:r>
          </a:p>
          <a:p>
            <a:pPr marL="285750" indent="-285750" algn="just">
              <a:buFont typeface="Wingdings" panose="05000000000000000000" pitchFamily="2" charset="2"/>
              <a:buChar char="q"/>
            </a:pPr>
            <a:endParaRPr lang="en-US" dirty="0">
              <a:latin typeface="arial" panose="020B0604020202020204" pitchFamily="34" charset="0"/>
            </a:endParaRPr>
          </a:p>
          <a:p>
            <a:pPr marL="285750" indent="-285750" algn="just">
              <a:buFont typeface="Wingdings" panose="05000000000000000000" pitchFamily="2" charset="2"/>
              <a:buChar char="q"/>
            </a:pPr>
            <a:r>
              <a:rPr lang="en-US" b="0" i="0" dirty="0">
                <a:effectLst/>
                <a:latin typeface="arial" panose="020B0604020202020204" pitchFamily="34" charset="0"/>
              </a:rPr>
              <a:t>Connected network can be LAN, WAN or the internet. The connection can be wired or wireless. This type of ES is the fastest growing area in embedded syste</a:t>
            </a:r>
            <a:r>
              <a:rPr lang="en-US" dirty="0">
                <a:latin typeface="arial" panose="020B0604020202020204" pitchFamily="34" charset="0"/>
              </a:rPr>
              <a:t>m applications</a:t>
            </a:r>
            <a:endParaRPr lang="en-US" b="0" i="0" dirty="0">
              <a:effectLst/>
              <a:latin typeface="arial" panose="020B0604020202020204" pitchFamily="34" charset="0"/>
            </a:endParaRPr>
          </a:p>
          <a:p>
            <a:pPr marL="285750" indent="-285750" algn="just">
              <a:buFont typeface="Wingdings" panose="05000000000000000000" pitchFamily="2" charset="2"/>
              <a:buChar char="q"/>
            </a:pPr>
            <a:endParaRPr lang="en-US" dirty="0">
              <a:latin typeface="arial" panose="020B0604020202020204" pitchFamily="34" charset="0"/>
            </a:endParaRPr>
          </a:p>
          <a:p>
            <a:pPr marL="285750" indent="-285750" algn="just">
              <a:buFont typeface="Wingdings" panose="05000000000000000000" pitchFamily="2" charset="2"/>
              <a:buChar char="q"/>
            </a:pPr>
            <a:r>
              <a:rPr lang="en-US" b="0" i="0" dirty="0">
                <a:effectLst/>
                <a:latin typeface="arial" panose="020B0604020202020204" pitchFamily="34" charset="0"/>
              </a:rPr>
              <a:t>E.g., Home security system wherein all sensors are connected and ru</a:t>
            </a:r>
            <a:r>
              <a:rPr lang="en-US" dirty="0">
                <a:latin typeface="arial" panose="020B0604020202020204" pitchFamily="34" charset="0"/>
              </a:rPr>
              <a:t>n on the </a:t>
            </a:r>
            <a:r>
              <a:rPr lang="en-US" b="0" i="0" dirty="0">
                <a:effectLst/>
                <a:latin typeface="arial" panose="020B0604020202020204" pitchFamily="34" charset="0"/>
              </a:rPr>
              <a:t>TCP/IP protocol</a:t>
            </a:r>
          </a:p>
          <a:p>
            <a:pPr algn="just"/>
            <a:endParaRPr lang="en-US" dirty="0">
              <a:latin typeface="arial" panose="020B0604020202020204" pitchFamily="34" charset="0"/>
            </a:endParaRPr>
          </a:p>
        </p:txBody>
      </p:sp>
      <p:sp>
        <p:nvSpPr>
          <p:cNvPr id="8" name="Title 1">
            <a:extLst>
              <a:ext uri="{FF2B5EF4-FFF2-40B4-BE49-F238E27FC236}">
                <a16:creationId xmlns:a16="http://schemas.microsoft.com/office/drawing/2014/main" id="{B401EF51-338D-4B16-AF04-1A6608757A5C}"/>
              </a:ext>
            </a:extLst>
          </p:cNvPr>
          <p:cNvSpPr txBox="1">
            <a:spLocks/>
          </p:cNvSpPr>
          <p:nvPr/>
        </p:nvSpPr>
        <p:spPr>
          <a:xfrm>
            <a:off x="1371600" y="2819400"/>
            <a:ext cx="9144000" cy="7620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US" b="1" u="sng" dirty="0"/>
              <a:t>Mobile Embedded System</a:t>
            </a:r>
          </a:p>
        </p:txBody>
      </p:sp>
      <p:sp>
        <p:nvSpPr>
          <p:cNvPr id="10" name="TextBox 9">
            <a:extLst>
              <a:ext uri="{FF2B5EF4-FFF2-40B4-BE49-F238E27FC236}">
                <a16:creationId xmlns:a16="http://schemas.microsoft.com/office/drawing/2014/main" id="{C9E8F937-06E2-4022-B4C4-61F41C51FAA9}"/>
              </a:ext>
            </a:extLst>
          </p:cNvPr>
          <p:cNvSpPr txBox="1"/>
          <p:nvPr/>
        </p:nvSpPr>
        <p:spPr>
          <a:xfrm>
            <a:off x="0" y="3835062"/>
            <a:ext cx="12192000" cy="923330"/>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latin typeface="arial" panose="020B0604020202020204" pitchFamily="34" charset="0"/>
              </a:rPr>
              <a:t>Mobile Embedded Systems are used in portable embedded devices like cell phones, mobiles, digital cameras, etc. </a:t>
            </a:r>
            <a:endParaRPr lang="en-US" b="0" i="0" dirty="0">
              <a:effectLst/>
              <a:latin typeface="arial" panose="020B0604020202020204" pitchFamily="34" charset="0"/>
            </a:endParaRPr>
          </a:p>
          <a:p>
            <a:pPr marL="285750" indent="-285750" algn="just">
              <a:buFont typeface="Wingdings" panose="05000000000000000000" pitchFamily="2" charset="2"/>
              <a:buChar char="q"/>
            </a:pPr>
            <a:endParaRPr lang="en-US" dirty="0">
              <a:latin typeface="arial" panose="020B0604020202020204" pitchFamily="34" charset="0"/>
            </a:endParaRPr>
          </a:p>
          <a:p>
            <a:pPr marL="285750" indent="-285750" algn="just">
              <a:buFont typeface="Wingdings" panose="05000000000000000000" pitchFamily="2" charset="2"/>
              <a:buChar char="q"/>
            </a:pPr>
            <a:r>
              <a:rPr lang="en-US" b="0" i="0" dirty="0">
                <a:effectLst/>
                <a:latin typeface="arial" panose="020B0604020202020204" pitchFamily="34" charset="0"/>
              </a:rPr>
              <a:t>Basic limitation of these devices is memory limitations</a:t>
            </a:r>
          </a:p>
        </p:txBody>
      </p:sp>
      <p:pic>
        <p:nvPicPr>
          <p:cNvPr id="6" name="Picture 5">
            <a:extLst>
              <a:ext uri="{FF2B5EF4-FFF2-40B4-BE49-F238E27FC236}">
                <a16:creationId xmlns:a16="http://schemas.microsoft.com/office/drawing/2014/main" id="{93EBA3AD-B9E2-4409-B40D-7A707A4823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1600" y="5052646"/>
            <a:ext cx="3048000" cy="1641117"/>
          </a:xfrm>
          <a:prstGeom prst="rect">
            <a:avLst/>
          </a:prstGeom>
        </p:spPr>
      </p:pic>
      <p:pic>
        <p:nvPicPr>
          <p:cNvPr id="13" name="Picture 12">
            <a:extLst>
              <a:ext uri="{FF2B5EF4-FFF2-40B4-BE49-F238E27FC236}">
                <a16:creationId xmlns:a16="http://schemas.microsoft.com/office/drawing/2014/main" id="{97F3A28A-80D8-40A9-8AF5-F29B63A48C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5054005"/>
            <a:ext cx="4296800" cy="1713212"/>
          </a:xfrm>
          <a:prstGeom prst="rect">
            <a:avLst/>
          </a:prstGeom>
        </p:spPr>
      </p:pic>
      <p:pic>
        <p:nvPicPr>
          <p:cNvPr id="15" name="Picture 14">
            <a:extLst>
              <a:ext uri="{FF2B5EF4-FFF2-40B4-BE49-F238E27FC236}">
                <a16:creationId xmlns:a16="http://schemas.microsoft.com/office/drawing/2014/main" id="{FEB226BC-8DE0-4AE3-8977-45921B2D842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210" y="5054005"/>
            <a:ext cx="3457590" cy="1725853"/>
          </a:xfrm>
          <a:prstGeom prst="rect">
            <a:avLst/>
          </a:prstGeom>
        </p:spPr>
      </p:pic>
    </p:spTree>
    <p:extLst>
      <p:ext uri="{BB962C8B-B14F-4D97-AF65-F5344CB8AC3E}">
        <p14:creationId xmlns:p14="http://schemas.microsoft.com/office/powerpoint/2010/main" val="2893951552"/>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307</TotalTime>
  <Words>1096</Words>
  <Application>Microsoft Office PowerPoint</Application>
  <PresentationFormat>Widescreen</PresentationFormat>
  <Paragraphs>143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-apple-system</vt:lpstr>
      <vt:lpstr>Arial</vt:lpstr>
      <vt:lpstr>Arial</vt:lpstr>
      <vt:lpstr>Candara</vt:lpstr>
      <vt:lpstr>Consolas</vt:lpstr>
      <vt:lpstr>Wingdings</vt:lpstr>
      <vt:lpstr>Tech Computer 16x9</vt:lpstr>
      <vt:lpstr>EMBEDDED SYSTEMS</vt:lpstr>
      <vt:lpstr>CONTENTS</vt:lpstr>
      <vt:lpstr>Introduction</vt:lpstr>
      <vt:lpstr>What is an Embedded System?</vt:lpstr>
      <vt:lpstr>Inside of an Embedded System</vt:lpstr>
      <vt:lpstr>CLASSIFICATION OF E.S</vt:lpstr>
      <vt:lpstr>Real Time Embedded Systems</vt:lpstr>
      <vt:lpstr>Stand Alone Embedded System</vt:lpstr>
      <vt:lpstr>Networked Embedded System</vt:lpstr>
      <vt:lpstr>Small Scale Embedded Systems</vt:lpstr>
      <vt:lpstr>Medium Scale Embedded Systems</vt:lpstr>
      <vt:lpstr>APPLICATIONS OF EMBEDDED SYSTEMS</vt:lpstr>
      <vt:lpstr>How Do We Implement Them?</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SYSTEMS</dc:title>
  <dc:creator>coding club</dc:creator>
  <cp:lastModifiedBy>coding club</cp:lastModifiedBy>
  <cp:revision>20</cp:revision>
  <dcterms:created xsi:type="dcterms:W3CDTF">2020-07-19T20:00:11Z</dcterms:created>
  <dcterms:modified xsi:type="dcterms:W3CDTF">2020-07-20T15:56:51Z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