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30F"/>
    <a:srgbClr val="EF810F"/>
    <a:srgbClr val="D7810F"/>
    <a:srgbClr val="D29B10"/>
    <a:srgbClr val="EABD17"/>
    <a:srgbClr val="24C6EC"/>
    <a:srgbClr val="D65DB1"/>
    <a:srgbClr val="845EC2"/>
    <a:srgbClr val="FFFFFF"/>
    <a:srgbClr val="CE4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85" y="62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10533-F936-4B12-A15C-1A4AFB435DB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EEE5A-10DE-4F6E-9D11-90236B78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0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9482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1pPr>
    <a:lvl2pPr marL="429741" algn="l" defTabSz="859482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2pPr>
    <a:lvl3pPr marL="859482" algn="l" defTabSz="859482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3pPr>
    <a:lvl4pPr marL="1289225" algn="l" defTabSz="859482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4pPr>
    <a:lvl5pPr marL="1718967" algn="l" defTabSz="859482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5pPr>
    <a:lvl6pPr marL="2148710" algn="l" defTabSz="859482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6pPr>
    <a:lvl7pPr marL="2578449" algn="l" defTabSz="859482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7pPr>
    <a:lvl8pPr marL="3008191" algn="l" defTabSz="859482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8pPr>
    <a:lvl9pPr marL="3437934" algn="l" defTabSz="859482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great-vibe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594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GREAT VIBES FONT FREE: </a:t>
            </a:r>
            <a:r>
              <a:rPr lang="en-US" dirty="0">
                <a:hlinkClick r:id="rId3"/>
              </a:rPr>
              <a:t>https://www.fontsquirrel.com/fonts/great-vibes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EEE5A-10DE-4F6E-9D11-90236B78C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5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1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E9E7-E4D3-4C8E-B8D7-1A79085C2D7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1BD7F-05C6-4B69-AEE9-F347BACF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4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5C6E74C-9CAB-4E73-84A6-B102E7124322}"/>
              </a:ext>
            </a:extLst>
          </p:cNvPr>
          <p:cNvSpPr txBox="1"/>
          <p:nvPr/>
        </p:nvSpPr>
        <p:spPr>
          <a:xfrm>
            <a:off x="4266934" y="2876477"/>
            <a:ext cx="5568259" cy="257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solidFill>
                  <a:srgbClr val="D29B10"/>
                </a:solidFill>
                <a:cs typeface="Segoe UI" panose="020B0502040204020203" pitchFamily="34" charset="0"/>
              </a:rPr>
              <a:t>For participating in the short term course 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9650E-ACC2-41D0-8319-0C34042B31C7}"/>
              </a:ext>
            </a:extLst>
          </p:cNvPr>
          <p:cNvSpPr txBox="1"/>
          <p:nvPr/>
        </p:nvSpPr>
        <p:spPr>
          <a:xfrm>
            <a:off x="4293281" y="2078606"/>
            <a:ext cx="5553386" cy="7540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>
                <a:solidFill>
                  <a:srgbClr val="D7810F"/>
                </a:solidFill>
                <a:latin typeface="Freestyle Script" panose="030804020302050B0404" pitchFamily="66" charset="0"/>
                <a:cs typeface="Segoe UI" panose="020B0502040204020203" pitchFamily="34" charset="0"/>
              </a:rPr>
              <a:t>….……………………………………….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6292D-91CF-47B9-AB1E-4A812686377E}"/>
              </a:ext>
            </a:extLst>
          </p:cNvPr>
          <p:cNvSpPr txBox="1"/>
          <p:nvPr/>
        </p:nvSpPr>
        <p:spPr>
          <a:xfrm>
            <a:off x="4289323" y="1762029"/>
            <a:ext cx="5545871" cy="257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solidFill>
                  <a:srgbClr val="D29B10"/>
                </a:solidFill>
                <a:cs typeface="Segoe UI" panose="020B0502040204020203" pitchFamily="34" charset="0"/>
              </a:rPr>
              <a:t>Proudly Presented 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822E68-C533-4FE2-B7AA-81B79AA3CA0A}"/>
              </a:ext>
            </a:extLst>
          </p:cNvPr>
          <p:cNvGrpSpPr/>
          <p:nvPr/>
        </p:nvGrpSpPr>
        <p:grpSpPr>
          <a:xfrm>
            <a:off x="3048083" y="5839860"/>
            <a:ext cx="2676117" cy="581067"/>
            <a:chOff x="6435895" y="6011361"/>
            <a:chExt cx="2676117" cy="58106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7B6711-84F4-4F7F-810D-90C9791A420E}"/>
                </a:ext>
              </a:extLst>
            </p:cNvPr>
            <p:cNvSpPr txBox="1"/>
            <p:nvPr/>
          </p:nvSpPr>
          <p:spPr>
            <a:xfrm>
              <a:off x="6435895" y="6099985"/>
              <a:ext cx="267611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otype Corsiva" panose="03010101010201010101" pitchFamily="66" charset="0"/>
                  <a:cs typeface="Segoe UI" panose="020B0502040204020203" pitchFamily="34" charset="0"/>
                </a:rPr>
                <a:t>Coordinator</a:t>
              </a:r>
              <a:endParaRPr lang="en-US" sz="1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otype Corsiva" panose="03010101010201010101" pitchFamily="66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College of Engineering Thalassery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FD76F0-F016-4150-8198-BBFBF809CEB8}"/>
                </a:ext>
              </a:extLst>
            </p:cNvPr>
            <p:cNvCxnSpPr>
              <a:cxnSpLocks/>
            </p:cNvCxnSpPr>
            <p:nvPr/>
          </p:nvCxnSpPr>
          <p:spPr>
            <a:xfrm>
              <a:off x="6964913" y="6011361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A6E58-CB9C-4F13-9D82-D743D66ACC67}"/>
              </a:ext>
            </a:extLst>
          </p:cNvPr>
          <p:cNvGrpSpPr/>
          <p:nvPr/>
        </p:nvGrpSpPr>
        <p:grpSpPr>
          <a:xfrm>
            <a:off x="8191096" y="5784446"/>
            <a:ext cx="2676117" cy="855633"/>
            <a:chOff x="4294819" y="6039354"/>
            <a:chExt cx="2676117" cy="85563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C0C943-9669-4029-AFF9-DE0BE67757F5}"/>
                </a:ext>
              </a:extLst>
            </p:cNvPr>
            <p:cNvSpPr txBox="1"/>
            <p:nvPr/>
          </p:nvSpPr>
          <p:spPr>
            <a:xfrm>
              <a:off x="4294819" y="6094768"/>
              <a:ext cx="2676117" cy="8002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otype Corsiva" panose="03010101010201010101" pitchFamily="66" charset="0"/>
                  <a:cs typeface="Segoe UI" panose="020B0502040204020203" pitchFamily="34" charset="0"/>
                </a:rPr>
                <a:t>Manager</a:t>
              </a: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ench Script MT" panose="03020402040607040605" pitchFamily="66" charset="0"/>
                  <a:cs typeface="Segoe UI" panose="020B0502040204020203" pitchFamily="34" charset="0"/>
                </a:rPr>
                <a:t>,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Center for continuing education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College of Engineering Thalassery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0BA622-F035-4CDD-B3FD-779E8E1B4FC8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6039354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DD1B76E-C2BA-4B28-8B10-5AD6A8751C2B}"/>
              </a:ext>
            </a:extLst>
          </p:cNvPr>
          <p:cNvSpPr/>
          <p:nvPr/>
        </p:nvSpPr>
        <p:spPr>
          <a:xfrm flipV="1">
            <a:off x="491448" y="-2787"/>
            <a:ext cx="3797876" cy="6857993"/>
          </a:xfrm>
          <a:custGeom>
            <a:avLst/>
            <a:gdLst>
              <a:gd name="connsiteX0" fmla="*/ 0 w 2593973"/>
              <a:gd name="connsiteY0" fmla="*/ 6857993 h 6857993"/>
              <a:gd name="connsiteX1" fmla="*/ 750592 w 2593973"/>
              <a:gd name="connsiteY1" fmla="*/ 6857993 h 6857993"/>
              <a:gd name="connsiteX2" fmla="*/ 779705 w 2593973"/>
              <a:gd name="connsiteY2" fmla="*/ 6764416 h 6857993"/>
              <a:gd name="connsiteX3" fmla="*/ 1117600 w 2593973"/>
              <a:gd name="connsiteY3" fmla="*/ 5934616 h 6857993"/>
              <a:gd name="connsiteX4" fmla="*/ 2501900 w 2593973"/>
              <a:gd name="connsiteY4" fmla="*/ 3926685 h 6857993"/>
              <a:gd name="connsiteX5" fmla="*/ 2581374 w 2593973"/>
              <a:gd name="connsiteY5" fmla="*/ 3598968 h 6857993"/>
              <a:gd name="connsiteX6" fmla="*/ 2593812 w 2593973"/>
              <a:gd name="connsiteY6" fmla="*/ 3435428 h 6857993"/>
              <a:gd name="connsiteX7" fmla="*/ 2581374 w 2593973"/>
              <a:gd name="connsiteY7" fmla="*/ 3259018 h 6857993"/>
              <a:gd name="connsiteX8" fmla="*/ 2501900 w 2593973"/>
              <a:gd name="connsiteY8" fmla="*/ 2931301 h 6857993"/>
              <a:gd name="connsiteX9" fmla="*/ 1117600 w 2593973"/>
              <a:gd name="connsiteY9" fmla="*/ 923370 h 6857993"/>
              <a:gd name="connsiteX10" fmla="*/ 779705 w 2593973"/>
              <a:gd name="connsiteY10" fmla="*/ 93570 h 6857993"/>
              <a:gd name="connsiteX11" fmla="*/ 750594 w 2593973"/>
              <a:gd name="connsiteY11" fmla="*/ 0 h 6857993"/>
              <a:gd name="connsiteX12" fmla="*/ 0 w 2593973"/>
              <a:gd name="connsiteY12" fmla="*/ 0 h 6857993"/>
              <a:gd name="connsiteX13" fmla="*/ 0 w 2593973"/>
              <a:gd name="connsiteY13" fmla="*/ 3428993 h 685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3973" h="6857993">
                <a:moveTo>
                  <a:pt x="0" y="6857993"/>
                </a:moveTo>
                <a:lnTo>
                  <a:pt x="750592" y="6857993"/>
                </a:lnTo>
                <a:lnTo>
                  <a:pt x="779705" y="6764416"/>
                </a:lnTo>
                <a:cubicBezTo>
                  <a:pt x="875259" y="6480575"/>
                  <a:pt x="985044" y="6202769"/>
                  <a:pt x="1117600" y="5934616"/>
                </a:cubicBezTo>
                <a:cubicBezTo>
                  <a:pt x="1471083" y="5219540"/>
                  <a:pt x="2290233" y="4736150"/>
                  <a:pt x="2501900" y="3926685"/>
                </a:cubicBezTo>
                <a:cubicBezTo>
                  <a:pt x="2528358" y="3825502"/>
                  <a:pt x="2555412" y="3715425"/>
                  <a:pt x="2581374" y="3598968"/>
                </a:cubicBezTo>
                <a:cubicBezTo>
                  <a:pt x="2587107" y="3543383"/>
                  <a:pt x="2595222" y="3507102"/>
                  <a:pt x="2593812" y="3435428"/>
                </a:cubicBezTo>
                <a:cubicBezTo>
                  <a:pt x="2594429" y="3372335"/>
                  <a:pt x="2592664" y="3315677"/>
                  <a:pt x="2581374" y="3259018"/>
                </a:cubicBezTo>
                <a:cubicBezTo>
                  <a:pt x="2555412" y="3142561"/>
                  <a:pt x="2528358" y="3032484"/>
                  <a:pt x="2501900" y="2931301"/>
                </a:cubicBezTo>
                <a:cubicBezTo>
                  <a:pt x="2290233" y="2121836"/>
                  <a:pt x="1471083" y="1638446"/>
                  <a:pt x="1117600" y="923370"/>
                </a:cubicBezTo>
                <a:cubicBezTo>
                  <a:pt x="985044" y="655217"/>
                  <a:pt x="875259" y="377411"/>
                  <a:pt x="779705" y="93570"/>
                </a:cubicBezTo>
                <a:lnTo>
                  <a:pt x="750594" y="0"/>
                </a:lnTo>
                <a:lnTo>
                  <a:pt x="0" y="0"/>
                </a:lnTo>
                <a:lnTo>
                  <a:pt x="0" y="3428993"/>
                </a:lnTo>
                <a:close/>
              </a:path>
            </a:pathLst>
          </a:custGeom>
          <a:pattFill prst="pct5">
            <a:fgClr>
              <a:srgbClr val="26262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F5B9FEC-3A70-4B12-8011-164A24969E83}"/>
              </a:ext>
            </a:extLst>
          </p:cNvPr>
          <p:cNvSpPr/>
          <p:nvPr/>
        </p:nvSpPr>
        <p:spPr>
          <a:xfrm flipV="1">
            <a:off x="1" y="0"/>
            <a:ext cx="3156461" cy="6858000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29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9DAED0-9661-4C85-BE5B-9ED6EC1436CD}"/>
              </a:ext>
            </a:extLst>
          </p:cNvPr>
          <p:cNvGrpSpPr/>
          <p:nvPr/>
        </p:nvGrpSpPr>
        <p:grpSpPr>
          <a:xfrm>
            <a:off x="2152166" y="2484599"/>
            <a:ext cx="1928674" cy="1922962"/>
            <a:chOff x="1482177" y="2484599"/>
            <a:chExt cx="1928674" cy="1922962"/>
          </a:xfrm>
          <a:solidFill>
            <a:schemeClr val="bg2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EAF42BC-6B7B-4CB8-8E38-2E6931C2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177" y="2484599"/>
              <a:ext cx="1928674" cy="1922962"/>
            </a:xfrm>
            <a:custGeom>
              <a:avLst/>
              <a:gdLst>
                <a:gd name="T0" fmla="*/ 536 w 536"/>
                <a:gd name="T1" fmla="*/ 268 h 536"/>
                <a:gd name="T2" fmla="*/ 484 w 536"/>
                <a:gd name="T3" fmla="*/ 357 h 536"/>
                <a:gd name="T4" fmla="*/ 458 w 536"/>
                <a:gd name="T5" fmla="*/ 458 h 536"/>
                <a:gd name="T6" fmla="*/ 357 w 536"/>
                <a:gd name="T7" fmla="*/ 484 h 536"/>
                <a:gd name="T8" fmla="*/ 268 w 536"/>
                <a:gd name="T9" fmla="*/ 536 h 536"/>
                <a:gd name="T10" fmla="*/ 179 w 536"/>
                <a:gd name="T11" fmla="*/ 484 h 536"/>
                <a:gd name="T12" fmla="*/ 78 w 536"/>
                <a:gd name="T13" fmla="*/ 458 h 536"/>
                <a:gd name="T14" fmla="*/ 52 w 536"/>
                <a:gd name="T15" fmla="*/ 357 h 536"/>
                <a:gd name="T16" fmla="*/ 0 w 536"/>
                <a:gd name="T17" fmla="*/ 268 h 536"/>
                <a:gd name="T18" fmla="*/ 52 w 536"/>
                <a:gd name="T19" fmla="*/ 179 h 536"/>
                <a:gd name="T20" fmla="*/ 78 w 536"/>
                <a:gd name="T21" fmla="*/ 78 h 536"/>
                <a:gd name="T22" fmla="*/ 179 w 536"/>
                <a:gd name="T23" fmla="*/ 52 h 536"/>
                <a:gd name="T24" fmla="*/ 268 w 536"/>
                <a:gd name="T25" fmla="*/ 0 h 536"/>
                <a:gd name="T26" fmla="*/ 357 w 536"/>
                <a:gd name="T27" fmla="*/ 52 h 536"/>
                <a:gd name="T28" fmla="*/ 458 w 536"/>
                <a:gd name="T29" fmla="*/ 78 h 536"/>
                <a:gd name="T30" fmla="*/ 484 w 536"/>
                <a:gd name="T31" fmla="*/ 179 h 536"/>
                <a:gd name="T32" fmla="*/ 536 w 536"/>
                <a:gd name="T33" fmla="*/ 26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6" h="536">
                  <a:moveTo>
                    <a:pt x="536" y="268"/>
                  </a:moveTo>
                  <a:cubicBezTo>
                    <a:pt x="536" y="302"/>
                    <a:pt x="496" y="328"/>
                    <a:pt x="484" y="357"/>
                  </a:cubicBezTo>
                  <a:cubicBezTo>
                    <a:pt x="471" y="388"/>
                    <a:pt x="481" y="435"/>
                    <a:pt x="458" y="458"/>
                  </a:cubicBezTo>
                  <a:cubicBezTo>
                    <a:pt x="435" y="481"/>
                    <a:pt x="388" y="471"/>
                    <a:pt x="357" y="484"/>
                  </a:cubicBezTo>
                  <a:cubicBezTo>
                    <a:pt x="328" y="496"/>
                    <a:pt x="302" y="536"/>
                    <a:pt x="268" y="536"/>
                  </a:cubicBezTo>
                  <a:cubicBezTo>
                    <a:pt x="234" y="536"/>
                    <a:pt x="208" y="496"/>
                    <a:pt x="179" y="484"/>
                  </a:cubicBezTo>
                  <a:cubicBezTo>
                    <a:pt x="148" y="471"/>
                    <a:pt x="101" y="481"/>
                    <a:pt x="78" y="458"/>
                  </a:cubicBezTo>
                  <a:cubicBezTo>
                    <a:pt x="55" y="435"/>
                    <a:pt x="65" y="388"/>
                    <a:pt x="52" y="357"/>
                  </a:cubicBezTo>
                  <a:cubicBezTo>
                    <a:pt x="40" y="328"/>
                    <a:pt x="0" y="302"/>
                    <a:pt x="0" y="268"/>
                  </a:cubicBezTo>
                  <a:cubicBezTo>
                    <a:pt x="0" y="234"/>
                    <a:pt x="40" y="208"/>
                    <a:pt x="52" y="179"/>
                  </a:cubicBezTo>
                  <a:cubicBezTo>
                    <a:pt x="65" y="148"/>
                    <a:pt x="55" y="101"/>
                    <a:pt x="78" y="78"/>
                  </a:cubicBezTo>
                  <a:cubicBezTo>
                    <a:pt x="101" y="55"/>
                    <a:pt x="148" y="65"/>
                    <a:pt x="179" y="52"/>
                  </a:cubicBezTo>
                  <a:cubicBezTo>
                    <a:pt x="208" y="40"/>
                    <a:pt x="234" y="0"/>
                    <a:pt x="268" y="0"/>
                  </a:cubicBezTo>
                  <a:cubicBezTo>
                    <a:pt x="302" y="0"/>
                    <a:pt x="328" y="40"/>
                    <a:pt x="357" y="52"/>
                  </a:cubicBezTo>
                  <a:cubicBezTo>
                    <a:pt x="388" y="65"/>
                    <a:pt x="435" y="55"/>
                    <a:pt x="458" y="78"/>
                  </a:cubicBezTo>
                  <a:cubicBezTo>
                    <a:pt x="481" y="101"/>
                    <a:pt x="471" y="148"/>
                    <a:pt x="484" y="179"/>
                  </a:cubicBezTo>
                  <a:cubicBezTo>
                    <a:pt x="496" y="208"/>
                    <a:pt x="536" y="234"/>
                    <a:pt x="536" y="2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228600" dir="5400000" sx="92000" sy="9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3883A6D9-3B89-4AD1-8B41-AEDC45015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048" y="2600127"/>
              <a:ext cx="1696932" cy="1691906"/>
            </a:xfrm>
            <a:custGeom>
              <a:avLst/>
              <a:gdLst>
                <a:gd name="T0" fmla="*/ 536 w 536"/>
                <a:gd name="T1" fmla="*/ 268 h 536"/>
                <a:gd name="T2" fmla="*/ 484 w 536"/>
                <a:gd name="T3" fmla="*/ 357 h 536"/>
                <a:gd name="T4" fmla="*/ 458 w 536"/>
                <a:gd name="T5" fmla="*/ 458 h 536"/>
                <a:gd name="T6" fmla="*/ 357 w 536"/>
                <a:gd name="T7" fmla="*/ 484 h 536"/>
                <a:gd name="T8" fmla="*/ 268 w 536"/>
                <a:gd name="T9" fmla="*/ 536 h 536"/>
                <a:gd name="T10" fmla="*/ 179 w 536"/>
                <a:gd name="T11" fmla="*/ 484 h 536"/>
                <a:gd name="T12" fmla="*/ 78 w 536"/>
                <a:gd name="T13" fmla="*/ 458 h 536"/>
                <a:gd name="T14" fmla="*/ 52 w 536"/>
                <a:gd name="T15" fmla="*/ 357 h 536"/>
                <a:gd name="T16" fmla="*/ 0 w 536"/>
                <a:gd name="T17" fmla="*/ 268 h 536"/>
                <a:gd name="T18" fmla="*/ 52 w 536"/>
                <a:gd name="T19" fmla="*/ 179 h 536"/>
                <a:gd name="T20" fmla="*/ 78 w 536"/>
                <a:gd name="T21" fmla="*/ 78 h 536"/>
                <a:gd name="T22" fmla="*/ 179 w 536"/>
                <a:gd name="T23" fmla="*/ 52 h 536"/>
                <a:gd name="T24" fmla="*/ 268 w 536"/>
                <a:gd name="T25" fmla="*/ 0 h 536"/>
                <a:gd name="T26" fmla="*/ 357 w 536"/>
                <a:gd name="T27" fmla="*/ 52 h 536"/>
                <a:gd name="T28" fmla="*/ 458 w 536"/>
                <a:gd name="T29" fmla="*/ 78 h 536"/>
                <a:gd name="T30" fmla="*/ 484 w 536"/>
                <a:gd name="T31" fmla="*/ 179 h 536"/>
                <a:gd name="T32" fmla="*/ 536 w 536"/>
                <a:gd name="T33" fmla="*/ 26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6" h="536">
                  <a:moveTo>
                    <a:pt x="536" y="268"/>
                  </a:moveTo>
                  <a:cubicBezTo>
                    <a:pt x="536" y="302"/>
                    <a:pt x="496" y="328"/>
                    <a:pt x="484" y="357"/>
                  </a:cubicBezTo>
                  <a:cubicBezTo>
                    <a:pt x="471" y="388"/>
                    <a:pt x="481" y="435"/>
                    <a:pt x="458" y="458"/>
                  </a:cubicBezTo>
                  <a:cubicBezTo>
                    <a:pt x="435" y="481"/>
                    <a:pt x="388" y="471"/>
                    <a:pt x="357" y="484"/>
                  </a:cubicBezTo>
                  <a:cubicBezTo>
                    <a:pt x="328" y="496"/>
                    <a:pt x="302" y="536"/>
                    <a:pt x="268" y="536"/>
                  </a:cubicBezTo>
                  <a:cubicBezTo>
                    <a:pt x="234" y="536"/>
                    <a:pt x="208" y="496"/>
                    <a:pt x="179" y="484"/>
                  </a:cubicBezTo>
                  <a:cubicBezTo>
                    <a:pt x="148" y="471"/>
                    <a:pt x="101" y="481"/>
                    <a:pt x="78" y="458"/>
                  </a:cubicBezTo>
                  <a:cubicBezTo>
                    <a:pt x="55" y="435"/>
                    <a:pt x="65" y="388"/>
                    <a:pt x="52" y="357"/>
                  </a:cubicBezTo>
                  <a:cubicBezTo>
                    <a:pt x="40" y="328"/>
                    <a:pt x="0" y="302"/>
                    <a:pt x="0" y="268"/>
                  </a:cubicBezTo>
                  <a:cubicBezTo>
                    <a:pt x="0" y="234"/>
                    <a:pt x="40" y="208"/>
                    <a:pt x="52" y="179"/>
                  </a:cubicBezTo>
                  <a:cubicBezTo>
                    <a:pt x="65" y="148"/>
                    <a:pt x="55" y="101"/>
                    <a:pt x="78" y="78"/>
                  </a:cubicBezTo>
                  <a:cubicBezTo>
                    <a:pt x="101" y="55"/>
                    <a:pt x="148" y="65"/>
                    <a:pt x="179" y="52"/>
                  </a:cubicBezTo>
                  <a:cubicBezTo>
                    <a:pt x="208" y="40"/>
                    <a:pt x="234" y="0"/>
                    <a:pt x="268" y="0"/>
                  </a:cubicBezTo>
                  <a:cubicBezTo>
                    <a:pt x="302" y="0"/>
                    <a:pt x="328" y="40"/>
                    <a:pt x="357" y="52"/>
                  </a:cubicBezTo>
                  <a:cubicBezTo>
                    <a:pt x="388" y="65"/>
                    <a:pt x="435" y="55"/>
                    <a:pt x="458" y="78"/>
                  </a:cubicBezTo>
                  <a:cubicBezTo>
                    <a:pt x="481" y="101"/>
                    <a:pt x="471" y="148"/>
                    <a:pt x="484" y="179"/>
                  </a:cubicBezTo>
                  <a:cubicBezTo>
                    <a:pt x="496" y="208"/>
                    <a:pt x="536" y="234"/>
                    <a:pt x="536" y="268"/>
                  </a:cubicBez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  <a:prstDash val="solid"/>
              <a:round/>
            </a:ln>
            <a:effectLst>
              <a:outerShdw blurRad="190500" dist="228600" dir="5400000" sx="92000" sy="9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DA9306-48A1-411B-B75D-C6FF0B33894A}"/>
                </a:ext>
              </a:extLst>
            </p:cNvPr>
            <p:cNvGrpSpPr/>
            <p:nvPr/>
          </p:nvGrpSpPr>
          <p:grpSpPr>
            <a:xfrm>
              <a:off x="1521179" y="3223162"/>
              <a:ext cx="1850670" cy="795404"/>
              <a:chOff x="2014587" y="3429310"/>
              <a:chExt cx="801678" cy="344556"/>
            </a:xfrm>
            <a:grpFill/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63EDE6C-3FBB-4111-A6E1-F5D4534B58BA}"/>
                  </a:ext>
                </a:extLst>
              </p:cNvPr>
              <p:cNvSpPr txBox="1"/>
              <p:nvPr/>
            </p:nvSpPr>
            <p:spPr>
              <a:xfrm>
                <a:off x="2014587" y="3429310"/>
                <a:ext cx="801678" cy="106659"/>
              </a:xfrm>
              <a:prstGeom prst="rect">
                <a:avLst/>
              </a:prstGeom>
              <a:grp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sz="2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E5DE96F-3EC1-46D9-945A-E507C0770A29}"/>
                  </a:ext>
                </a:extLst>
              </p:cNvPr>
              <p:cNvGrpSpPr/>
              <p:nvPr/>
            </p:nvGrpSpPr>
            <p:grpSpPr>
              <a:xfrm>
                <a:off x="2281850" y="3666778"/>
                <a:ext cx="267151" cy="107088"/>
                <a:chOff x="1968628" y="3624981"/>
                <a:chExt cx="934914" cy="374764"/>
              </a:xfrm>
              <a:grpFill/>
            </p:grpSpPr>
            <p:sp>
              <p:nvSpPr>
                <p:cNvPr id="48" name="Star: 5 Points 47">
                  <a:extLst>
                    <a:ext uri="{FF2B5EF4-FFF2-40B4-BE49-F238E27FC236}">
                      <a16:creationId xmlns:a16="http://schemas.microsoft.com/office/drawing/2014/main" id="{EEB5D76C-C48B-47DB-8CEF-0844A5973699}"/>
                    </a:ext>
                  </a:extLst>
                </p:cNvPr>
                <p:cNvSpPr/>
                <p:nvPr/>
              </p:nvSpPr>
              <p:spPr>
                <a:xfrm>
                  <a:off x="2248703" y="3624981"/>
                  <a:ext cx="374763" cy="374764"/>
                </a:xfrm>
                <a:prstGeom prst="star5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Star: 5 Points 48">
                  <a:extLst>
                    <a:ext uri="{FF2B5EF4-FFF2-40B4-BE49-F238E27FC236}">
                      <a16:creationId xmlns:a16="http://schemas.microsoft.com/office/drawing/2014/main" id="{B4936ACC-B827-4C48-91CA-0FE3ACCBFCE2}"/>
                    </a:ext>
                  </a:extLst>
                </p:cNvPr>
                <p:cNvSpPr/>
                <p:nvPr/>
              </p:nvSpPr>
              <p:spPr>
                <a:xfrm>
                  <a:off x="2680033" y="3642751"/>
                  <a:ext cx="223509" cy="223509"/>
                </a:xfrm>
                <a:prstGeom prst="star5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Star: 5 Points 49">
                  <a:extLst>
                    <a:ext uri="{FF2B5EF4-FFF2-40B4-BE49-F238E27FC236}">
                      <a16:creationId xmlns:a16="http://schemas.microsoft.com/office/drawing/2014/main" id="{5687BE83-14F2-4BD8-B5E1-CCBE760C2359}"/>
                    </a:ext>
                  </a:extLst>
                </p:cNvPr>
                <p:cNvSpPr/>
                <p:nvPr/>
              </p:nvSpPr>
              <p:spPr>
                <a:xfrm>
                  <a:off x="1968628" y="3642751"/>
                  <a:ext cx="223509" cy="223509"/>
                </a:xfrm>
                <a:prstGeom prst="star5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B9B368B-2B87-4296-AFA8-5BDF46E7F5CF}"/>
              </a:ext>
            </a:extLst>
          </p:cNvPr>
          <p:cNvSpPr txBox="1"/>
          <p:nvPr/>
        </p:nvSpPr>
        <p:spPr>
          <a:xfrm>
            <a:off x="2076332" y="59511"/>
            <a:ext cx="60449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  <a:cs typeface="Segoe UI" panose="020B0502040204020203" pitchFamily="34" charset="0"/>
              </a:rPr>
              <a:t>Certificate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B2CD3-AD2D-42EA-AF31-400C74411D45}"/>
              </a:ext>
            </a:extLst>
          </p:cNvPr>
          <p:cNvSpPr txBox="1"/>
          <p:nvPr/>
        </p:nvSpPr>
        <p:spPr>
          <a:xfrm>
            <a:off x="3817191" y="1119894"/>
            <a:ext cx="24125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OF PARTICIPATION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F214B-F5C7-4D89-A92C-93D0A3D4A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127" y="136907"/>
            <a:ext cx="1189055" cy="792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0A0DBA-2FBF-420C-8200-E3357B3A1C5F}"/>
              </a:ext>
            </a:extLst>
          </p:cNvPr>
          <p:cNvSpPr txBox="1"/>
          <p:nvPr/>
        </p:nvSpPr>
        <p:spPr>
          <a:xfrm>
            <a:off x="4285765" y="3042606"/>
            <a:ext cx="5553387" cy="101797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400" b="1" dirty="0">
                <a:solidFill>
                  <a:srgbClr val="CD830F"/>
                </a:solidFill>
                <a:latin typeface="French Script MT" panose="03020402040607040605" pitchFamily="66" charset="0"/>
                <a:cs typeface="Segoe UI" panose="020B0502040204020203" pitchFamily="34" charset="0"/>
              </a:rPr>
              <a:t>Basic C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D55EF-FB77-4D69-BCE2-360B1B8DE831}"/>
              </a:ext>
            </a:extLst>
          </p:cNvPr>
          <p:cNvSpPr txBox="1"/>
          <p:nvPr/>
        </p:nvSpPr>
        <p:spPr>
          <a:xfrm>
            <a:off x="4331853" y="4100902"/>
            <a:ext cx="5514813" cy="257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solidFill>
                  <a:srgbClr val="D29B10"/>
                </a:solidFill>
                <a:cs typeface="Segoe UI" panose="020B0502040204020203" pitchFamily="34" charset="0"/>
              </a:rPr>
              <a:t>Conducted under Center for continuing Education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0BD8A-AA8B-4864-8B41-99BF81F80788}"/>
              </a:ext>
            </a:extLst>
          </p:cNvPr>
          <p:cNvSpPr txBox="1"/>
          <p:nvPr/>
        </p:nvSpPr>
        <p:spPr>
          <a:xfrm>
            <a:off x="4331854" y="4472855"/>
            <a:ext cx="5507298" cy="257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solidFill>
                  <a:srgbClr val="D29B10"/>
                </a:solidFill>
                <a:cs typeface="Segoe UI" panose="020B0502040204020203" pitchFamily="34" charset="0"/>
              </a:rPr>
              <a:t>held between December 21</a:t>
            </a:r>
            <a:r>
              <a:rPr lang="en-US" sz="1400" b="1" baseline="30000" dirty="0">
                <a:solidFill>
                  <a:srgbClr val="D29B10"/>
                </a:solidFill>
                <a:cs typeface="Segoe UI" panose="020B0502040204020203" pitchFamily="34" charset="0"/>
              </a:rPr>
              <a:t>st</a:t>
            </a:r>
            <a:r>
              <a:rPr lang="en-US" sz="1400" b="1" dirty="0">
                <a:solidFill>
                  <a:srgbClr val="D29B10"/>
                </a:solidFill>
                <a:cs typeface="Segoe UI" panose="020B0502040204020203" pitchFamily="34" charset="0"/>
              </a:rPr>
              <a:t>, 2019 and January 4</a:t>
            </a:r>
            <a:r>
              <a:rPr lang="en-US" sz="1400" b="1" baseline="30000" dirty="0">
                <a:solidFill>
                  <a:srgbClr val="D29B10"/>
                </a:solidFill>
                <a:cs typeface="Segoe UI" panose="020B0502040204020203" pitchFamily="34" charset="0"/>
              </a:rPr>
              <a:t>th</a:t>
            </a:r>
            <a:r>
              <a:rPr lang="en-US" sz="1400" b="1" dirty="0">
                <a:solidFill>
                  <a:srgbClr val="D29B10"/>
                </a:solidFill>
                <a:cs typeface="Segoe UI" panose="020B0502040204020203" pitchFamily="34" charset="0"/>
              </a:rPr>
              <a:t>, 2020.</a:t>
            </a:r>
            <a:endParaRPr lang="en-US" sz="1400" dirty="0">
              <a:solidFill>
                <a:srgbClr val="D29B10"/>
              </a:solidFill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0869B0-1381-47D3-99E0-65811347A5B2}"/>
              </a:ext>
            </a:extLst>
          </p:cNvPr>
          <p:cNvSpPr txBox="1"/>
          <p:nvPr/>
        </p:nvSpPr>
        <p:spPr>
          <a:xfrm>
            <a:off x="9322182" y="119380"/>
            <a:ext cx="30900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COLLEGE OF ENGINEERING</a:t>
            </a:r>
          </a:p>
          <a:p>
            <a:r>
              <a:rPr lang="en-US" b="1" dirty="0">
                <a:solidFill>
                  <a:srgbClr val="0070C0"/>
                </a:solidFill>
              </a:rPr>
              <a:t>THALASSERY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CAPE, Govt. of Kerala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09719-7419-4723-91AF-58BC88085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08" y="2308894"/>
            <a:ext cx="2352158" cy="23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0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ertificate template - 10 slides - creative.pptx" id="{AB606DCD-AA93-46FC-B616-81CD60385887}" vid="{493BEE17-24C8-4D91-961E-DF369BD592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79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Freestyle Script</vt:lpstr>
      <vt:lpstr>French Script MT</vt:lpstr>
      <vt:lpstr>Georgia</vt:lpstr>
      <vt:lpstr>Monotype Corsiva</vt:lpstr>
      <vt:lpstr>Old English Text MT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Ramaditya</dc:creator>
  <cp:lastModifiedBy>coding club</cp:lastModifiedBy>
  <cp:revision>72</cp:revision>
  <dcterms:created xsi:type="dcterms:W3CDTF">2019-08-19T13:50:52Z</dcterms:created>
  <dcterms:modified xsi:type="dcterms:W3CDTF">2020-10-31T06:12:51Z</dcterms:modified>
</cp:coreProperties>
</file>