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502A8B-C657-4331-8E11-0F06E84EB897}" v="194" dt="2023-07-31T19:02:55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1" name="Rectangle 100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ight Triangle 10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0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11500">
                <a:cs typeface="Calibri Light"/>
              </a:rPr>
              <a:t>Skill Requirements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cs typeface="Calibri"/>
              </a:rPr>
              <a:t>By </a:t>
            </a:r>
            <a:endParaRPr lang="en-US"/>
          </a:p>
          <a:p>
            <a:pPr algn="l"/>
            <a:r>
              <a:rPr lang="en-US">
                <a:cs typeface="Calibri"/>
              </a:rPr>
              <a:t>Amal Ragh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961A5C0-8195-1B7A-BD94-96739C5566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20" b="-1"/>
          <a:stretch/>
        </p:blipFill>
        <p:spPr>
          <a:xfrm>
            <a:off x="1614922" y="643467"/>
            <a:ext cx="8962156" cy="5571065"/>
          </a:xfrm>
          <a:prstGeom prst="rect">
            <a:avLst/>
          </a:prstGeom>
          <a:ln>
            <a:noFill/>
          </a:ln>
        </p:spPr>
      </p:pic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56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571200D-12EF-C6DD-1868-8415414E7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" b="6435"/>
          <a:stretch/>
        </p:blipFill>
        <p:spPr>
          <a:xfrm>
            <a:off x="1143033" y="643467"/>
            <a:ext cx="9905934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0402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9D1345C-0766-5AE6-DD85-101A55632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561" y="643466"/>
            <a:ext cx="9276877" cy="5571067"/>
          </a:xfrm>
          <a:prstGeom prst="rect">
            <a:avLst/>
          </a:prstGeom>
          <a:ln>
            <a:noFill/>
          </a:ln>
        </p:spPr>
      </p:pic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04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Skill Requirements 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85</cp:revision>
  <dcterms:created xsi:type="dcterms:W3CDTF">2013-07-15T20:26:40Z</dcterms:created>
  <dcterms:modified xsi:type="dcterms:W3CDTF">2023-07-31T19:04:05Z</dcterms:modified>
</cp:coreProperties>
</file>