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Analyze sales data and enable data-driven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Details:</a:t>
            </a:r>
          </a:p>
          <a:p>
            <a:r>
              <a:t>- 2,747 automobile sales transactions.</a:t>
            </a:r>
          </a:p>
          <a:p>
            <a:r>
              <a:t>- Includes ORDERDATE, QUANTITYORDERED, PRICEEACH, SALES (target), MSRP.</a:t>
            </a:r>
          </a:p>
          <a:p>
            <a:r>
              <a:t>- Provides insights into sales patterns, customer behavior, and regions.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Aggregate revenue over time.</a:t>
            </a:r>
          </a:p>
          <a:p>
            <a:r>
              <a:t>- Average Sales per Order: Evaluate transaction profitability.</a:t>
            </a:r>
          </a:p>
          <a:p>
            <a:r>
              <a:t>- Sales by Deal Size: Medium deals contribute the most.</a:t>
            </a:r>
          </a:p>
          <a:p>
            <a:r>
              <a:t>- Product Line: Classic Cars perform best.</a:t>
            </a:r>
          </a:p>
          <a:p>
            <a:r>
              <a:t>- Sales Trends: Identify seasonal patterns.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 Equation:</a:t>
            </a:r>
          </a:p>
          <a:p>
            <a:r>
              <a:t>Sales = β₀ + β₁(QUANTITYORDERED) + β₂(PRICEEACH)</a:t>
            </a:r>
          </a:p>
          <a:p/>
          <a:p>
            <a:r>
              <a:t>Predicted vs. Actual Analysis:</a:t>
            </a:r>
          </a:p>
          <a:p>
            <a:r>
              <a:t>- Scatter plot shows alignment of predictions.</a:t>
            </a:r>
          </a:p>
          <a:p>
            <a:r>
              <a:t>- Key metrics: R-squared, Mean Squared Error.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Filters: Slice data by Country, Deal Size, Product Line.</a:t>
            </a:r>
          </a:p>
          <a:p>
            <a:r>
              <a:t>- Drill-Down: Navigate Year &gt; Quarter &gt; Month.</a:t>
            </a:r>
          </a:p>
          <a:p>
            <a:r>
              <a:t>- What-If Analysis: Adjust parameters for dynamic revenue projections.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for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Seasonal Trends: Sales peak during specific months.</a:t>
            </a:r>
          </a:p>
          <a:p>
            <a:r>
              <a:t>- Product Line: Focus on Classic Cars for revenue.</a:t>
            </a:r>
          </a:p>
          <a:p>
            <a:r>
              <a:t>- Predictive Analysis: Reliable forecasts for inventory planning.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helps track performance, identify trends, and make decisions.</a:t>
            </a:r>
          </a:p>
          <a:p>
            <a:r>
              <a:t>- Recommendations:</a:t>
            </a:r>
          </a:p>
          <a:p>
            <a:r>
              <a:t>  * Integrate demographic data.</a:t>
            </a:r>
          </a:p>
          <a:p>
            <a:r>
              <a:t>  * Add real-time data feeds.</a:t>
            </a:r>
          </a:p>
          <a:p>
            <a:r>
              <a:t>  * Expand What-If scenarios.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