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Source Sans Pro SemiBold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Abel"/>
      <p:regular r:id="rId27"/>
    </p:embeddedFont>
    <p:embeddedFont>
      <p:font typeface="Average"/>
      <p:regular r:id="rId28"/>
    </p:embeddedFont>
    <p:embeddedFont>
      <p:font typeface="Barlow Semi Condensed"/>
      <p:regular r:id="rId29"/>
      <p:bold r:id="rId30"/>
      <p:italic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46B2EF-6688-4A40-924A-9DA594D9B92F}">
  <a:tblStyle styleId="{4246B2EF-6688-4A40-924A-9DA594D9B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font" Target="fonts/SourceSansProSemiBold-bold.fntdata"/><Relationship Id="rId22" Type="http://schemas.openxmlformats.org/officeDocument/2006/relationships/font" Target="fonts/SourceSansProSemiBold-boldItalic.fntdata"/><Relationship Id="rId21" Type="http://schemas.openxmlformats.org/officeDocument/2006/relationships/font" Target="fonts/SourceSansProSemiBold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Average-regular.fntdata"/><Relationship Id="rId27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6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bold.fntdata"/><Relationship Id="rId15" Type="http://schemas.openxmlformats.org/officeDocument/2006/relationships/font" Target="fonts/PlayfairDisplay-regular.fntdata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BarlowLight-boldItalic.fntdata"/><Relationship Id="rId17" Type="http://schemas.openxmlformats.org/officeDocument/2006/relationships/font" Target="fonts/PlayfairDisplay-italic.fntdata"/><Relationship Id="rId39" Type="http://schemas.openxmlformats.org/officeDocument/2006/relationships/font" Target="fonts/SourceSansPro-italic.fntdata"/><Relationship Id="rId16" Type="http://schemas.openxmlformats.org/officeDocument/2006/relationships/font" Target="fonts/PlayfairDisplay-bold.fntdata"/><Relationship Id="rId38" Type="http://schemas.openxmlformats.org/officeDocument/2006/relationships/font" Target="fonts/SourceSansPro-bold.fntdata"/><Relationship Id="rId19" Type="http://schemas.openxmlformats.org/officeDocument/2006/relationships/font" Target="fonts/SourceSansProSemiBold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814feb9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814feb9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5f66ed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5f66ed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c9f2830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c9f2830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d11b947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d11b947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fdf0949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fdf0949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d11b947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d11b947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d11b947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d11b947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fdf0949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fdf0949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5f66ed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05f66ed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230650" y="3206850"/>
            <a:ext cx="3876900" cy="38769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281949">
            <a:off x="-5453412" y="-398880"/>
            <a:ext cx="11088372" cy="11088372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572050" y="1518175"/>
            <a:ext cx="1146000" cy="11460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 flipH="1">
            <a:off x="3134019" y="1518174"/>
            <a:ext cx="5294700" cy="30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flipH="1">
            <a:off x="808394" y="3631350"/>
            <a:ext cx="290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719750" y="1118425"/>
            <a:ext cx="7704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19750" y="3152225"/>
            <a:ext cx="6966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3F3F3"/>
                </a:solidFill>
              </a:defRPr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 flipH="1">
            <a:off x="4496475" y="-4684725"/>
            <a:ext cx="9324900" cy="93249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 rot="10800000">
            <a:off x="-2872325" y="2287550"/>
            <a:ext cx="5730600" cy="5730600"/>
          </a:xfrm>
          <a:prstGeom prst="pie">
            <a:avLst>
              <a:gd fmla="val 0" name="adj1"/>
              <a:gd fmla="val 5425663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1293749" y="603926"/>
            <a:ext cx="514500" cy="51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2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281949">
            <a:off x="-5453412" y="-398880"/>
            <a:ext cx="11088372" cy="11088372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154664" y="2471564"/>
            <a:ext cx="1378800" cy="13788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592395" y="883521"/>
            <a:ext cx="1378800" cy="13788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475800" y="4025650"/>
            <a:ext cx="474300" cy="474300"/>
          </a:xfrm>
          <a:prstGeom prst="donut">
            <a:avLst>
              <a:gd fmla="val 129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10800000">
            <a:off x="8291800" y="4282200"/>
            <a:ext cx="1726200" cy="17262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 flipH="1">
            <a:off x="5987974" y="2825713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24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2" type="subTitle"/>
          </p:nvPr>
        </p:nvSpPr>
        <p:spPr>
          <a:xfrm flipH="1">
            <a:off x="927040" y="1237669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24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 flipH="1">
            <a:off x="927040" y="2825713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24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type="title"/>
          </p:nvPr>
        </p:nvSpPr>
        <p:spPr>
          <a:xfrm flipH="1">
            <a:off x="4912038" y="2899645"/>
            <a:ext cx="739500" cy="50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4" type="title"/>
          </p:nvPr>
        </p:nvSpPr>
        <p:spPr>
          <a:xfrm flipH="1">
            <a:off x="3474314" y="1306038"/>
            <a:ext cx="739500" cy="50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5" type="title"/>
          </p:nvPr>
        </p:nvSpPr>
        <p:spPr>
          <a:xfrm flipH="1">
            <a:off x="3474314" y="2899645"/>
            <a:ext cx="739500" cy="50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 flipH="1">
            <a:off x="719751" y="1790825"/>
            <a:ext cx="24363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 flipH="1">
            <a:off x="719751" y="3391900"/>
            <a:ext cx="24363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 flipH="1">
            <a:off x="5987975" y="3391900"/>
            <a:ext cx="24363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9" type="subTitle"/>
          </p:nvPr>
        </p:nvSpPr>
        <p:spPr>
          <a:xfrm flipH="1">
            <a:off x="5987974" y="1237669"/>
            <a:ext cx="2229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24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 flipH="1">
            <a:off x="4912060" y="1306038"/>
            <a:ext cx="739500" cy="50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4" type="subTitle"/>
          </p:nvPr>
        </p:nvSpPr>
        <p:spPr>
          <a:xfrm flipH="1">
            <a:off x="5987975" y="1790825"/>
            <a:ext cx="24363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 rot="-5400000">
            <a:off x="-3686125" y="1452225"/>
            <a:ext cx="7379100" cy="73791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123450" y="765150"/>
            <a:ext cx="1300800" cy="1300800"/>
          </a:xfrm>
          <a:prstGeom prst="donut">
            <a:avLst>
              <a:gd fmla="val 129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719750" y="1159200"/>
            <a:ext cx="46644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 flipH="1">
            <a:off x="719750" y="2757900"/>
            <a:ext cx="7656900" cy="2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"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flipH="1" rot="6513633">
            <a:off x="-5610938" y="-5002625"/>
            <a:ext cx="9953609" cy="9953609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433900" y="952775"/>
            <a:ext cx="2223300" cy="22233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946175" y="2702500"/>
            <a:ext cx="577800" cy="577800"/>
          </a:xfrm>
          <a:prstGeom prst="donut">
            <a:avLst>
              <a:gd fmla="val 129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877000" y="2278100"/>
            <a:ext cx="506400" cy="5064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ctrTitle"/>
          </p:nvPr>
        </p:nvSpPr>
        <p:spPr>
          <a:xfrm flipH="1">
            <a:off x="719555" y="972745"/>
            <a:ext cx="2048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 flipH="1">
            <a:off x="803955" y="3741050"/>
            <a:ext cx="20484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2" type="ctrTitle"/>
          </p:nvPr>
        </p:nvSpPr>
        <p:spPr>
          <a:xfrm flipH="1">
            <a:off x="3547753" y="972745"/>
            <a:ext cx="2048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5"/>
          <p:cNvSpPr txBox="1"/>
          <p:nvPr>
            <p:ph idx="3" type="subTitle"/>
          </p:nvPr>
        </p:nvSpPr>
        <p:spPr>
          <a:xfrm flipH="1">
            <a:off x="3547753" y="3741050"/>
            <a:ext cx="20484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5"/>
          <p:cNvSpPr txBox="1"/>
          <p:nvPr>
            <p:ph idx="4" type="ctrTitle"/>
          </p:nvPr>
        </p:nvSpPr>
        <p:spPr>
          <a:xfrm flipH="1">
            <a:off x="6375938" y="972745"/>
            <a:ext cx="2048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5"/>
          <p:cNvSpPr txBox="1"/>
          <p:nvPr>
            <p:ph idx="5" type="subTitle"/>
          </p:nvPr>
        </p:nvSpPr>
        <p:spPr>
          <a:xfrm flipH="1">
            <a:off x="6375938" y="3741050"/>
            <a:ext cx="20484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5"/>
          <p:cNvSpPr txBox="1"/>
          <p:nvPr>
            <p:ph idx="6"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22825" y="1281925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720499" y="1959525"/>
            <a:ext cx="22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idx="2" type="title"/>
          </p:nvPr>
        </p:nvSpPr>
        <p:spPr>
          <a:xfrm>
            <a:off x="6319746" y="1281925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6"/>
          <p:cNvSpPr txBox="1"/>
          <p:nvPr>
            <p:ph idx="3" type="subTitle"/>
          </p:nvPr>
        </p:nvSpPr>
        <p:spPr>
          <a:xfrm>
            <a:off x="6217500" y="1959525"/>
            <a:ext cx="22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6" name="Google Shape;106;p16"/>
          <p:cNvSpPr txBox="1"/>
          <p:nvPr>
            <p:ph idx="4" type="title"/>
          </p:nvPr>
        </p:nvSpPr>
        <p:spPr>
          <a:xfrm>
            <a:off x="3570900" y="3203137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16"/>
          <p:cNvSpPr txBox="1"/>
          <p:nvPr>
            <p:ph idx="5" type="subTitle"/>
          </p:nvPr>
        </p:nvSpPr>
        <p:spPr>
          <a:xfrm>
            <a:off x="3468600" y="3893950"/>
            <a:ext cx="22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8" name="Google Shape;108;p16"/>
          <p:cNvSpPr txBox="1"/>
          <p:nvPr>
            <p:ph idx="6" type="title"/>
          </p:nvPr>
        </p:nvSpPr>
        <p:spPr>
          <a:xfrm>
            <a:off x="3570900" y="1281925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16"/>
          <p:cNvSpPr txBox="1"/>
          <p:nvPr>
            <p:ph idx="7" type="subTitle"/>
          </p:nvPr>
        </p:nvSpPr>
        <p:spPr>
          <a:xfrm>
            <a:off x="3468600" y="1959525"/>
            <a:ext cx="22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0" name="Google Shape;110;p16"/>
          <p:cNvSpPr txBox="1"/>
          <p:nvPr>
            <p:ph idx="8" type="title"/>
          </p:nvPr>
        </p:nvSpPr>
        <p:spPr>
          <a:xfrm>
            <a:off x="822062" y="3203137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16"/>
          <p:cNvSpPr txBox="1"/>
          <p:nvPr>
            <p:ph idx="9" type="subTitle"/>
          </p:nvPr>
        </p:nvSpPr>
        <p:spPr>
          <a:xfrm>
            <a:off x="719750" y="3893950"/>
            <a:ext cx="22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12" name="Google Shape;112;p16"/>
          <p:cNvSpPr txBox="1"/>
          <p:nvPr>
            <p:ph idx="13" type="title"/>
          </p:nvPr>
        </p:nvSpPr>
        <p:spPr>
          <a:xfrm>
            <a:off x="6319746" y="3203162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6"/>
          <p:cNvSpPr txBox="1"/>
          <p:nvPr>
            <p:ph idx="14" type="subTitle"/>
          </p:nvPr>
        </p:nvSpPr>
        <p:spPr>
          <a:xfrm>
            <a:off x="6217450" y="3893950"/>
            <a:ext cx="22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14" name="Google Shape;114;p16"/>
          <p:cNvSpPr txBox="1"/>
          <p:nvPr>
            <p:ph idx="15"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>
            <a:off x="7949800" y="250300"/>
            <a:ext cx="970500" cy="9705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16475" y="1190225"/>
            <a:ext cx="3191700" cy="3191700"/>
          </a:xfrm>
          <a:prstGeom prst="donut">
            <a:avLst>
              <a:gd fmla="val 90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1_1_1_2"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19750" y="1471650"/>
            <a:ext cx="5704200" cy="22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17"/>
          <p:cNvSpPr/>
          <p:nvPr/>
        </p:nvSpPr>
        <p:spPr>
          <a:xfrm>
            <a:off x="583400" y="1364875"/>
            <a:ext cx="566400" cy="5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18"/>
          <p:cNvSpPr/>
          <p:nvPr/>
        </p:nvSpPr>
        <p:spPr>
          <a:xfrm flipH="1" rot="10800000">
            <a:off x="-2837075" y="2322425"/>
            <a:ext cx="5645700" cy="56457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_1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 rot="281941">
            <a:off x="6362388" y="2408468"/>
            <a:ext cx="5478414" cy="5478414"/>
          </a:xfrm>
          <a:prstGeom prst="blockArc">
            <a:avLst>
              <a:gd fmla="val 10532336" name="adj1"/>
              <a:gd fmla="val 16027238" name="adj2"/>
              <a:gd fmla="val 7099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1_1_1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 flipH="1" rot="-281941">
            <a:off x="-2677950" y="2408468"/>
            <a:ext cx="5478414" cy="5478414"/>
          </a:xfrm>
          <a:prstGeom prst="blockArc">
            <a:avLst>
              <a:gd fmla="val 10532336" name="adj1"/>
              <a:gd fmla="val 16027238" name="adj2"/>
              <a:gd fmla="val 7099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131525" y="4269425"/>
            <a:ext cx="566400" cy="5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6325000" y="2322425"/>
            <a:ext cx="5645700" cy="56457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289400" y="391275"/>
            <a:ext cx="566400" cy="5664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898525" y="318375"/>
            <a:ext cx="1139700" cy="1139700"/>
          </a:xfrm>
          <a:prstGeom prst="donut">
            <a:avLst>
              <a:gd fmla="val 129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490825" y="2035663"/>
            <a:ext cx="3933600" cy="17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656150" y="3799913"/>
            <a:ext cx="27681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 flipH="1">
            <a:off x="6119950" y="874090"/>
            <a:ext cx="2304300" cy="11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7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1_1_1_1">
    <p:bg>
      <p:bgPr>
        <a:solidFill>
          <a:schemeClr val="dk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1_1_1_1_1_1_1_1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2"/>
          <p:cNvSpPr/>
          <p:nvPr/>
        </p:nvSpPr>
        <p:spPr>
          <a:xfrm rot="10800000">
            <a:off x="6299500" y="2287550"/>
            <a:ext cx="5730600" cy="5730600"/>
          </a:xfrm>
          <a:prstGeom prst="pie">
            <a:avLst>
              <a:gd fmla="val 0" name="adj1"/>
              <a:gd fmla="val 5425663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 flipH="1" rot="10800000">
            <a:off x="-4226125" y="975150"/>
            <a:ext cx="8398200" cy="83982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 flipH="1">
            <a:off x="4859650" y="1951213"/>
            <a:ext cx="28977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000"/>
            </a:lvl9pPr>
          </a:lstStyle>
          <a:p/>
        </p:txBody>
      </p:sp>
      <p:sp>
        <p:nvSpPr>
          <p:cNvPr id="137" name="Google Shape;137;p23"/>
          <p:cNvSpPr/>
          <p:nvPr/>
        </p:nvSpPr>
        <p:spPr>
          <a:xfrm>
            <a:off x="6795404" y="1068773"/>
            <a:ext cx="1070400" cy="10704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/>
          <p:nvPr/>
        </p:nvSpPr>
        <p:spPr>
          <a:xfrm rot="10800000">
            <a:off x="6336375" y="2322425"/>
            <a:ext cx="5645700" cy="56457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1">
  <p:cSld name="BLANK_1_2_1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flipH="1" rot="10800000">
            <a:off x="-2865200" y="2322425"/>
            <a:ext cx="5645700" cy="56457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281949">
            <a:off x="3559740" y="-398880"/>
            <a:ext cx="11088372" cy="11088372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 flipH="1">
            <a:off x="2798025" y="2201000"/>
            <a:ext cx="2738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000"/>
            </a:lvl9pPr>
          </a:lstStyle>
          <a:p/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2_1_1">
    <p:bg>
      <p:bgPr>
        <a:solidFill>
          <a:schemeClr val="dk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5930312" y="1227044"/>
            <a:ext cx="1543200" cy="154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/>
          <p:nvPr/>
        </p:nvSpPr>
        <p:spPr>
          <a:xfrm flipH="1" rot="-281949">
            <a:off x="-5453412" y="-398880"/>
            <a:ext cx="11088372" cy="11088372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5"/>
          <p:cNvSpPr/>
          <p:nvPr/>
        </p:nvSpPr>
        <p:spPr>
          <a:xfrm rot="281941">
            <a:off x="6362388" y="2408468"/>
            <a:ext cx="5478414" cy="5478414"/>
          </a:xfrm>
          <a:prstGeom prst="blockArc">
            <a:avLst>
              <a:gd fmla="val 10532336" name="adj1"/>
              <a:gd fmla="val 16027238" name="adj2"/>
              <a:gd fmla="val 7099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 flipH="1">
            <a:off x="4968375" y="2281088"/>
            <a:ext cx="28977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TITLE_AND_DESCRIPTION_1_1"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hasCustomPrompt="1" type="title"/>
          </p:nvPr>
        </p:nvSpPr>
        <p:spPr>
          <a:xfrm flipH="1">
            <a:off x="4645436" y="1487043"/>
            <a:ext cx="2937000" cy="50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 flipH="1">
            <a:off x="4645350" y="2127989"/>
            <a:ext cx="2937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hasCustomPrompt="1" idx="2" type="title"/>
          </p:nvPr>
        </p:nvSpPr>
        <p:spPr>
          <a:xfrm flipH="1">
            <a:off x="4645474" y="3345000"/>
            <a:ext cx="2937000" cy="50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6"/>
          <p:cNvSpPr txBox="1"/>
          <p:nvPr>
            <p:ph idx="3" type="subTitle"/>
          </p:nvPr>
        </p:nvSpPr>
        <p:spPr>
          <a:xfrm flipH="1">
            <a:off x="4645388" y="3991702"/>
            <a:ext cx="2937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>
            <a:off x="-4669500" y="-4684725"/>
            <a:ext cx="9324900" cy="93249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5103925" y="1616525"/>
            <a:ext cx="3189300" cy="3189300"/>
          </a:xfrm>
          <a:prstGeom prst="donut">
            <a:avLst>
              <a:gd fmla="val 74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 rot="-4026835">
            <a:off x="660327" y="-1121435"/>
            <a:ext cx="3625608" cy="3625608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 flipH="1">
            <a:off x="1303375" y="2299950"/>
            <a:ext cx="2894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 flipH="1">
            <a:off x="4946525" y="2299950"/>
            <a:ext cx="2894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 flipH="1">
            <a:off x="1303375" y="3863800"/>
            <a:ext cx="2894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 flipH="1">
            <a:off x="4946525" y="3863800"/>
            <a:ext cx="2894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 flipH="1">
            <a:off x="1539599" y="1720225"/>
            <a:ext cx="242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 flipH="1">
            <a:off x="5182799" y="1720225"/>
            <a:ext cx="242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 flipH="1">
            <a:off x="1539599" y="3284075"/>
            <a:ext cx="242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 flipH="1">
            <a:off x="5182799" y="3284075"/>
            <a:ext cx="242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6336375" y="2322425"/>
            <a:ext cx="5645700" cy="56457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 rot="281949">
            <a:off x="3535739" y="-398880"/>
            <a:ext cx="11088372" cy="11088372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 flipH="1">
            <a:off x="4604775" y="732850"/>
            <a:ext cx="1146000" cy="11460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type="ctrTitle"/>
          </p:nvPr>
        </p:nvSpPr>
        <p:spPr>
          <a:xfrm>
            <a:off x="674167" y="757825"/>
            <a:ext cx="5414400" cy="16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719750" y="2526077"/>
            <a:ext cx="33093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720025" y="3799875"/>
            <a:ext cx="2473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1" lang="en" sz="1000">
                <a:solidFill>
                  <a:srgbClr val="F3F3F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" sz="1000">
                <a:solidFill>
                  <a:srgbClr val="F3F3F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>
                <a:solidFill>
                  <a:srgbClr val="F3F3F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">
    <p:bg>
      <p:bgPr>
        <a:solidFill>
          <a:schemeClr val="dk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 rot="10800000">
            <a:off x="-1941149" y="3206850"/>
            <a:ext cx="3876900" cy="38769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281949">
            <a:off x="3559740" y="-398880"/>
            <a:ext cx="11088372" cy="11088372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9750" y="1152475"/>
            <a:ext cx="7704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 rot="10800000">
            <a:off x="-2822925" y="2322425"/>
            <a:ext cx="5645700" cy="56457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-6513633">
            <a:off x="4548712" y="-5002625"/>
            <a:ext cx="9953609" cy="9953609"/>
          </a:xfrm>
          <a:prstGeom prst="blockArc">
            <a:avLst>
              <a:gd fmla="val 10532336" name="adj1"/>
              <a:gd fmla="val 17298376" name="adj2"/>
              <a:gd fmla="val 14103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0" name="Google Shape;30;p5"/>
          <p:cNvSpPr txBox="1"/>
          <p:nvPr>
            <p:ph type="ctrTitle"/>
          </p:nvPr>
        </p:nvSpPr>
        <p:spPr>
          <a:xfrm flipH="1">
            <a:off x="888725" y="2934650"/>
            <a:ext cx="32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 flipH="1">
            <a:off x="888706" y="3512450"/>
            <a:ext cx="32895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idx="2" type="ctrTitle"/>
          </p:nvPr>
        </p:nvSpPr>
        <p:spPr>
          <a:xfrm flipH="1">
            <a:off x="5066581" y="2934638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 flipH="1">
            <a:off x="5066600" y="3512450"/>
            <a:ext cx="31887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10800000">
            <a:off x="6325000" y="2322425"/>
            <a:ext cx="5645700" cy="56457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2092450" y="445025"/>
            <a:ext cx="63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719750" y="1197550"/>
            <a:ext cx="5543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 flipH="1">
            <a:off x="719625" y="2730550"/>
            <a:ext cx="44070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 rot="-5400000">
            <a:off x="-863200" y="4282200"/>
            <a:ext cx="1726200" cy="17262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4259250" y="2915075"/>
            <a:ext cx="1598700" cy="1598700"/>
          </a:xfrm>
          <a:prstGeom prst="donut">
            <a:avLst>
              <a:gd fmla="val 129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803950" y="765150"/>
            <a:ext cx="1146000" cy="11460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1386700" y="4117625"/>
            <a:ext cx="453000" cy="453000"/>
          </a:xfrm>
          <a:prstGeom prst="donut">
            <a:avLst>
              <a:gd fmla="val 129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5400000">
            <a:off x="5454725" y="1452225"/>
            <a:ext cx="7379100" cy="73791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ctrTitle"/>
          </p:nvPr>
        </p:nvSpPr>
        <p:spPr>
          <a:xfrm flipH="1">
            <a:off x="2984700" y="3207375"/>
            <a:ext cx="30351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b="0" sz="24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 flipH="1">
            <a:off x="2276699" y="1938975"/>
            <a:ext cx="4543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166300" y="985200"/>
            <a:ext cx="1202400" cy="1202700"/>
          </a:xfrm>
          <a:prstGeom prst="ellipse">
            <a:avLst/>
          </a:prstGeom>
          <a:solidFill>
            <a:srgbClr val="E09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719750" y="2066475"/>
            <a:ext cx="3933600" cy="18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719750" y="3799913"/>
            <a:ext cx="27681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hasCustomPrompt="1" idx="2" type="title"/>
          </p:nvPr>
        </p:nvSpPr>
        <p:spPr>
          <a:xfrm flipH="1">
            <a:off x="719750" y="1225050"/>
            <a:ext cx="2304300" cy="11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7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9"/>
          <p:cNvSpPr/>
          <p:nvPr/>
        </p:nvSpPr>
        <p:spPr>
          <a:xfrm>
            <a:off x="7356575" y="3285075"/>
            <a:ext cx="1300800" cy="1300800"/>
          </a:xfrm>
          <a:prstGeom prst="donut">
            <a:avLst>
              <a:gd fmla="val 129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4533450" y="4164725"/>
            <a:ext cx="359100" cy="3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rot="10800000">
            <a:off x="4985025" y="975150"/>
            <a:ext cx="8398200" cy="8398200"/>
          </a:xfrm>
          <a:prstGeom prst="pie">
            <a:avLst>
              <a:gd fmla="val 0" name="adj1"/>
              <a:gd fmla="val 5425663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422800" y="561425"/>
            <a:ext cx="4001400" cy="38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 SemiBold"/>
              <a:buNone/>
              <a:defRPr sz="2800">
                <a:solidFill>
                  <a:srgbClr val="F3F3F3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Source Sans Pro"/>
              <a:buNone/>
              <a:defRPr b="1" sz="2800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●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○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■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●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○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■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●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Barlow Light"/>
              <a:buChar char="○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Barlow Light"/>
              <a:buChar char="■"/>
              <a:defRPr sz="1200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ctrTitle"/>
          </p:nvPr>
        </p:nvSpPr>
        <p:spPr>
          <a:xfrm flipH="1">
            <a:off x="3356551" y="1111350"/>
            <a:ext cx="6351000" cy="26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Final </a:t>
            </a:r>
            <a:endParaRPr sz="7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Presentation</a:t>
            </a:r>
            <a:endParaRPr sz="7500"/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 flipH="1">
            <a:off x="808394" y="3631350"/>
            <a:ext cx="290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IBM GTSP - Team 2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19750" y="1159200"/>
            <a:ext cx="72177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Theme: Digitization to Ease Access to Social Services</a:t>
            </a:r>
            <a:endParaRPr b="0" sz="35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 flipH="1">
            <a:off x="719750" y="2757900"/>
            <a:ext cx="7656900" cy="2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719750" y="1159200"/>
            <a:ext cx="72177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Proposed System:  A Land Registry Using Blockchain Technology</a:t>
            </a:r>
            <a:endParaRPr b="0" sz="3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 flipH="1">
            <a:off x="1230475" y="2993400"/>
            <a:ext cx="5514000" cy="2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Deployment and maintenance of a Land Registry Application using Blockchain technology.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76875" y="-374675"/>
            <a:ext cx="100800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Traditional Land Transactions:   Drawbacks</a:t>
            </a:r>
            <a:endParaRPr sz="3200"/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 flipH="1">
            <a:off x="624275" y="1464700"/>
            <a:ext cx="76569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Intermediate Transactions may go unrecognised by Govt. officials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Rampant property frauds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current softwares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land record systems.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Difficulty to track double selling of the same land or landed property.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Enormous paper work for obtaining loan from banks using land as collateral.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Tampering of original documents is a possibility.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476875" y="-374675"/>
            <a:ext cx="100800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Blockchain Technology?</a:t>
            </a:r>
            <a:endParaRPr sz="3200"/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 flipH="1">
            <a:off x="624300" y="1464700"/>
            <a:ext cx="85197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Increased 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transparency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as the complete transaction history is available.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 transactions shall be made tamper free and highly secured.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shall be decentralized and accessed by all Govt.departments.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former can ease the request for subsidy, mutation etc.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26350" y="1108125"/>
            <a:ext cx="79086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Modules and Functionalities:</a:t>
            </a:r>
            <a:endParaRPr sz="4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 flipH="1">
            <a:off x="743550" y="2094550"/>
            <a:ext cx="7656900" cy="2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35"/>
          <p:cNvGraphicFramePr/>
          <p:nvPr/>
        </p:nvGraphicFramePr>
        <p:xfrm>
          <a:off x="666850" y="21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{4246B2EF-6688-4A40-924A-9DA594D9B92F}</a:tableStyleId>
              </a:tblPr>
              <a:tblGrid>
                <a:gridCol w="39486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Revenue Department Module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User Module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 out complete plots in the state.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/ delete plots from the list.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Verification of land transaction and approval.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Rejection of unauthorised transactions.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Request for land transaction.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View status of transaction.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939350" y="1159200"/>
            <a:ext cx="79086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 flipH="1">
            <a:off x="2378550" y="2418125"/>
            <a:ext cx="4962000" cy="2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used:</a:t>
            </a:r>
            <a:r>
              <a:rPr lang="en" sz="1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	Blockchain Technology</a:t>
            </a:r>
            <a:endParaRPr sz="1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 end: 			Python</a:t>
            </a:r>
            <a:endParaRPr sz="1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Framework: 			Flask</a:t>
            </a:r>
            <a:endParaRPr sz="1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 end: 			HTML, CSS</a:t>
            </a:r>
            <a:endParaRPr sz="1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76875" y="-374675"/>
            <a:ext cx="100800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Future Scope:</a:t>
            </a:r>
            <a:endParaRPr sz="3200"/>
          </a:p>
        </p:txBody>
      </p:sp>
      <p:sp>
        <p:nvSpPr>
          <p:cNvPr id="225" name="Google Shape;225;p37"/>
          <p:cNvSpPr txBox="1"/>
          <p:nvPr>
            <p:ph idx="1" type="subTitle"/>
          </p:nvPr>
        </p:nvSpPr>
        <p:spPr>
          <a:xfrm flipH="1">
            <a:off x="624350" y="1464700"/>
            <a:ext cx="74145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 a full fledged application available to Govt. Departments and Banks.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Navigate through local Map and search for the required plot.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sophisticated algorithms to 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enforce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security and privacy.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85641" l="37862" r="48790" t="4141"/>
          <a:stretch/>
        </p:blipFill>
        <p:spPr>
          <a:xfrm>
            <a:off x="6551428" y="3847122"/>
            <a:ext cx="518400" cy="49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type="title"/>
          </p:nvPr>
        </p:nvSpPr>
        <p:spPr>
          <a:xfrm>
            <a:off x="719750" y="1197550"/>
            <a:ext cx="5543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232" name="Google Shape;232;p38"/>
          <p:cNvSpPr txBox="1"/>
          <p:nvPr>
            <p:ph idx="1" type="subTitle"/>
          </p:nvPr>
        </p:nvSpPr>
        <p:spPr>
          <a:xfrm flipH="1">
            <a:off x="719575" y="2730550"/>
            <a:ext cx="29601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 rotWithShape="1">
          <a:blip r:embed="rId3">
            <a:alphaModFix/>
          </a:blip>
          <a:srcRect b="7518" l="38431" r="24197" t="63873"/>
          <a:stretch/>
        </p:blipFill>
        <p:spPr>
          <a:xfrm>
            <a:off x="5271729" y="3400571"/>
            <a:ext cx="1451400" cy="138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 &amp; Deals by Slidesgo">
  <a:themeElements>
    <a:clrScheme name="Simple Light">
      <a:dk1>
        <a:srgbClr val="F9B317"/>
      </a:dk1>
      <a:lt1>
        <a:srgbClr val="0C343D"/>
      </a:lt1>
      <a:dk2>
        <a:srgbClr val="134F5C"/>
      </a:dk2>
      <a:lt2>
        <a:srgbClr val="6F0116"/>
      </a:lt2>
      <a:accent1>
        <a:srgbClr val="F9B317"/>
      </a:accent1>
      <a:accent2>
        <a:srgbClr val="0C343D"/>
      </a:accent2>
      <a:accent3>
        <a:srgbClr val="134F5C"/>
      </a:accent3>
      <a:accent4>
        <a:srgbClr val="6F0116"/>
      </a:accent4>
      <a:accent5>
        <a:srgbClr val="F9B317"/>
      </a:accent5>
      <a:accent6>
        <a:srgbClr val="0C343D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