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9" r:id="rId7"/>
    <p:sldId id="261" r:id="rId8"/>
    <p:sldId id="271" r:id="rId9"/>
    <p:sldId id="265" r:id="rId10"/>
    <p:sldId id="278" r:id="rId11"/>
    <p:sldId id="279" r:id="rId12"/>
    <p:sldId id="266" r:id="rId13"/>
    <p:sldId id="269" r:id="rId14"/>
    <p:sldId id="276" r:id="rId15"/>
    <p:sldId id="280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718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Homeli-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made food ordering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580B2C-E442-4732-A79E-9EDB3EE48D84}"/>
              </a:ext>
            </a:extLst>
          </p:cNvPr>
          <p:cNvSpPr txBox="1">
            <a:spLocks/>
          </p:cNvSpPr>
          <p:nvPr/>
        </p:nvSpPr>
        <p:spPr>
          <a:xfrm>
            <a:off x="7972765" y="5016444"/>
            <a:ext cx="5390469" cy="1438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Amal Vijayan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Roll no.10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AJC20MCA-2011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S3 RMCA 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BF526951-65EA-45E9-8A3A-211BA615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230" y="127002"/>
            <a:ext cx="2707145" cy="471489"/>
          </a:xfrm>
        </p:spPr>
        <p:txBody>
          <a:bodyPr/>
          <a:lstStyle/>
          <a:p>
            <a:pPr algn="ctr"/>
            <a:r>
              <a:rPr lang="en-IN" sz="2000" dirty="0"/>
              <a:t>Use case diagram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DB0BA6C-2DD4-4880-9E42-59FD91D3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9" y="700087"/>
            <a:ext cx="6599514" cy="60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4">
            <a:extLst>
              <a:ext uri="{FF2B5EF4-FFF2-40B4-BE49-F238E27FC236}">
                <a16:creationId xmlns:a16="http://schemas.microsoft.com/office/drawing/2014/main" id="{7BCA9617-3C7B-46D2-AC03-F7822047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230" y="127002"/>
            <a:ext cx="2707145" cy="471489"/>
          </a:xfrm>
        </p:spPr>
        <p:txBody>
          <a:bodyPr/>
          <a:lstStyle/>
          <a:p>
            <a:pPr algn="ctr"/>
            <a:r>
              <a:rPr lang="en-IN" sz="2000" dirty="0"/>
              <a:t>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8B2C6-60E1-4CF1-8B8D-B97D6139F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725" y="598491"/>
            <a:ext cx="9721364" cy="5888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50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9BF01252-67D2-47F0-BC6E-E2FB8B4E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032" y="1915223"/>
            <a:ext cx="8401624" cy="1325563"/>
          </a:xfrm>
        </p:spPr>
        <p:txBody>
          <a:bodyPr/>
          <a:lstStyle/>
          <a:p>
            <a:r>
              <a:rPr lang="en-US" dirty="0"/>
              <a:t>Table Design</a:t>
            </a:r>
          </a:p>
        </p:txBody>
      </p:sp>
    </p:spTree>
    <p:extLst>
      <p:ext uri="{BB962C8B-B14F-4D97-AF65-F5344CB8AC3E}">
        <p14:creationId xmlns:p14="http://schemas.microsoft.com/office/powerpoint/2010/main" val="14091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B2E08D15-6117-477F-9C00-4D8F45C3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05" y="1497311"/>
            <a:ext cx="25495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D309-DEB1-47B4-9D99-3A196991F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"/>
          <a:stretch/>
        </p:blipFill>
        <p:spPr>
          <a:xfrm>
            <a:off x="1251805" y="2588786"/>
            <a:ext cx="9933994" cy="2326114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D0FDD7A-BA32-4719-AA3F-F24119B6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17" y="128588"/>
            <a:ext cx="2361521" cy="977900"/>
          </a:xfrm>
        </p:spPr>
        <p:txBody>
          <a:bodyPr/>
          <a:lstStyle/>
          <a:p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88856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49F032-867B-49E9-AD98-AECC81B55B1A}"/>
              </a:ext>
            </a:extLst>
          </p:cNvPr>
          <p:cNvSpPr txBox="1"/>
          <p:nvPr/>
        </p:nvSpPr>
        <p:spPr>
          <a:xfrm>
            <a:off x="303609" y="937394"/>
            <a:ext cx="609361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login_d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table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1F048-CF19-47AB-B562-4DBB8E51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01" y="2551380"/>
            <a:ext cx="10776561" cy="29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6C8A38-478F-4D11-A673-B94DF7D22C36}"/>
              </a:ext>
            </a:extLst>
          </p:cNvPr>
          <p:cNvSpPr txBox="1"/>
          <p:nvPr/>
        </p:nvSpPr>
        <p:spPr>
          <a:xfrm>
            <a:off x="360760" y="951682"/>
            <a:ext cx="609361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/>
            <a:r>
              <a:rPr lang="en-US" sz="1800" b="1" dirty="0" err="1">
                <a:effectLst/>
                <a:latin typeface="Carlito"/>
                <a:ea typeface="Times New Roman" panose="02020603050405020304" pitchFamily="18" charset="0"/>
              </a:rPr>
              <a:t>Tbl_chefs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630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rlito"/>
                <a:ea typeface="Times New Roman" panose="02020603050405020304" pitchFamily="18" charset="0"/>
              </a:rPr>
              <a:t>Primary key: </a:t>
            </a:r>
            <a:r>
              <a:rPr lang="en-US" sz="1800" b="1" dirty="0" err="1">
                <a:effectLst/>
                <a:latin typeface="Carlito"/>
                <a:ea typeface="Times New Roman" panose="02020603050405020304" pitchFamily="18" charset="0"/>
              </a:rPr>
              <a:t>chefs_id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76300">
              <a:spcBef>
                <a:spcPts val="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rlito"/>
                <a:ea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Carlito"/>
                <a:ea typeface="Times New Roman" panose="02020603050405020304" pitchFamily="18" charset="0"/>
              </a:rPr>
              <a:t>login_d</a:t>
            </a:r>
            <a:r>
              <a:rPr lang="en-US" sz="1800" b="1" dirty="0">
                <a:effectLst/>
                <a:latin typeface="Carlito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rlito"/>
                <a:ea typeface="Times New Roman" panose="02020603050405020304" pitchFamily="18" charset="0"/>
              </a:rPr>
              <a:t>references table </a:t>
            </a:r>
            <a:r>
              <a:rPr lang="en-US" sz="1800" b="1" dirty="0" err="1">
                <a:effectLst/>
                <a:latin typeface="Carlito"/>
                <a:ea typeface="Times New Roman" panose="02020603050405020304" pitchFamily="18" charset="0"/>
              </a:rPr>
              <a:t>tbl_login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698D8-1C4D-457C-8C2D-59E92949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05" y="2205856"/>
            <a:ext cx="9168058" cy="33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8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B79EEA-F5CF-48E2-A5F4-EB559521B940}"/>
              </a:ext>
            </a:extLst>
          </p:cNvPr>
          <p:cNvSpPr txBox="1"/>
          <p:nvPr/>
        </p:nvSpPr>
        <p:spPr>
          <a:xfrm>
            <a:off x="0" y="937394"/>
            <a:ext cx="508277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>
              <a:spcBef>
                <a:spcPts val="73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prdt_id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chefs_id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tbl_chefs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BDA8D-9CF6-4489-AF1A-092CCAE4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38" y="2197333"/>
            <a:ext cx="10555773" cy="34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246738-EDC4-4B69-882F-851296C23893}"/>
              </a:ext>
            </a:extLst>
          </p:cNvPr>
          <p:cNvSpPr txBox="1"/>
          <p:nvPr/>
        </p:nvSpPr>
        <p:spPr>
          <a:xfrm>
            <a:off x="2382" y="555450"/>
            <a:ext cx="609361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0" indent="457200">
              <a:spcBef>
                <a:spcPts val="19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cart_id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prdt_id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B8756-8F54-4F73-9781-523F25DF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0" y="2418174"/>
            <a:ext cx="10631726" cy="26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27E9B2-91BE-4375-A216-95A10CA5E6DB}"/>
              </a:ext>
            </a:extLst>
          </p:cNvPr>
          <p:cNvSpPr txBox="1"/>
          <p:nvPr/>
        </p:nvSpPr>
        <p:spPr>
          <a:xfrm>
            <a:off x="803671" y="405921"/>
            <a:ext cx="9554765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prdt_id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products,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chefs_id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tbl_chefs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login_id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878F2-BB3F-4B81-989C-86C75C75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19" y="2126805"/>
            <a:ext cx="8125408" cy="42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521AC9-0DE7-41D7-875C-B561F5B7772D}"/>
              </a:ext>
            </a:extLst>
          </p:cNvPr>
          <p:cNvSpPr txBox="1"/>
          <p:nvPr/>
        </p:nvSpPr>
        <p:spPr>
          <a:xfrm>
            <a:off x="232172" y="547814"/>
            <a:ext cx="6093618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0">
              <a:spcBef>
                <a:spcPts val="5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Admin_users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>
              <a:spcBef>
                <a:spcPts val="9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5A655-580A-4E18-BDB1-A64ADBDC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0" y="2126186"/>
            <a:ext cx="10351014" cy="19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Homeli-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Homeli-</a:t>
            </a:r>
            <a:r>
              <a:rPr lang="en-US" dirty="0" err="1"/>
              <a:t>foodi</a:t>
            </a:r>
            <a:r>
              <a:rPr lang="en-US" dirty="0"/>
              <a:t>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96F8A-FB4C-4B11-BACE-52A47C0F709D}"/>
              </a:ext>
            </a:extLst>
          </p:cNvPr>
          <p:cNvSpPr txBox="1"/>
          <p:nvPr/>
        </p:nvSpPr>
        <p:spPr>
          <a:xfrm>
            <a:off x="1167492" y="1943100"/>
            <a:ext cx="10405383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Homeli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food delivery app for homemade foods that are prepared by home chefs.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includes the ordering and delivery of homely foods from the home chefs which is not listed in the existing food delivery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consists of Admin, User, Home chefs.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users can place order for foods that are available, and the food is delivered to them by the delivery agents.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94" y="300736"/>
            <a:ext cx="840162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6BF07B-70AB-49C5-B6E3-AFF8CE7BE882}"/>
              </a:ext>
            </a:extLst>
          </p:cNvPr>
          <p:cNvSpPr txBox="1"/>
          <p:nvPr/>
        </p:nvSpPr>
        <p:spPr>
          <a:xfrm>
            <a:off x="1385889" y="2047811"/>
            <a:ext cx="6457950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 3 modules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8FA85D5-7C78-487A-AB41-F4FDF35E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94" y="300736"/>
            <a:ext cx="840162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98D75-4954-4E18-B1CA-09AA9DE56C44}"/>
              </a:ext>
            </a:extLst>
          </p:cNvPr>
          <p:cNvSpPr txBox="1"/>
          <p:nvPr/>
        </p:nvSpPr>
        <p:spPr>
          <a:xfrm>
            <a:off x="727694" y="1957388"/>
            <a:ext cx="11102355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overall manages the web application.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rights to view the chefs and customer details.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authority to enable and disable chefs and customer.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status of orders and foods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C750EF7-7737-40BE-92C0-8D73EB07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94" y="300736"/>
            <a:ext cx="8401624" cy="1325563"/>
          </a:xfrm>
        </p:spPr>
        <p:txBody>
          <a:bodyPr/>
          <a:lstStyle/>
          <a:p>
            <a:r>
              <a:rPr lang="en-US" dirty="0"/>
              <a:t>Chefs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7F677-08D4-40C7-94BE-BF22BD18FF63}"/>
              </a:ext>
            </a:extLst>
          </p:cNvPr>
          <p:cNvSpPr txBox="1"/>
          <p:nvPr/>
        </p:nvSpPr>
        <p:spPr>
          <a:xfrm>
            <a:off x="727694" y="1957388"/>
            <a:ext cx="11102355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Chefs can add foods to the system and update existing items.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view orders for them and manage it 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authority to accept or reject the order requests.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they can view all the available foods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13169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EF015F-FD61-402E-8869-0F5AA016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94" y="300736"/>
            <a:ext cx="840162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79272-90B3-41BD-B111-16A5DB609DEF}"/>
              </a:ext>
            </a:extLst>
          </p:cNvPr>
          <p:cNvSpPr txBox="1"/>
          <p:nvPr/>
        </p:nvSpPr>
        <p:spPr>
          <a:xfrm>
            <a:off x="727694" y="1957388"/>
            <a:ext cx="11102355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order food items.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the authority to update their profile.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able to see the order status.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manage cart and orders.</a:t>
            </a:r>
          </a:p>
        </p:txBody>
      </p:sp>
    </p:spTree>
    <p:extLst>
      <p:ext uri="{BB962C8B-B14F-4D97-AF65-F5344CB8AC3E}">
        <p14:creationId xmlns:p14="http://schemas.microsoft.com/office/powerpoint/2010/main" val="77472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9BF01252-67D2-47F0-BC6E-E2FB8B4E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032" y="1915223"/>
            <a:ext cx="8401624" cy="1325563"/>
          </a:xfrm>
        </p:spPr>
        <p:txBody>
          <a:bodyPr/>
          <a:lstStyle/>
          <a:p>
            <a:r>
              <a:rPr lang="en-US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92</TotalTime>
  <Words>392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Carlito</vt:lpstr>
      <vt:lpstr>Tenorite</vt:lpstr>
      <vt:lpstr>Times New Roman</vt:lpstr>
      <vt:lpstr>Office Theme</vt:lpstr>
      <vt:lpstr>Homeli- Foodi</vt:lpstr>
      <vt:lpstr>Contents</vt:lpstr>
      <vt:lpstr>Abstract</vt:lpstr>
      <vt:lpstr>Homeli-foodi </vt:lpstr>
      <vt:lpstr>Project Modules</vt:lpstr>
      <vt:lpstr>Admin</vt:lpstr>
      <vt:lpstr>Chefs</vt:lpstr>
      <vt:lpstr>Customers</vt:lpstr>
      <vt:lpstr>UML DIAGRAMS</vt:lpstr>
      <vt:lpstr>Use case diagram</vt:lpstr>
      <vt:lpstr>Sequence diagram</vt:lpstr>
      <vt:lpstr>Table Design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Homeli- Foodi</dc:title>
  <dc:creator>Amal Vijayan</dc:creator>
  <cp:lastModifiedBy>Amal Vijayan</cp:lastModifiedBy>
  <cp:revision>1</cp:revision>
  <dcterms:created xsi:type="dcterms:W3CDTF">2022-03-01T08:10:38Z</dcterms:created>
  <dcterms:modified xsi:type="dcterms:W3CDTF">2022-03-01T09:43:06Z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