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60" r:id="rId4"/>
    <p:sldId id="261" r:id="rId5"/>
    <p:sldId id="265" r:id="rId6"/>
    <p:sldId id="266" r:id="rId7"/>
    <p:sldId id="267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128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4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sz="440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Luxury </a:t>
            </a:r>
            <a:r>
              <a:rPr sz="44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Housing Sales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pPr>
              <a:buNone/>
            </a:pPr>
            <a:endParaRPr lang="en-IN" sz="4000" b="1" dirty="0" smtClean="0"/>
          </a:p>
          <a:p>
            <a:pPr algn="just">
              <a:buNone/>
            </a:pP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Thank you</a:t>
            </a:r>
            <a:endParaRPr sz="4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Build a complete real estate </a:t>
            </a:r>
            <a:r>
              <a:rPr>
                <a:latin typeface="Times New Roman" pitchFamily="18" charset="0"/>
                <a:cs typeface="Times New Roman" pitchFamily="18" charset="0"/>
              </a:rPr>
              <a:t>analytics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to be followed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: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>
                <a:latin typeface="Times New Roman" pitchFamily="18" charset="0"/>
                <a:cs typeface="Times New Roman" pitchFamily="18" charset="0"/>
              </a:rPr>
              <a:t>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>
                <a:latin typeface="Times New Roman" pitchFamily="18" charset="0"/>
                <a:cs typeface="Times New Roman" pitchFamily="18" charset="0"/>
              </a:rPr>
              <a:t>cleaning and preprocessing </a:t>
            </a:r>
            <a:r>
              <a:rPr>
                <a:latin typeface="Times New Roman" pitchFamily="18" charset="0"/>
                <a:cs typeface="Times New Roman" pitchFamily="18" charset="0"/>
              </a:rPr>
              <a:t>using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Load refined dataset into </a:t>
            </a:r>
            <a:r>
              <a:rPr>
                <a:latin typeface="Times New Roman" pitchFamily="18" charset="0"/>
                <a:cs typeface="Times New Roman" pitchFamily="18" charset="0"/>
              </a:rPr>
              <a:t>SQL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 Connect </a:t>
            </a:r>
            <a:r>
              <a:rPr>
                <a:latin typeface="Times New Roman" pitchFamily="18" charset="0"/>
                <a:cs typeface="Times New Roman" pitchFamily="18" charset="0"/>
              </a:rPr>
              <a:t>SQL to Power BI </a:t>
            </a:r>
            <a:r>
              <a:rPr>
                <a:latin typeface="Times New Roman" pitchFamily="18" charset="0"/>
                <a:cs typeface="Times New Roman" pitchFamily="18" charset="0"/>
              </a:rPr>
              <a:t>for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visualization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lang="en-IN" u="sng" dirty="0" smtClean="0">
                <a:latin typeface="Times New Roman" pitchFamily="18" charset="0"/>
                <a:cs typeface="Times New Roman" pitchFamily="18" charset="0"/>
              </a:rPr>
              <a:t>Goal :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eal-world </a:t>
            </a:r>
            <a:r>
              <a:rPr>
                <a:latin typeface="Times New Roman" pitchFamily="18" charset="0"/>
                <a:cs typeface="Times New Roman" pitchFamily="18" charset="0"/>
              </a:rPr>
              <a:t>enterprise-level pipeline </a:t>
            </a:r>
            <a:r>
              <a:rPr>
                <a:latin typeface="Times New Roman" pitchFamily="18" charset="0"/>
                <a:cs typeface="Times New Roman" pitchFamily="18" charset="0"/>
              </a:rPr>
              <a:t>for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decision-makin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  <a:endParaRPr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Data Source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ousing dataset</a:t>
            </a:r>
            <a:endParaRPr sz="2400">
              <a:latin typeface="Times New Roman" pitchFamily="18" charset="0"/>
              <a:cs typeface="Times New Roman" pitchFamily="18" charset="0"/>
            </a:endParaRPr>
          </a:p>
          <a:p>
            <a:r>
              <a:rPr sz="2400" u="sng" smtClean="0">
                <a:latin typeface="Times New Roman" pitchFamily="18" charset="0"/>
                <a:cs typeface="Times New Roman" pitchFamily="18" charset="0"/>
              </a:rPr>
              <a:t> Python</a:t>
            </a:r>
            <a:r>
              <a:rPr lang="en-IN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sz="2400" u="sng">
              <a:latin typeface="Times New Roman" pitchFamily="18" charset="0"/>
              <a:cs typeface="Times New Roman" pitchFamily="18" charset="0"/>
            </a:endParaRPr>
          </a:p>
          <a:p>
            <a:r>
              <a:rPr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Handl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missing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values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and finding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duplicates, outliers</a:t>
            </a:r>
          </a:p>
          <a:p>
            <a:r>
              <a:rPr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Feature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engineering (amenity score, buyer sentiment)</a:t>
            </a:r>
          </a:p>
          <a:p>
            <a:r>
              <a:rPr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u="sng">
                <a:latin typeface="Times New Roman" pitchFamily="18" charset="0"/>
                <a:cs typeface="Times New Roman" pitchFamily="18" charset="0"/>
              </a:rPr>
              <a:t>SQL Database:</a:t>
            </a:r>
          </a:p>
          <a:p>
            <a:r>
              <a:rPr sz="240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Structured storage, scalable queries</a:t>
            </a:r>
          </a:p>
          <a:p>
            <a:r>
              <a:rPr sz="2400" u="sng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u="sng">
                <a:latin typeface="Times New Roman" pitchFamily="18" charset="0"/>
                <a:cs typeface="Times New Roman" pitchFamily="18" charset="0"/>
              </a:rPr>
              <a:t>Power BI:</a:t>
            </a:r>
          </a:p>
          <a:p>
            <a:r>
              <a:rPr sz="240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 Dashboards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sales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pricing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buyer </a:t>
            </a:r>
            <a:r>
              <a:rPr sz="240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r>
              <a:rPr sz="2400">
                <a:latin typeface="Times New Roman" pitchFamily="18" charset="0"/>
                <a:cs typeface="Times New Roman" pitchFamily="18" charset="0"/>
              </a:rPr>
              <a:t>   </a:t>
            </a:r>
            <a:r>
              <a:rPr sz="2400" smtClean="0"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visualization</a:t>
            </a:r>
            <a:endParaRPr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mtClean="0"/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Python </a:t>
            </a:r>
            <a:r>
              <a:rPr>
                <a:latin typeface="Times New Roman" pitchFamily="18" charset="0"/>
                <a:cs typeface="Times New Roman" pitchFamily="18" charset="0"/>
              </a:rPr>
              <a:t>Layer 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→ Data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Cleaning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 Preprocessing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SQL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Connection &amp; Storage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Power </a:t>
            </a:r>
            <a:r>
              <a:rPr>
                <a:latin typeface="Times New Roman" pitchFamily="18" charset="0"/>
                <a:cs typeface="Times New Roman" pitchFamily="18" charset="0"/>
              </a:rPr>
              <a:t>BI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Layer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→ Visualization </a:t>
            </a:r>
            <a:r>
              <a:rPr>
                <a:latin typeface="Times New Roman" pitchFamily="18" charset="0"/>
                <a:cs typeface="Times New Roman" pitchFamily="18" charset="0"/>
              </a:rPr>
              <a:t>&amp;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Report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Generation.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sng">
                <a:latin typeface="Times New Roman" pitchFamily="18" charset="0"/>
                <a:cs typeface="Times New Roman" pitchFamily="18" charset="0"/>
              </a:rPr>
              <a:t>Flow</a:t>
            </a:r>
            <a:r>
              <a:rPr u="sng">
                <a:latin typeface="Times New Roman" pitchFamily="18" charset="0"/>
                <a:cs typeface="Times New Roman" pitchFamily="18" charset="0"/>
              </a:rPr>
              <a:t>: </a:t>
            </a:r>
            <a:endParaRPr lang="en-IN" u="sng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set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→ ETL → SQL → Power BI →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Configuration Demand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94853" y="1918198"/>
            <a:ext cx="6763694" cy="4229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Possession Status Analysis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061668"/>
            <a:ext cx="7239000" cy="394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Booking Conversion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231830"/>
            <a:ext cx="7239000" cy="360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Faster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ccurate </a:t>
            </a:r>
            <a:r>
              <a:rPr>
                <a:latin typeface="Times New Roman" pitchFamily="18" charset="0"/>
                <a:cs typeface="Times New Roman" pitchFamily="18" charset="0"/>
              </a:rPr>
              <a:t>market intelligence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Better </a:t>
            </a:r>
            <a:r>
              <a:rPr>
                <a:latin typeface="Times New Roman" pitchFamily="18" charset="0"/>
                <a:cs typeface="Times New Roman" pitchFamily="18" charset="0"/>
              </a:rPr>
              <a:t>sales funnel optimization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Data-driven </a:t>
            </a:r>
            <a:r>
              <a:rPr>
                <a:latin typeface="Times New Roman" pitchFamily="18" charset="0"/>
                <a:cs typeface="Times New Roman" pitchFamily="18" charset="0"/>
              </a:rPr>
              <a:t>pricing strategies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Enhanced </a:t>
            </a:r>
            <a:r>
              <a:rPr>
                <a:latin typeface="Times New Roman" pitchFamily="18" charset="0"/>
                <a:cs typeface="Times New Roman" pitchFamily="18" charset="0"/>
              </a:rPr>
              <a:t>buyer understanding</a:t>
            </a: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Strategic </a:t>
            </a:r>
            <a:r>
              <a:rPr>
                <a:latin typeface="Times New Roman" pitchFamily="18" charset="0"/>
                <a:cs typeface="Times New Roman" pitchFamily="18" charset="0"/>
              </a:rPr>
              <a:t>investment decisions with quarterly tracking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smtClean="0"/>
              <a:t> </a:t>
            </a:r>
            <a:endParaRPr lang="en-IN" dirty="0" smtClean="0"/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End-to-end </a:t>
            </a:r>
            <a:r>
              <a:rPr>
                <a:latin typeface="Times New Roman" pitchFamily="18" charset="0"/>
                <a:cs typeface="Times New Roman" pitchFamily="18" charset="0"/>
              </a:rPr>
              <a:t>analytics pipeline </a:t>
            </a:r>
            <a:r>
              <a:rPr>
                <a:latin typeface="Times New Roman" pitchFamily="18" charset="0"/>
                <a:cs typeface="Times New Roman" pitchFamily="18" charset="0"/>
              </a:rPr>
              <a:t>provides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scalable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real-world solution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Helps real estate firms gain </a:t>
            </a:r>
            <a:r>
              <a:rPr>
                <a:latin typeface="Times New Roman" pitchFamily="18" charset="0"/>
                <a:cs typeface="Times New Roman" pitchFamily="18" charset="0"/>
              </a:rPr>
              <a:t>competitive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advantage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smtClean="0">
                <a:latin typeface="Times New Roman" pitchFamily="18" charset="0"/>
                <a:cs typeface="Times New Roman" pitchFamily="18" charset="0"/>
              </a:rPr>
              <a:t>Enables </a:t>
            </a:r>
            <a:r>
              <a:rPr>
                <a:latin typeface="Times New Roman" pitchFamily="18" charset="0"/>
                <a:cs typeface="Times New Roman" pitchFamily="18" charset="0"/>
              </a:rPr>
              <a:t>data-driven decision-making </a:t>
            </a:r>
            <a:r>
              <a:rPr>
                <a:latin typeface="Times New Roman" pitchFamily="18" charset="0"/>
                <a:cs typeface="Times New Roman" pitchFamily="18" charset="0"/>
              </a:rPr>
              <a:t>in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>
                <a:latin typeface="Times New Roman" pitchFamily="18" charset="0"/>
                <a:cs typeface="Times New Roman" pitchFamily="18" charset="0"/>
              </a:rPr>
              <a:t>luxury </a:t>
            </a:r>
            <a:r>
              <a:rPr>
                <a:latin typeface="Times New Roman" pitchFamily="18" charset="0"/>
                <a:cs typeface="Times New Roman" pitchFamily="18" charset="0"/>
              </a:rPr>
              <a:t>housing </a:t>
            </a:r>
            <a:r>
              <a:rPr smtClean="0">
                <a:latin typeface="Times New Roman" pitchFamily="18" charset="0"/>
                <a:cs typeface="Times New Roman" pitchFamily="18" charset="0"/>
              </a:rPr>
              <a:t>sector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134</TotalTime>
  <Words>213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Opulent</vt:lpstr>
      <vt:lpstr>       Luxury Housing Sales Analysis</vt:lpstr>
      <vt:lpstr>Problem Statement</vt:lpstr>
      <vt:lpstr>Introduction</vt:lpstr>
      <vt:lpstr>Technical Architecture</vt:lpstr>
      <vt:lpstr>Configuration Demand</vt:lpstr>
      <vt:lpstr>Possession Status Analysis</vt:lpstr>
      <vt:lpstr>Booking Conversion</vt:lpstr>
      <vt:lpstr>RESULTS</vt:lpstr>
      <vt:lpstr>Conclusion</vt:lpstr>
      <vt:lpstr>Slide 10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Luxury Housing Sales Analysis</dc:title>
  <dc:subject/>
  <dc:creator/>
  <cp:keywords/>
  <dc:description>generated using python-pptx</dc:description>
  <cp:lastModifiedBy>Sri Advikam</cp:lastModifiedBy>
  <cp:revision>19</cp:revision>
  <dcterms:created xsi:type="dcterms:W3CDTF">2013-01-27T09:14:16Z</dcterms:created>
  <dcterms:modified xsi:type="dcterms:W3CDTF">2025-09-28T15:52:21Z</dcterms:modified>
  <cp:category/>
</cp:coreProperties>
</file>