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4BA8-2D92-4378-B984-B52716E4877D}" v="6" dt="2024-11-17T11:42:3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sleep tracking app for a better night's rest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BARATH.P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710422243007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Sleep Tracking: Monitor sleep duration, stages (light, deep, REM), and sleep 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Sleep Score: Get a daily sleep score based on sleep quality, duration, and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Sleep Stage Tracking: Visualize sleep stages in real-time, identifying light, deep, and REM sleep.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4. Smart Alarms: Wake up during light sleep phases, feeling refreshed and energized.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5. Sleep Diary: Log sleep-related events, such as coffee consumption, exercise, or stress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6. Personalized Recommendations: Receive tailored advice on sleep schedule, relaxation techniques, and sleep environment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7. Sleep Goals: Set and track sleep goals, monitoring progress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8. Mood Tracking: Monitor emotions and energy levels, correlating them with sleep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9. Relaxation Techniques: Access guided meditations, breathing exercises, and soothing sounds.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10. Integrations: Connect with popular health and fitness apps (e.g., Fitbit, Apple Health).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286857" y="601365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com.example.projectoneimport</a:t>
            </a:r>
            <a:r>
              <a:rPr lang="en-US" dirty="0"/>
              <a:t> </a:t>
            </a:r>
            <a:r>
              <a:rPr lang="en-US" dirty="0" err="1"/>
              <a:t>androidx.test.platform.app</a:t>
            </a:r>
            <a:r>
              <a:rPr lang="en-US" dirty="0"/>
              <a:t>.</a:t>
            </a:r>
          </a:p>
          <a:p>
            <a:r>
              <a:rPr lang="en-US" dirty="0" err="1"/>
              <a:t>InstrumentationRegistryimport</a:t>
            </a:r>
            <a:r>
              <a:rPr lang="en-US" dirty="0"/>
              <a:t> </a:t>
            </a:r>
            <a:r>
              <a:rPr lang="en-US" dirty="0" err="1"/>
              <a:t>androidx.test.ext.junit.runners</a:t>
            </a:r>
            <a:r>
              <a:rPr lang="en-US" dirty="0"/>
              <a:t>.</a:t>
            </a:r>
          </a:p>
          <a:p>
            <a:r>
              <a:rPr lang="en-US" dirty="0"/>
              <a:t>AndroidJUnit4import </a:t>
            </a:r>
            <a:r>
              <a:rPr lang="en-US" dirty="0" err="1"/>
              <a:t>org.junit.Testimport</a:t>
            </a:r>
            <a:r>
              <a:rPr lang="en-US" dirty="0"/>
              <a:t> org.</a:t>
            </a:r>
          </a:p>
          <a:p>
            <a:r>
              <a:rPr lang="en-US" dirty="0" err="1"/>
              <a:t>junit.runner.RunWithimport</a:t>
            </a:r>
            <a:r>
              <a:rPr lang="en-US" dirty="0"/>
              <a:t> org.</a:t>
            </a:r>
          </a:p>
          <a:p>
            <a:r>
              <a:rPr lang="en-US" dirty="0" err="1"/>
              <a:t>junit.Assert</a:t>
            </a:r>
            <a:r>
              <a:rPr lang="en-US" dirty="0"/>
              <a:t>.</a:t>
            </a:r>
          </a:p>
          <a:p>
            <a:r>
              <a:rPr lang="en-US" dirty="0"/>
              <a:t>*/** * Instrumented test, which will execute on an Android device. </a:t>
            </a:r>
          </a:p>
          <a:p>
            <a:r>
              <a:rPr lang="en-US" dirty="0"/>
              <a:t>* * See [testing documentation](http://d.android.com/tools/testing). */@RunWith(AndroidJUnit4::class)</a:t>
            </a:r>
          </a:p>
          <a:p>
            <a:r>
              <a:rPr lang="en-US" dirty="0"/>
              <a:t>class </a:t>
            </a:r>
            <a:r>
              <a:rPr lang="en-US" dirty="0" err="1"/>
              <a:t>ExampleInstrumentedTest</a:t>
            </a:r>
            <a:endParaRPr lang="en-US" dirty="0"/>
          </a:p>
          <a:p>
            <a:r>
              <a:rPr lang="en-US" dirty="0"/>
              <a:t> {    </a:t>
            </a:r>
          </a:p>
          <a:p>
            <a:r>
              <a:rPr lang="en-US" dirty="0"/>
              <a:t>@Test    fun </a:t>
            </a:r>
            <a:r>
              <a:rPr lang="en-US" dirty="0" err="1"/>
              <a:t>useAppContext</a:t>
            </a:r>
            <a:r>
              <a:rPr lang="en-US" dirty="0"/>
              <a:t>() {        </a:t>
            </a:r>
          </a:p>
          <a:p>
            <a:r>
              <a:rPr lang="en-US" dirty="0"/>
              <a:t>// Context of the app under test.        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appContext</a:t>
            </a:r>
            <a:r>
              <a:rPr lang="en-US" dirty="0"/>
              <a:t> = </a:t>
            </a:r>
            <a:r>
              <a:rPr lang="en-US" dirty="0" err="1"/>
              <a:t>InstrumentationRegistry.getInstrumentation</a:t>
            </a:r>
            <a:r>
              <a:rPr lang="en-US" dirty="0"/>
              <a:t>().</a:t>
            </a:r>
          </a:p>
          <a:p>
            <a:r>
              <a:rPr lang="en-US" dirty="0" err="1"/>
              <a:t>targetContext</a:t>
            </a: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dirty="0" err="1"/>
              <a:t>assertEquals</a:t>
            </a:r>
            <a:r>
              <a:rPr lang="en-US" dirty="0"/>
              <a:t>("</a:t>
            </a:r>
            <a:r>
              <a:rPr lang="en-US" dirty="0" err="1"/>
              <a:t>com.example.projectone</a:t>
            </a:r>
            <a:r>
              <a:rPr lang="en-US" dirty="0"/>
              <a:t>",</a:t>
            </a:r>
          </a:p>
          <a:p>
            <a:r>
              <a:rPr lang="en-US" dirty="0"/>
              <a:t> </a:t>
            </a:r>
            <a:r>
              <a:rPr lang="en-US" dirty="0" err="1"/>
              <a:t>appContext.packageName</a:t>
            </a:r>
            <a:r>
              <a:rPr lang="en-US" dirty="0"/>
              <a:t>)    }}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1058091" y="518161"/>
            <a:ext cx="95489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plugins {    id '</a:t>
            </a:r>
            <a:r>
              <a:rPr lang="en-IN" dirty="0" err="1"/>
              <a:t>com.android.application</a:t>
            </a:r>
            <a:r>
              <a:rPr lang="en-IN" dirty="0"/>
              <a:t>’ </a:t>
            </a:r>
          </a:p>
          <a:p>
            <a:r>
              <a:rPr lang="en-IN" dirty="0"/>
              <a:t>   id '</a:t>
            </a:r>
            <a:r>
              <a:rPr lang="en-IN" dirty="0" err="1"/>
              <a:t>org.jetbrains.kotlin.android</a:t>
            </a:r>
            <a:r>
              <a:rPr lang="en-IN" dirty="0"/>
              <a:t>’}</a:t>
            </a:r>
          </a:p>
          <a:p>
            <a:r>
              <a:rPr lang="en-IN" dirty="0"/>
              <a:t>android {    namespace '</a:t>
            </a:r>
            <a:r>
              <a:rPr lang="en-IN" dirty="0" err="1"/>
              <a:t>com.example.projectone</a:t>
            </a:r>
            <a:r>
              <a:rPr lang="en-IN" dirty="0"/>
              <a:t>’ </a:t>
            </a:r>
          </a:p>
          <a:p>
            <a:r>
              <a:rPr lang="en-IN" dirty="0"/>
              <a:t>   </a:t>
            </a:r>
            <a:r>
              <a:rPr lang="en-IN" dirty="0" err="1"/>
              <a:t>compileSdk</a:t>
            </a:r>
            <a:r>
              <a:rPr lang="en-IN" dirty="0"/>
              <a:t> 33    </a:t>
            </a:r>
            <a:r>
              <a:rPr lang="en-IN" dirty="0" err="1"/>
              <a:t>defaultConfig</a:t>
            </a:r>
            <a:endParaRPr lang="en-IN" dirty="0"/>
          </a:p>
          <a:p>
            <a:r>
              <a:rPr lang="en-IN" dirty="0"/>
              <a:t> {    </a:t>
            </a:r>
          </a:p>
          <a:p>
            <a:r>
              <a:rPr lang="en-IN" dirty="0"/>
              <a:t>    </a:t>
            </a:r>
            <a:r>
              <a:rPr lang="en-IN" dirty="0" err="1"/>
              <a:t>applicationId</a:t>
            </a:r>
            <a:r>
              <a:rPr lang="en-IN" dirty="0"/>
              <a:t> "</a:t>
            </a:r>
            <a:r>
              <a:rPr lang="en-IN" dirty="0" err="1"/>
              <a:t>com.example.projectone</a:t>
            </a:r>
            <a:r>
              <a:rPr lang="en-IN" dirty="0"/>
              <a:t>"   </a:t>
            </a:r>
          </a:p>
          <a:p>
            <a:r>
              <a:rPr lang="en-IN" dirty="0"/>
              <a:t>     </a:t>
            </a:r>
            <a:r>
              <a:rPr lang="en-IN" dirty="0" err="1"/>
              <a:t>minSdk</a:t>
            </a:r>
            <a:r>
              <a:rPr lang="en-IN" dirty="0"/>
              <a:t> 24      </a:t>
            </a:r>
          </a:p>
          <a:p>
            <a:r>
              <a:rPr lang="en-IN" dirty="0"/>
              <a:t>  </a:t>
            </a:r>
            <a:r>
              <a:rPr lang="en-IN" dirty="0" err="1"/>
              <a:t>targetSdk</a:t>
            </a:r>
            <a:r>
              <a:rPr lang="en-IN" dirty="0"/>
              <a:t> 33       </a:t>
            </a:r>
          </a:p>
          <a:p>
            <a:r>
              <a:rPr lang="en-IN" dirty="0"/>
              <a:t> </a:t>
            </a:r>
            <a:r>
              <a:rPr lang="en-IN" dirty="0" err="1"/>
              <a:t>versionCode</a:t>
            </a:r>
            <a:r>
              <a:rPr lang="en-IN" dirty="0"/>
              <a:t> 1    </a:t>
            </a:r>
          </a:p>
          <a:p>
            <a:r>
              <a:rPr lang="en-IN" dirty="0"/>
              <a:t>    </a:t>
            </a:r>
            <a:r>
              <a:rPr lang="en-IN" dirty="0" err="1"/>
              <a:t>versionName</a:t>
            </a:r>
            <a:r>
              <a:rPr lang="en-IN" dirty="0"/>
              <a:t> "1.0"      </a:t>
            </a:r>
          </a:p>
          <a:p>
            <a:r>
              <a:rPr lang="en-IN" dirty="0"/>
              <a:t>  </a:t>
            </a:r>
            <a:r>
              <a:rPr lang="en-IN" dirty="0" err="1"/>
              <a:t>testInstrumentationRunner</a:t>
            </a:r>
            <a:r>
              <a:rPr lang="en-IN" dirty="0"/>
              <a:t> </a:t>
            </a:r>
          </a:p>
          <a:p>
            <a:r>
              <a:rPr lang="en-IN" dirty="0"/>
              <a:t>"</a:t>
            </a:r>
            <a:r>
              <a:rPr lang="en-IN" dirty="0" err="1"/>
              <a:t>androidx.test.runner.AndroidJUnitRunner</a:t>
            </a:r>
            <a:r>
              <a:rPr lang="en-IN" dirty="0"/>
              <a:t>"      </a:t>
            </a:r>
          </a:p>
          <a:p>
            <a:r>
              <a:rPr lang="en-IN" dirty="0"/>
              <a:t>  </a:t>
            </a:r>
            <a:r>
              <a:rPr lang="en-IN" dirty="0" err="1"/>
              <a:t>vectorDrawables</a:t>
            </a:r>
            <a:r>
              <a:rPr lang="en-IN" dirty="0"/>
              <a:t> {            </a:t>
            </a:r>
          </a:p>
          <a:p>
            <a:r>
              <a:rPr lang="en-IN" dirty="0" err="1"/>
              <a:t>useSupportLibrary</a:t>
            </a:r>
            <a:r>
              <a:rPr lang="en-IN" dirty="0"/>
              <a:t> true     </a:t>
            </a:r>
          </a:p>
          <a:p>
            <a:r>
              <a:rPr lang="en-IN" dirty="0"/>
              <a:t>   }    }    </a:t>
            </a:r>
          </a:p>
          <a:p>
            <a:r>
              <a:rPr lang="en-IN" dirty="0" err="1"/>
              <a:t>buildTypes</a:t>
            </a:r>
            <a:r>
              <a:rPr lang="en-IN" dirty="0"/>
              <a:t> {        release {           </a:t>
            </a:r>
          </a:p>
          <a:p>
            <a:r>
              <a:rPr lang="en-IN" dirty="0"/>
              <a:t> </a:t>
            </a:r>
            <a:r>
              <a:rPr lang="en-IN" dirty="0" err="1"/>
              <a:t>minifyEnabled</a:t>
            </a:r>
            <a:r>
              <a:rPr lang="en-IN" dirty="0"/>
              <a:t> false           </a:t>
            </a:r>
          </a:p>
          <a:p>
            <a:r>
              <a:rPr lang="en-IN" dirty="0"/>
              <a:t> </a:t>
            </a:r>
            <a:r>
              <a:rPr lang="en-IN" dirty="0" err="1"/>
              <a:t>proguardFiles</a:t>
            </a:r>
            <a:r>
              <a:rPr lang="en-IN" dirty="0"/>
              <a:t> </a:t>
            </a:r>
            <a:r>
              <a:rPr lang="en-IN" dirty="0" err="1"/>
              <a:t>getDefaultProguardFile</a:t>
            </a:r>
            <a:r>
              <a:rPr lang="en-IN" dirty="0"/>
              <a:t>('proguard-android-optimize.txt’), </a:t>
            </a:r>
          </a:p>
          <a:p>
            <a:r>
              <a:rPr lang="en-IN" dirty="0"/>
              <a:t>'proguard-rules.pro'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494211" y="182880"/>
            <a:ext cx="11401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compileOptions</a:t>
            </a:r>
            <a:r>
              <a:rPr lang="en-IN" dirty="0"/>
              <a:t> {        </a:t>
            </a:r>
            <a:r>
              <a:rPr lang="en-IN" dirty="0" err="1"/>
              <a:t>sourceCompatibility</a:t>
            </a:r>
            <a:r>
              <a:rPr lang="en-IN" dirty="0"/>
              <a:t> </a:t>
            </a:r>
            <a:r>
              <a:rPr lang="en-IN" dirty="0" err="1"/>
              <a:t>JavaVersion</a:t>
            </a:r>
            <a:r>
              <a:rPr lang="en-IN" dirty="0"/>
              <a:t>.</a:t>
            </a:r>
          </a:p>
          <a:p>
            <a:r>
              <a:rPr lang="en-IN" dirty="0"/>
              <a:t>VERSION_1_8        </a:t>
            </a:r>
            <a:r>
              <a:rPr lang="en-IN" dirty="0" err="1"/>
              <a:t>targetCompatibility</a:t>
            </a:r>
            <a:r>
              <a:rPr lang="en-IN" dirty="0"/>
              <a:t> JavaVersion.VERSION_1_8 </a:t>
            </a:r>
          </a:p>
          <a:p>
            <a:r>
              <a:rPr lang="en-IN" dirty="0"/>
              <a:t>   }    </a:t>
            </a:r>
            <a:r>
              <a:rPr lang="en-IN" dirty="0" err="1"/>
              <a:t>kotlinOptions</a:t>
            </a:r>
            <a:endParaRPr lang="en-IN" dirty="0"/>
          </a:p>
          <a:p>
            <a:r>
              <a:rPr lang="en-IN" dirty="0"/>
              <a:t> {        </a:t>
            </a:r>
            <a:r>
              <a:rPr lang="en-IN" dirty="0" err="1"/>
              <a:t>jvmTarget</a:t>
            </a:r>
            <a:r>
              <a:rPr lang="en-IN" dirty="0"/>
              <a:t> = '1.8'    }    </a:t>
            </a:r>
          </a:p>
          <a:p>
            <a:r>
              <a:rPr lang="en-IN" dirty="0" err="1"/>
              <a:t>buildFeatures</a:t>
            </a:r>
            <a:r>
              <a:rPr lang="en-IN" dirty="0"/>
              <a:t> {        compose true    }    </a:t>
            </a:r>
          </a:p>
          <a:p>
            <a:r>
              <a:rPr lang="en-IN" dirty="0" err="1"/>
              <a:t>composeOptions</a:t>
            </a:r>
            <a:r>
              <a:rPr lang="en-IN" dirty="0"/>
              <a:t> {        </a:t>
            </a:r>
          </a:p>
          <a:p>
            <a:r>
              <a:rPr lang="en-IN" dirty="0" err="1"/>
              <a:t>kotlinCompilerExtensionVersion</a:t>
            </a:r>
            <a:r>
              <a:rPr lang="en-IN" dirty="0"/>
              <a:t> '1.2.0’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packagingOptions</a:t>
            </a:r>
            <a:r>
              <a:rPr lang="en-IN" dirty="0"/>
              <a:t> {        </a:t>
            </a:r>
          </a:p>
          <a:p>
            <a:r>
              <a:rPr lang="en-IN" dirty="0"/>
              <a:t>resources {            </a:t>
            </a:r>
          </a:p>
          <a:p>
            <a:r>
              <a:rPr lang="en-IN" dirty="0"/>
              <a:t>excludes += '/META-INF/{AL2.0,LGPL2.1}'        }    </a:t>
            </a:r>
          </a:p>
          <a:p>
            <a:r>
              <a:rPr lang="en-IN" dirty="0"/>
              <a:t>}}dependencies</a:t>
            </a:r>
          </a:p>
          <a:p>
            <a:r>
              <a:rPr lang="en-IN" dirty="0"/>
              <a:t> {    implementation 'androidx.core:core-ktx:1.7.0’ </a:t>
            </a:r>
          </a:p>
          <a:p>
            <a:r>
              <a:rPr lang="en-IN" dirty="0"/>
              <a:t>   implementation 'androidx.lifecycle:lifecycle-runtime-ktx:2.3.1’   </a:t>
            </a:r>
          </a:p>
          <a:p>
            <a:r>
              <a:rPr lang="en-IN" dirty="0"/>
              <a:t> implementation 'androidx.activity:activity-compose:1.3.1’   </a:t>
            </a:r>
          </a:p>
          <a:p>
            <a:r>
              <a:rPr lang="en-IN" dirty="0"/>
              <a:t>implementation 'androidx.room:room-common:2.5.0’   </a:t>
            </a:r>
          </a:p>
          <a:p>
            <a:r>
              <a:rPr lang="en-IN" dirty="0"/>
              <a:t> implementation 'androidx.room:room-ktx:2.5.0’ </a:t>
            </a:r>
          </a:p>
          <a:p>
            <a:r>
              <a:rPr lang="en-IN" dirty="0"/>
              <a:t>   </a:t>
            </a:r>
            <a:r>
              <a:rPr lang="en-IN" dirty="0" err="1"/>
              <a:t>testImplementation</a:t>
            </a:r>
            <a:r>
              <a:rPr lang="en-IN" dirty="0"/>
              <a:t> 'junit:junit:4.13.2'    </a:t>
            </a:r>
          </a:p>
          <a:p>
            <a:r>
              <a:rPr lang="en-IN" dirty="0"/>
              <a:t>"</a:t>
            </a:r>
            <a:r>
              <a:rPr lang="en-IN" dirty="0" err="1"/>
              <a:t>androidx.compose.ui:ui-tooling</a:t>
            </a:r>
            <a:r>
              <a:rPr lang="en-IN" dirty="0"/>
              <a:t>:$</a:t>
            </a:r>
            <a:r>
              <a:rPr lang="en-IN" dirty="0" err="1"/>
              <a:t>compose_ui_version</a:t>
            </a:r>
            <a:r>
              <a:rPr lang="en-IN" dirty="0"/>
              <a:t>"    </a:t>
            </a:r>
          </a:p>
          <a:p>
            <a:r>
              <a:rPr lang="en-IN" dirty="0" err="1"/>
              <a:t>debugImplementation</a:t>
            </a:r>
            <a:r>
              <a:rPr lang="en-IN" dirty="0"/>
              <a:t> "</a:t>
            </a:r>
            <a:r>
              <a:rPr lang="en-IN" dirty="0" err="1"/>
              <a:t>androidx.compose.ui:ui-test-manifest</a:t>
            </a:r>
            <a:r>
              <a:rPr lang="en-IN" dirty="0"/>
              <a:t>:</a:t>
            </a:r>
          </a:p>
          <a:p>
            <a:r>
              <a:rPr lang="en-IN" dirty="0"/>
              <a:t>$</a:t>
            </a:r>
            <a:r>
              <a:rPr lang="en-IN" dirty="0" err="1"/>
              <a:t>compose_ui_version</a:t>
            </a:r>
            <a:r>
              <a:rPr lang="en-IN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FB4DD-1297-8641-55B0-9BDDB986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3" y="444137"/>
            <a:ext cx="6073787" cy="59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A3890-1574-0438-6713-DEF42987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95943"/>
            <a:ext cx="4532369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00B04-9BE9-5653-8601-D937CF65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444137"/>
            <a:ext cx="4706541" cy="5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&lt;?xml version="1.0" </a:t>
            </a:r>
          </a:p>
          <a:p>
            <a:r>
              <a:rPr lang="en-US" dirty="0"/>
              <a:t>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xmlns:tools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//schemas.android.com/tools"&gt;    &lt;application      </a:t>
            </a:r>
          </a:p>
          <a:p>
            <a:r>
              <a:rPr lang="en-US" dirty="0"/>
              <a:t>  </a:t>
            </a:r>
            <a:r>
              <a:rPr lang="en-US" dirty="0" err="1"/>
              <a:t>android:allowBackup</a:t>
            </a:r>
            <a:r>
              <a:rPr lang="en-US" dirty="0"/>
              <a:t>="true"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        </a:t>
            </a:r>
            <a:r>
              <a:rPr lang="en-US" dirty="0" err="1"/>
              <a:t>android:icon</a:t>
            </a:r>
            <a:r>
              <a:rPr lang="en-US" dirty="0"/>
              <a:t>="@mipmap/</a:t>
            </a:r>
            <a:r>
              <a:rPr lang="en-US" dirty="0" err="1"/>
              <a:t>ic_launcher</a:t>
            </a:r>
            <a:r>
              <a:rPr lang="en-US" dirty="0"/>
              <a:t>"      </a:t>
            </a:r>
          </a:p>
          <a:p>
            <a:r>
              <a:rPr lang="en-US" dirty="0"/>
              <a:t>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</a:t>
            </a:r>
          </a:p>
          <a:p>
            <a:r>
              <a:rPr lang="en-US" dirty="0"/>
              <a:t>    </a:t>
            </a:r>
            <a:r>
              <a:rPr lang="en-US" dirty="0" err="1"/>
              <a:t>android:supportsRtl</a:t>
            </a:r>
            <a:r>
              <a:rPr lang="en-US" dirty="0"/>
              <a:t>="true"     </a:t>
            </a:r>
          </a:p>
          <a:p>
            <a:r>
              <a:rPr lang="en-US" dirty="0"/>
              <a:t>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    </a:t>
            </a:r>
          </a:p>
          <a:p>
            <a:r>
              <a:rPr lang="en-US" dirty="0"/>
              <a:t>   </a:t>
            </a:r>
            <a:r>
              <a:rPr lang="en-US" dirty="0" err="1"/>
              <a:t>tools:targetApi</a:t>
            </a:r>
            <a:r>
              <a:rPr lang="en-US" dirty="0"/>
              <a:t>="31"&gt;   </a:t>
            </a:r>
          </a:p>
          <a:p>
            <a:r>
              <a:rPr lang="en-US" dirty="0"/>
              <a:t>  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android:exported</a:t>
            </a:r>
            <a:r>
              <a:rPr lang="en-US" dirty="0"/>
              <a:t>="false"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 &lt;activity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&lt;activity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“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</a:t>
            </a:r>
          </a:p>
          <a:p>
            <a:r>
              <a:rPr lang="en-US" dirty="0"/>
              <a:t>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=".MainActivity2"          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</a:t>
            </a:r>
          </a:p>
          <a:p>
            <a:r>
              <a:rPr lang="en-US" dirty="0"/>
              <a:t>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RegisterActivity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        </a:t>
            </a:r>
          </a:p>
          <a:p>
            <a:r>
              <a:rPr lang="en-US" dirty="0"/>
              <a:t>   </a:t>
            </a:r>
            <a:r>
              <a:rPr lang="en-US" dirty="0" err="1"/>
              <a:t>android:exported</a:t>
            </a:r>
            <a:r>
              <a:rPr lang="en-US" dirty="0"/>
              <a:t>="true"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"&gt;         </a:t>
            </a:r>
          </a:p>
          <a:p>
            <a:r>
              <a:rPr lang="en-US" dirty="0"/>
              <a:t>   &lt;intent-filter&gt;             </a:t>
            </a:r>
          </a:p>
          <a:p>
            <a:r>
              <a:rPr lang="en-US" dirty="0"/>
              <a:t>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164</TotalTime>
  <Words>3757</Words>
  <Application>Microsoft Office PowerPoint</Application>
  <PresentationFormat>Widescreen</PresentationFormat>
  <Paragraphs>578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A sleep tracking app for a better night's rest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chithra gowri</cp:lastModifiedBy>
  <cp:revision>13</cp:revision>
  <dcterms:created xsi:type="dcterms:W3CDTF">2024-03-18T04:06:37Z</dcterms:created>
  <dcterms:modified xsi:type="dcterms:W3CDTF">2024-11-18T15:17:32Z</dcterms:modified>
</cp:coreProperties>
</file>