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9F594-FC2B-1523-B46F-8E8649793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7FBA1A-6299-820D-29CB-3E8896CA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474DB6-3C69-CE6F-1A52-7C392F52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950958-E4A7-AA80-F6D5-73642DF7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10DCE6-E08B-BBB7-1F7B-B215636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0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A6B85E-1720-2BF9-9952-3316AE4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DAD4549-FB7E-FD20-2DB7-E774A9EC7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407E0A-A819-D61D-2CF6-B63E6523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54EB89-D8BE-2F3D-B24F-6C2A3173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DFB87D-B825-9BAB-2ED0-48ED2AA3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40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FEC01F7-9AC4-87F9-A19F-321936F70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9E756B1-0B74-92E5-48E6-18A53240E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498A84-06B8-786D-6CAD-611C5B69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78192A-BF4F-DD8E-0F66-2F0362CC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3923D4-F319-6E44-D801-EADE57EF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466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B0CABB-2B37-C97D-CEE5-A18BC9AC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E6D6C-1C37-9C40-299C-3D3B6C9D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43722F-6C08-DAC9-DD3F-6D9BEE4C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9B4CC1-69BF-B571-F258-2CFC7F00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F1654B-D855-960A-0342-2A35181B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723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44C05-00F7-294B-A22A-8640CD6B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9399F0-A433-D0AD-20D4-B893491ED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32290A-3022-E3EE-A707-E9B80156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894EC0-A1F3-01EF-4515-E8570BF3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E0C3AC-2D6A-F24A-3D0D-B40E1B22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76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9BED02-234C-D514-E3C7-83D722CD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4E8B1-9F0B-5E02-15F8-ED32E151A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49EED6B-3092-4513-C4FE-D3AB8180C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CC99CC2-5946-71CD-665F-A8AEE1E7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407183-5107-4F5C-E9E0-2DE9BC58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67FCE3-4FE5-E9D6-4C74-98C51CA3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61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09A2F9-DC70-D8DA-6557-1B428EA4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0A690F-9030-7027-1CAF-BE7941AA4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DB31D9A-32E9-F45E-7139-7A895773F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9B4F94B-FCCB-4D4E-09A5-57D632789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E1855F8-7B8B-851F-6020-8B8578ED4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022EB96-2AEF-BE08-746A-8021D864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705BC01-7227-5D95-4379-9FA271A4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59CA551-B744-96C9-87CC-70B44CCA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4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E51AF-767B-98D6-B42E-06C417A1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735B62A-A13E-98AD-EA76-5CF85790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03724EE-1669-E0AA-24FB-BB633CA1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4157D17-94FB-0A03-8FF6-4009CA1F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9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29AFD22-ACBE-8BC2-FB5E-AF087DDB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4743DCD-630B-C647-7CAD-9E429D13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5938441-B975-4DC8-10BF-7FD20A4B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57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FC64B3-3734-D97F-3DE1-7EE747DC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4334FB-4D46-9738-1AFE-A22B7DCB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5DC446-B254-063B-D2C9-BC69AEAE5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933C5E-DB6C-5026-3AAD-4FDE5A45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FA5B32-99DB-1670-9087-1B52C39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2498BC7-3959-AB80-8C34-C130A2F7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9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CC0CEE-9B61-2C8D-AF9E-AADD75E6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23DCAF4-BEE7-A6AC-5833-A9DDBB31B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2418C0-A7C9-3C48-3A37-3AB14259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B7E40A-7E55-F1B6-F787-4A188415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27990DA-0674-8BA9-6599-D9A5519F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B5E7A4-56C1-7A33-AC94-08DD4D0B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1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5465C12-1E0C-C288-1797-AB2C2079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795BEB-0324-5DDE-F98D-4A3F9EB9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86168F-7875-4E5C-AAD3-41781BEE0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39B1-41D0-491F-92D3-944B6AF04EB4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C98DF3-3151-4B93-A982-6F62D478E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2A3D70-4ED5-5ABB-3ACD-1914DBB82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91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1AE975-9A54-44E1-ADF5-9BEC3D0B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98" y="587525"/>
            <a:ext cx="11453004" cy="1819245"/>
          </a:xfrm>
        </p:spPr>
        <p:txBody>
          <a:bodyPr>
            <a:normAutofit/>
          </a:bodyPr>
          <a:lstStyle/>
          <a:p>
            <a:r>
              <a:rPr lang="pl-PL" sz="4800" dirty="0"/>
              <a:t>Problem kuriera z ograniczonym bagażnikiem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699244-995A-E1E0-12E8-F81102489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Autorzy:</a:t>
            </a:r>
            <a:br>
              <a:rPr lang="pl-PL" dirty="0"/>
            </a:br>
            <a:r>
              <a:rPr lang="pl-PL" dirty="0"/>
              <a:t>Bartosz Czop</a:t>
            </a:r>
            <a:br>
              <a:rPr lang="pl-PL" dirty="0"/>
            </a:br>
            <a:r>
              <a:rPr lang="pl-PL" dirty="0"/>
              <a:t>Cyprian Neugebauer</a:t>
            </a:r>
            <a:br>
              <a:rPr lang="pl-PL" dirty="0"/>
            </a:br>
            <a:r>
              <a:rPr lang="pl-PL" dirty="0"/>
              <a:t>Jan Prokop</a:t>
            </a:r>
          </a:p>
        </p:txBody>
      </p:sp>
    </p:spTree>
    <p:extLst>
      <p:ext uri="{BB962C8B-B14F-4D97-AF65-F5344CB8AC3E}">
        <p14:creationId xmlns:p14="http://schemas.microsoft.com/office/powerpoint/2010/main" val="426553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1AF93E-BE70-A2D3-3B5E-3402062F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Decyzyjne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3961703-6FF1-DECF-2E84-E2125728D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l-PL" dirty="0"/>
              </a:p>
              <a:p>
                <a:r>
                  <a:rPr lang="pl-PL" dirty="0"/>
                  <a:t>k – liczba wybranych paczek (z N danych paczek)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waga paczki 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- Objętość paczki</a:t>
                </a:r>
              </a:p>
              <a:p>
                <a:r>
                  <a:rPr lang="pl-PL" dirty="0"/>
                  <a:t>[x, y] - Adresy odbiorców (+ adres startowy)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- Priorytet (binarny)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3961703-6FF1-DECF-2E84-E2125728D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82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5BC649-EB81-32D8-8F42-1EBEDC3D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Postać rozwiązania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365A1FB-A0D4-8917-7407-448187236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/>
                  <a:t>π</a:t>
                </a:r>
                <a:r>
                  <a:rPr lang="pl-PL" dirty="0"/>
                  <a:t> – postać wariacji bez powtórzeń – kolejność dostarczania wybranych paczek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 smtClean="0"/>
                          <m:t>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numer przesyłki dostarczonej jako i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365A1FB-A0D4-8917-7407-448187236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8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0D538-71EC-6F1F-EB9D-D259C5FB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Celu (do minimalizacji)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1C91469-544D-84CF-F57A-EF9EFEE7D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327" y="1825625"/>
                <a:ext cx="10879347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br>
                  <a:rPr lang="pl-PL" dirty="0"/>
                </a:br>
                <a:r>
                  <a:rPr lang="pl-PL" dirty="0"/>
                  <a:t>Gdzie: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 smtClean="0"/>
                          <m:t>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numer przesyłki dostarczonej jako </a:t>
                </a:r>
                <a:r>
                  <a:rPr lang="pl-PL" dirty="0" err="1"/>
                  <a:t>i’tej</a:t>
                </a:r>
                <a:r>
                  <a:rPr lang="pl-PL" dirty="0"/>
                  <a:t> w danym rozwiązaniu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π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dirty="0"/>
                  <a:t> - sumaryczna waga paczek pozostałych w bagażniku.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π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π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pl-P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π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π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dirty="0"/>
                  <a:t> - dystans między odbiorcą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π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a odbiorcą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π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l-PL" dirty="0"/>
                  <a:t> (obliczane miarą euklidesową)</a:t>
                </a:r>
              </a:p>
              <a:p>
                <a:pPr marL="0" indent="0">
                  <a:buNone/>
                </a:pPr>
                <a:r>
                  <a:rPr lang="el-GR" dirty="0"/>
                  <a:t>α</a:t>
                </a:r>
                <a:r>
                  <a:rPr lang="pl-PL" dirty="0"/>
                  <a:t> - parametr sterujący wagą liczby wybranych paczek</a:t>
                </a:r>
              </a:p>
              <a:p>
                <a:pPr marL="0" indent="0">
                  <a:buNone/>
                </a:pPr>
                <a:r>
                  <a:rPr lang="pl-PL" dirty="0"/>
                  <a:t>k - liczba wybranych paczek w danym rozwiązaniu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1C91469-544D-84CF-F57A-EF9EFEE7D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327" y="1825625"/>
                <a:ext cx="10879347" cy="4351338"/>
              </a:xfrm>
              <a:blipFill>
                <a:blip r:embed="rId2"/>
                <a:stretch>
                  <a:fillRect l="-897" b="-30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49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8AC1CE-AC54-9CDD-028D-36A093E2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Warunki ograniczające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4C918-15C1-69F1-B680-751F282E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Pomieszczenie paczek do bagażnika.  V – objętość bagażnika</a:t>
            </a:r>
          </a:p>
          <a:p>
            <a:r>
              <a:rPr lang="pl-PL" dirty="0"/>
              <a:t>Sumaryczna odległość pokonana przez kuriera nie może przekraczać wybranej wartości - D</a:t>
            </a:r>
          </a:p>
          <a:p>
            <a:r>
              <a:rPr lang="pl-PL" dirty="0"/>
              <a:t>Minimalna liczba wybranych paczek - h.</a:t>
            </a:r>
          </a:p>
          <a:p>
            <a:r>
              <a:rPr lang="pl-PL" dirty="0"/>
              <a:t>Maksymalna waga nie może przekraczać wybranej wartości - M.</a:t>
            </a:r>
          </a:p>
          <a:p>
            <a:r>
              <a:rPr lang="pl-PL" dirty="0"/>
              <a:t>Paczki priorytetowe muszą być wybrane.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7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48910C-358A-1F47-56FD-52A07F2E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Osobnika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9A3066-4B32-FAC6-86B7-77154EE2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Osobnik składa się z:</a:t>
            </a:r>
          </a:p>
          <a:p>
            <a:pPr marL="0" indent="0" algn="ctr">
              <a:buNone/>
            </a:pPr>
            <a:r>
              <a:rPr lang="pl-PL" dirty="0"/>
              <a:t>(bitmapa wybranych paczek, permutacja wybranych paczek)</a:t>
            </a:r>
          </a:p>
          <a:p>
            <a:pPr marL="0" indent="0" algn="ctr">
              <a:buNone/>
            </a:pPr>
            <a:endParaRPr lang="pl-PL" dirty="0"/>
          </a:p>
          <a:p>
            <a:r>
              <a:rPr lang="pl-PL" dirty="0"/>
              <a:t>Bitmapa – ciąg binarny N, gdzie bit </a:t>
            </a:r>
            <a:r>
              <a:rPr lang="pl-PL" dirty="0" err="1"/>
              <a:t>i’ty</a:t>
            </a:r>
            <a:r>
              <a:rPr lang="pl-PL" dirty="0"/>
              <a:t> oznacza przynależność paczki o numerze i do zbioru wybranych paczek (1 – należy, 0 – nie należy). </a:t>
            </a:r>
          </a:p>
          <a:p>
            <a:r>
              <a:rPr lang="pl-PL" dirty="0"/>
              <a:t>Permutacja – permutacja reprezentująca kolejność dostarczania paczek.</a:t>
            </a:r>
          </a:p>
        </p:txBody>
      </p:sp>
    </p:spTree>
    <p:extLst>
      <p:ext uri="{BB962C8B-B14F-4D97-AF65-F5344CB8AC3E}">
        <p14:creationId xmlns:p14="http://schemas.microsoft.com/office/powerpoint/2010/main" val="287599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A2F050-2187-93F4-BDC0-9F4D7759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FD6FED-168F-78CD-58F3-3731C70B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Reprezentacja paczki: </a:t>
            </a:r>
          </a:p>
          <a:p>
            <a:pPr marL="0" indent="0" algn="ctr">
              <a:buNone/>
            </a:pPr>
            <a:r>
              <a:rPr lang="pl-PL" dirty="0"/>
              <a:t>(nr paczki, waga, objętość, (</a:t>
            </a:r>
            <a:r>
              <a:rPr lang="pl-PL" dirty="0" err="1"/>
              <a:t>adres_x</a:t>
            </a:r>
            <a:r>
              <a:rPr lang="pl-PL" dirty="0"/>
              <a:t>, </a:t>
            </a:r>
            <a:r>
              <a:rPr lang="pl-PL" dirty="0" err="1"/>
              <a:t>adres_y</a:t>
            </a:r>
            <a:r>
              <a:rPr lang="pl-PL" dirty="0"/>
              <a:t>), priorytet)</a:t>
            </a:r>
          </a:p>
          <a:p>
            <a:endParaRPr lang="pl-PL" dirty="0"/>
          </a:p>
          <a:p>
            <a:r>
              <a:rPr lang="pl-PL" dirty="0"/>
              <a:t>V = 10, M = 20, D = 100, h = 5, Adres startowy = (0, 0)</a:t>
            </a:r>
          </a:p>
          <a:p>
            <a:r>
              <a:rPr lang="pl-PL" dirty="0"/>
              <a:t>10 paczek:</a:t>
            </a:r>
          </a:p>
          <a:p>
            <a:pPr marL="0" indent="0">
              <a:buNone/>
            </a:pPr>
            <a:r>
              <a:rPr lang="pl-PL" dirty="0"/>
              <a:t>{ (1, 2, 2, (1,1), 0) , (2, 10, 5, (10,20), 1) , (3, 1, 3, (10,12), 0) , … }</a:t>
            </a:r>
          </a:p>
        </p:txBody>
      </p:sp>
    </p:spTree>
    <p:extLst>
      <p:ext uri="{BB962C8B-B14F-4D97-AF65-F5344CB8AC3E}">
        <p14:creationId xmlns:p14="http://schemas.microsoft.com/office/powerpoint/2010/main" val="11546505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331</Words>
  <Application>Microsoft Office PowerPoint</Application>
  <PresentationFormat>Panoramiczny</PresentationFormat>
  <Paragraphs>40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Motyw pakietu Office</vt:lpstr>
      <vt:lpstr>Problem kuriera z ograniczonym bagażnikiem</vt:lpstr>
      <vt:lpstr>Zmienne Decyzyjne </vt:lpstr>
      <vt:lpstr>Postać rozwiązania</vt:lpstr>
      <vt:lpstr>Funkcja Celu (do minimalizacji)</vt:lpstr>
      <vt:lpstr>Warunki ograniczające</vt:lpstr>
      <vt:lpstr>Reprezentacja Osobnika</vt:lpstr>
      <vt:lpstr>Przykład problemu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komiwojażera + plecak</dc:title>
  <dc:creator>Jan Prokop</dc:creator>
  <cp:lastModifiedBy>Bartosz Czop</cp:lastModifiedBy>
  <cp:revision>43</cp:revision>
  <dcterms:created xsi:type="dcterms:W3CDTF">2023-03-20T12:01:03Z</dcterms:created>
  <dcterms:modified xsi:type="dcterms:W3CDTF">2023-05-07T18:24:27Z</dcterms:modified>
</cp:coreProperties>
</file>