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Raleway"/>
      <p:regular r:id="rId13"/>
      <p:bold r:id="rId14"/>
      <p:italic r:id="rId15"/>
      <p:boldItalic r:id="rId16"/>
    </p:embeddedFont>
    <p:embeddedFont>
      <p:font typeface="Raleway SemiBold"/>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SemiBold-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aleway-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RalewaySemiBold-regular.fntdata"/><Relationship Id="rId16" Type="http://schemas.openxmlformats.org/officeDocument/2006/relationships/font" Target="fonts/Raleway-boldItalic.fntdata"/><Relationship Id="rId5" Type="http://schemas.openxmlformats.org/officeDocument/2006/relationships/slide" Target="slides/slide1.xml"/><Relationship Id="rId19" Type="http://schemas.openxmlformats.org/officeDocument/2006/relationships/font" Target="fonts/RalewaySemiBold-italic.fntdata"/><Relationship Id="rId6" Type="http://schemas.openxmlformats.org/officeDocument/2006/relationships/slide" Target="slides/slide2.xml"/><Relationship Id="rId18" Type="http://schemas.openxmlformats.org/officeDocument/2006/relationships/font" Target="fonts/RalewaySemiBold-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62759249-615a-433a-878f-5ccff6d67f3d</a:t>
            </a:r>
            <a:endParaRPr/>
          </a:p>
        </p:txBody>
      </p:sp>
      <p:sp>
        <p:nvSpPr>
          <p:cNvPr id="159" name="Google Shape;15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72eb133f-e959-4c09-a4cb-c16a5aff074b</a:t>
            </a:r>
            <a:endParaRPr/>
          </a:p>
        </p:txBody>
      </p:sp>
      <p:sp>
        <p:nvSpPr>
          <p:cNvPr id="168" name="Google Shape;16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53ea509b-6c50-4bc6-9755-f76878922f7f</a:t>
            </a:r>
            <a:endParaRPr/>
          </a:p>
        </p:txBody>
      </p:sp>
      <p:sp>
        <p:nvSpPr>
          <p:cNvPr id="177" name="Google Shape;17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908cbe1a-30cb-46aa-a1f1-5cd14729e395</a:t>
            </a:r>
            <a:endParaRPr/>
          </a:p>
        </p:txBody>
      </p:sp>
      <p:sp>
        <p:nvSpPr>
          <p:cNvPr id="184" name="Google Shape;184;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5405b9f5-6dc1-4dc3-8735-abe051f287fc</a:t>
            </a:r>
            <a:endParaRPr/>
          </a:p>
        </p:txBody>
      </p:sp>
      <p:sp>
        <p:nvSpPr>
          <p:cNvPr id="200" name="Google Shape;20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79cf5743-f99b-460f-b675-301529a9d1f0</a:t>
            </a:r>
            <a:endParaRPr/>
          </a:p>
        </p:txBody>
      </p:sp>
      <p:sp>
        <p:nvSpPr>
          <p:cNvPr id="207" name="Google Shape;20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6b3f9804-a7b2-4385-a9f2-89164ce7f33d</a:t>
            </a:r>
            <a:endParaRPr/>
          </a:p>
        </p:txBody>
      </p:sp>
      <p:sp>
        <p:nvSpPr>
          <p:cNvPr id="240" name="Google Shape;24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07f5b99b-35de-4556-b278-a0c7e1125488</a:t>
            </a:r>
            <a:endParaRPr/>
          </a:p>
        </p:txBody>
      </p:sp>
      <p:sp>
        <p:nvSpPr>
          <p:cNvPr id="247" name="Google Shape;247;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showMasterSp="0" type="title">
  <p:cSld name="TITLE">
    <p:spTree>
      <p:nvGrpSpPr>
        <p:cNvPr id="16" name="Shape 16"/>
        <p:cNvGrpSpPr/>
        <p:nvPr/>
      </p:nvGrpSpPr>
      <p:grpSpPr>
        <a:xfrm>
          <a:off x="0" y="0"/>
          <a:ext cx="0" cy="0"/>
          <a:chOff x="0" y="0"/>
          <a:chExt cx="0" cy="0"/>
        </a:xfrm>
      </p:grpSpPr>
      <p:sp>
        <p:nvSpPr>
          <p:cNvPr id="17" name="Google Shape;17;p2"/>
          <p:cNvSpPr/>
          <p:nvPr/>
        </p:nvSpPr>
        <p:spPr>
          <a:xfrm>
            <a:off x="-19050" y="3556794"/>
            <a:ext cx="12192000" cy="3322638"/>
          </a:xfrm>
          <a:custGeom>
            <a:rect b="b" l="l" r="r" t="t"/>
            <a:pathLst>
              <a:path extrusionOk="0" h="2093" w="7680">
                <a:moveTo>
                  <a:pt x="0" y="400"/>
                </a:moveTo>
                <a:lnTo>
                  <a:pt x="2102" y="1351"/>
                </a:lnTo>
                <a:lnTo>
                  <a:pt x="4006" y="1479"/>
                </a:lnTo>
                <a:lnTo>
                  <a:pt x="7680" y="0"/>
                </a:lnTo>
                <a:lnTo>
                  <a:pt x="7680" y="2093"/>
                </a:lnTo>
                <a:lnTo>
                  <a:pt x="0" y="2093"/>
                </a:lnTo>
                <a:lnTo>
                  <a:pt x="0" y="40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 name="Google Shape;18;p2"/>
          <p:cNvSpPr/>
          <p:nvPr/>
        </p:nvSpPr>
        <p:spPr>
          <a:xfrm>
            <a:off x="-19050" y="4180682"/>
            <a:ext cx="3152775" cy="1971675"/>
          </a:xfrm>
          <a:custGeom>
            <a:rect b="b" l="l" r="r" t="t"/>
            <a:pathLst>
              <a:path extrusionOk="0" h="1242" w="1986">
                <a:moveTo>
                  <a:pt x="0" y="16"/>
                </a:moveTo>
                <a:lnTo>
                  <a:pt x="1746" y="1242"/>
                </a:lnTo>
                <a:lnTo>
                  <a:pt x="1986" y="850"/>
                </a:lnTo>
                <a:lnTo>
                  <a:pt x="0" y="0"/>
                </a:lnTo>
                <a:lnTo>
                  <a:pt x="0" y="1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 name="Google Shape;19;p2"/>
          <p:cNvSpPr/>
          <p:nvPr/>
        </p:nvSpPr>
        <p:spPr>
          <a:xfrm>
            <a:off x="2752725" y="4996657"/>
            <a:ext cx="2247900" cy="1217613"/>
          </a:xfrm>
          <a:custGeom>
            <a:rect b="b" l="l" r="r" t="t"/>
            <a:pathLst>
              <a:path extrusionOk="0" h="767" w="1416">
                <a:moveTo>
                  <a:pt x="440" y="0"/>
                </a:moveTo>
                <a:lnTo>
                  <a:pt x="0" y="728"/>
                </a:lnTo>
                <a:lnTo>
                  <a:pt x="632" y="767"/>
                </a:lnTo>
                <a:lnTo>
                  <a:pt x="1416" y="72"/>
                </a:lnTo>
                <a:lnTo>
                  <a:pt x="44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 name="Google Shape;20;p2"/>
          <p:cNvSpPr/>
          <p:nvPr/>
        </p:nvSpPr>
        <p:spPr>
          <a:xfrm>
            <a:off x="4232275" y="5110957"/>
            <a:ext cx="2108200" cy="793750"/>
          </a:xfrm>
          <a:custGeom>
            <a:rect b="b" l="l" r="r" t="t"/>
            <a:pathLst>
              <a:path extrusionOk="0" h="500" w="1328">
                <a:moveTo>
                  <a:pt x="1328" y="500"/>
                </a:moveTo>
                <a:lnTo>
                  <a:pt x="484" y="0"/>
                </a:lnTo>
                <a:lnTo>
                  <a:pt x="0" y="428"/>
                </a:lnTo>
                <a:lnTo>
                  <a:pt x="1328" y="50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2"/>
          <p:cNvSpPr/>
          <p:nvPr/>
        </p:nvSpPr>
        <p:spPr>
          <a:xfrm>
            <a:off x="6340475" y="4977607"/>
            <a:ext cx="2514600" cy="927100"/>
          </a:xfrm>
          <a:custGeom>
            <a:rect b="b" l="l" r="r" t="t"/>
            <a:pathLst>
              <a:path extrusionOk="0" h="584" w="1584">
                <a:moveTo>
                  <a:pt x="1444" y="0"/>
                </a:moveTo>
                <a:lnTo>
                  <a:pt x="1584" y="396"/>
                </a:lnTo>
                <a:lnTo>
                  <a:pt x="0" y="584"/>
                </a:lnTo>
                <a:lnTo>
                  <a:pt x="1444"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 name="Google Shape;22;p2"/>
          <p:cNvSpPr/>
          <p:nvPr/>
        </p:nvSpPr>
        <p:spPr>
          <a:xfrm>
            <a:off x="8556625" y="4755357"/>
            <a:ext cx="1263650" cy="850900"/>
          </a:xfrm>
          <a:custGeom>
            <a:rect b="b" l="l" r="r" t="t"/>
            <a:pathLst>
              <a:path extrusionOk="0" h="536" w="796">
                <a:moveTo>
                  <a:pt x="0" y="4"/>
                </a:moveTo>
                <a:lnTo>
                  <a:pt x="796" y="0"/>
                </a:lnTo>
                <a:lnTo>
                  <a:pt x="188" y="536"/>
                </a:lnTo>
                <a:lnTo>
                  <a:pt x="0"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2"/>
          <p:cNvSpPr/>
          <p:nvPr/>
        </p:nvSpPr>
        <p:spPr>
          <a:xfrm>
            <a:off x="8556625" y="3537744"/>
            <a:ext cx="3616325" cy="1255713"/>
          </a:xfrm>
          <a:custGeom>
            <a:rect b="b" l="l" r="r" t="t"/>
            <a:pathLst>
              <a:path extrusionOk="0" h="791" w="2278">
                <a:moveTo>
                  <a:pt x="2278" y="0"/>
                </a:moveTo>
                <a:lnTo>
                  <a:pt x="0" y="771"/>
                </a:lnTo>
                <a:lnTo>
                  <a:pt x="956" y="791"/>
                </a:lnTo>
                <a:lnTo>
                  <a:pt x="2278" y="15"/>
                </a:lnTo>
                <a:lnTo>
                  <a:pt x="227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 name="Google Shape;24;p2"/>
          <p:cNvSpPr/>
          <p:nvPr/>
        </p:nvSpPr>
        <p:spPr>
          <a:xfrm>
            <a:off x="4892675" y="1373982"/>
            <a:ext cx="2201863" cy="663575"/>
          </a:xfrm>
          <a:custGeom>
            <a:rect b="b" l="l" r="r" t="t"/>
            <a:pathLst>
              <a:path extrusionOk="0" h="419" w="1387">
                <a:moveTo>
                  <a:pt x="1387" y="89"/>
                </a:moveTo>
                <a:cubicBezTo>
                  <a:pt x="1387" y="89"/>
                  <a:pt x="1387" y="89"/>
                  <a:pt x="1387" y="89"/>
                </a:cubicBezTo>
                <a:cubicBezTo>
                  <a:pt x="1387" y="89"/>
                  <a:pt x="1387" y="89"/>
                  <a:pt x="1387" y="89"/>
                </a:cubicBezTo>
                <a:cubicBezTo>
                  <a:pt x="1045" y="197"/>
                  <a:pt x="1045" y="197"/>
                  <a:pt x="1045" y="197"/>
                </a:cubicBezTo>
                <a:cubicBezTo>
                  <a:pt x="1339" y="230"/>
                  <a:pt x="1339" y="230"/>
                  <a:pt x="1339" y="230"/>
                </a:cubicBezTo>
                <a:cubicBezTo>
                  <a:pt x="753" y="419"/>
                  <a:pt x="753" y="419"/>
                  <a:pt x="753" y="419"/>
                </a:cubicBezTo>
                <a:cubicBezTo>
                  <a:pt x="93" y="338"/>
                  <a:pt x="93" y="338"/>
                  <a:pt x="93" y="338"/>
                </a:cubicBezTo>
                <a:cubicBezTo>
                  <a:pt x="92" y="338"/>
                  <a:pt x="92" y="338"/>
                  <a:pt x="92" y="338"/>
                </a:cubicBezTo>
                <a:cubicBezTo>
                  <a:pt x="91" y="338"/>
                  <a:pt x="91" y="338"/>
                  <a:pt x="91" y="338"/>
                </a:cubicBezTo>
                <a:cubicBezTo>
                  <a:pt x="91" y="338"/>
                  <a:pt x="91" y="338"/>
                  <a:pt x="91" y="338"/>
                </a:cubicBezTo>
                <a:cubicBezTo>
                  <a:pt x="81" y="336"/>
                  <a:pt x="71" y="334"/>
                  <a:pt x="63" y="331"/>
                </a:cubicBezTo>
                <a:cubicBezTo>
                  <a:pt x="62" y="331"/>
                  <a:pt x="62" y="331"/>
                  <a:pt x="62" y="331"/>
                </a:cubicBezTo>
                <a:cubicBezTo>
                  <a:pt x="19" y="317"/>
                  <a:pt x="0" y="286"/>
                  <a:pt x="0" y="247"/>
                </a:cubicBezTo>
                <a:cubicBezTo>
                  <a:pt x="0" y="202"/>
                  <a:pt x="34" y="165"/>
                  <a:pt x="89" y="154"/>
                </a:cubicBezTo>
                <a:cubicBezTo>
                  <a:pt x="96" y="152"/>
                  <a:pt x="96" y="152"/>
                  <a:pt x="96" y="152"/>
                </a:cubicBezTo>
                <a:cubicBezTo>
                  <a:pt x="149" y="139"/>
                  <a:pt x="149" y="139"/>
                  <a:pt x="149" y="139"/>
                </a:cubicBezTo>
                <a:cubicBezTo>
                  <a:pt x="394" y="75"/>
                  <a:pt x="394" y="75"/>
                  <a:pt x="394" y="75"/>
                </a:cubicBezTo>
                <a:cubicBezTo>
                  <a:pt x="681" y="0"/>
                  <a:pt x="681" y="0"/>
                  <a:pt x="681" y="0"/>
                </a:cubicBezTo>
                <a:cubicBezTo>
                  <a:pt x="1387" y="81"/>
                  <a:pt x="1387" y="81"/>
                  <a:pt x="1387" y="81"/>
                </a:cubicBezTo>
                <a:lnTo>
                  <a:pt x="1387" y="89"/>
                </a:lnTo>
                <a:close/>
              </a:path>
            </a:pathLst>
          </a:custGeom>
          <a:solidFill>
            <a:srgbClr val="5E98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 name="Google Shape;25;p2"/>
          <p:cNvSpPr/>
          <p:nvPr/>
        </p:nvSpPr>
        <p:spPr>
          <a:xfrm>
            <a:off x="4892675" y="1500982"/>
            <a:ext cx="2201863" cy="536575"/>
          </a:xfrm>
          <a:custGeom>
            <a:rect b="b" l="l" r="r" t="t"/>
            <a:pathLst>
              <a:path extrusionOk="0" h="338" w="1387">
                <a:moveTo>
                  <a:pt x="1387" y="8"/>
                </a:moveTo>
                <a:cubicBezTo>
                  <a:pt x="1045" y="116"/>
                  <a:pt x="1045" y="116"/>
                  <a:pt x="1045" y="116"/>
                </a:cubicBezTo>
                <a:cubicBezTo>
                  <a:pt x="1339" y="149"/>
                  <a:pt x="1339" y="149"/>
                  <a:pt x="1339" y="149"/>
                </a:cubicBezTo>
                <a:cubicBezTo>
                  <a:pt x="753" y="338"/>
                  <a:pt x="753" y="338"/>
                  <a:pt x="753" y="338"/>
                </a:cubicBezTo>
                <a:cubicBezTo>
                  <a:pt x="93" y="257"/>
                  <a:pt x="93" y="257"/>
                  <a:pt x="93" y="257"/>
                </a:cubicBezTo>
                <a:cubicBezTo>
                  <a:pt x="92" y="257"/>
                  <a:pt x="92" y="257"/>
                  <a:pt x="92" y="257"/>
                </a:cubicBezTo>
                <a:cubicBezTo>
                  <a:pt x="91" y="257"/>
                  <a:pt x="91" y="257"/>
                  <a:pt x="91" y="257"/>
                </a:cubicBezTo>
                <a:cubicBezTo>
                  <a:pt x="91" y="257"/>
                  <a:pt x="91" y="257"/>
                  <a:pt x="91" y="257"/>
                </a:cubicBezTo>
                <a:cubicBezTo>
                  <a:pt x="81" y="255"/>
                  <a:pt x="71" y="253"/>
                  <a:pt x="63" y="250"/>
                </a:cubicBezTo>
                <a:cubicBezTo>
                  <a:pt x="62" y="250"/>
                  <a:pt x="62" y="250"/>
                  <a:pt x="62" y="250"/>
                </a:cubicBezTo>
                <a:cubicBezTo>
                  <a:pt x="19" y="236"/>
                  <a:pt x="0" y="205"/>
                  <a:pt x="0" y="166"/>
                </a:cubicBezTo>
                <a:cubicBezTo>
                  <a:pt x="0" y="121"/>
                  <a:pt x="34" y="84"/>
                  <a:pt x="89" y="73"/>
                </a:cubicBezTo>
                <a:cubicBezTo>
                  <a:pt x="100" y="75"/>
                  <a:pt x="100" y="75"/>
                  <a:pt x="100" y="75"/>
                </a:cubicBezTo>
                <a:cubicBezTo>
                  <a:pt x="813" y="162"/>
                  <a:pt x="813" y="162"/>
                  <a:pt x="813" y="162"/>
                </a:cubicBezTo>
                <a:cubicBezTo>
                  <a:pt x="1387" y="0"/>
                  <a:pt x="1387" y="0"/>
                  <a:pt x="1387" y="0"/>
                </a:cubicBezTo>
                <a:cubicBezTo>
                  <a:pt x="1387" y="8"/>
                  <a:pt x="1387" y="8"/>
                  <a:pt x="1387" y="8"/>
                </a:cubicBezTo>
                <a:close/>
              </a:path>
            </a:pathLst>
          </a:custGeom>
          <a:solidFill>
            <a:srgbClr val="4980B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 name="Google Shape;26;p2"/>
          <p:cNvSpPr/>
          <p:nvPr/>
        </p:nvSpPr>
        <p:spPr>
          <a:xfrm>
            <a:off x="4913312" y="1513682"/>
            <a:ext cx="2243138" cy="523875"/>
          </a:xfrm>
          <a:custGeom>
            <a:rect b="b" l="l" r="r" t="t"/>
            <a:pathLst>
              <a:path extrusionOk="0" h="330" w="1413">
                <a:moveTo>
                  <a:pt x="1413" y="155"/>
                </a:moveTo>
                <a:cubicBezTo>
                  <a:pt x="801" y="330"/>
                  <a:pt x="801" y="330"/>
                  <a:pt x="801" y="330"/>
                </a:cubicBezTo>
                <a:cubicBezTo>
                  <a:pt x="78" y="242"/>
                  <a:pt x="78" y="242"/>
                  <a:pt x="78" y="242"/>
                </a:cubicBezTo>
                <a:cubicBezTo>
                  <a:pt x="71" y="241"/>
                  <a:pt x="64" y="240"/>
                  <a:pt x="58" y="238"/>
                </a:cubicBezTo>
                <a:cubicBezTo>
                  <a:pt x="22" y="227"/>
                  <a:pt x="0" y="200"/>
                  <a:pt x="0" y="158"/>
                </a:cubicBezTo>
                <a:cubicBezTo>
                  <a:pt x="2" y="140"/>
                  <a:pt x="2" y="140"/>
                  <a:pt x="2" y="140"/>
                </a:cubicBezTo>
                <a:cubicBezTo>
                  <a:pt x="7" y="101"/>
                  <a:pt x="47" y="73"/>
                  <a:pt x="92" y="77"/>
                </a:cubicBezTo>
                <a:cubicBezTo>
                  <a:pt x="93" y="77"/>
                  <a:pt x="94" y="77"/>
                  <a:pt x="96" y="77"/>
                </a:cubicBezTo>
                <a:cubicBezTo>
                  <a:pt x="800" y="163"/>
                  <a:pt x="800" y="163"/>
                  <a:pt x="800" y="163"/>
                </a:cubicBezTo>
                <a:cubicBezTo>
                  <a:pt x="1374" y="0"/>
                  <a:pt x="1374" y="0"/>
                  <a:pt x="1374" y="0"/>
                </a:cubicBezTo>
                <a:cubicBezTo>
                  <a:pt x="1341" y="10"/>
                  <a:pt x="1346" y="44"/>
                  <a:pt x="1352" y="85"/>
                </a:cubicBezTo>
                <a:cubicBezTo>
                  <a:pt x="1352" y="85"/>
                  <a:pt x="1365" y="169"/>
                  <a:pt x="1413" y="155"/>
                </a:cubicBezTo>
                <a:close/>
              </a:path>
            </a:pathLst>
          </a:custGeom>
          <a:solidFill>
            <a:srgbClr val="D3D2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2"/>
          <p:cNvSpPr/>
          <p:nvPr/>
        </p:nvSpPr>
        <p:spPr>
          <a:xfrm>
            <a:off x="4889500" y="1629569"/>
            <a:ext cx="169863" cy="261938"/>
          </a:xfrm>
          <a:custGeom>
            <a:rect b="b" l="l" r="r" t="t"/>
            <a:pathLst>
              <a:path extrusionOk="0" h="165" w="107">
                <a:moveTo>
                  <a:pt x="73" y="165"/>
                </a:moveTo>
                <a:cubicBezTo>
                  <a:pt x="37" y="154"/>
                  <a:pt x="15" y="127"/>
                  <a:pt x="15" y="85"/>
                </a:cubicBezTo>
                <a:cubicBezTo>
                  <a:pt x="17" y="67"/>
                  <a:pt x="17" y="67"/>
                  <a:pt x="17" y="67"/>
                </a:cubicBezTo>
                <a:cubicBezTo>
                  <a:pt x="22" y="28"/>
                  <a:pt x="62" y="0"/>
                  <a:pt x="107" y="4"/>
                </a:cubicBezTo>
                <a:cubicBezTo>
                  <a:pt x="0" y="59"/>
                  <a:pt x="44" y="132"/>
                  <a:pt x="73" y="165"/>
                </a:cubicBezTo>
                <a:close/>
              </a:path>
            </a:pathLst>
          </a:custGeom>
          <a:solidFill>
            <a:srgbClr val="BAB9B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 name="Google Shape;28;p2"/>
          <p:cNvSpPr/>
          <p:nvPr/>
        </p:nvSpPr>
        <p:spPr>
          <a:xfrm>
            <a:off x="6049962" y="1513682"/>
            <a:ext cx="1106488" cy="523875"/>
          </a:xfrm>
          <a:custGeom>
            <a:rect b="b" l="l" r="r" t="t"/>
            <a:pathLst>
              <a:path extrusionOk="0" h="330" w="697">
                <a:moveTo>
                  <a:pt x="697" y="155"/>
                </a:moveTo>
                <a:cubicBezTo>
                  <a:pt x="85" y="330"/>
                  <a:pt x="85" y="330"/>
                  <a:pt x="85" y="330"/>
                </a:cubicBezTo>
                <a:cubicBezTo>
                  <a:pt x="0" y="246"/>
                  <a:pt x="84" y="163"/>
                  <a:pt x="84" y="163"/>
                </a:cubicBezTo>
                <a:cubicBezTo>
                  <a:pt x="658" y="0"/>
                  <a:pt x="658" y="0"/>
                  <a:pt x="658" y="0"/>
                </a:cubicBezTo>
                <a:cubicBezTo>
                  <a:pt x="625" y="10"/>
                  <a:pt x="630" y="44"/>
                  <a:pt x="636" y="85"/>
                </a:cubicBezTo>
                <a:cubicBezTo>
                  <a:pt x="636" y="85"/>
                  <a:pt x="649" y="169"/>
                  <a:pt x="697" y="155"/>
                </a:cubicBezTo>
                <a:close/>
              </a:path>
            </a:pathLst>
          </a:custGeom>
          <a:solidFill>
            <a:srgbClr val="EDEC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 name="Google Shape;29;p2"/>
          <p:cNvSpPr/>
          <p:nvPr/>
        </p:nvSpPr>
        <p:spPr>
          <a:xfrm>
            <a:off x="6183312" y="1513682"/>
            <a:ext cx="911225" cy="258763"/>
          </a:xfrm>
          <a:custGeom>
            <a:rect b="b" l="l" r="r" t="t"/>
            <a:pathLst>
              <a:path extrusionOk="0" h="163" w="574">
                <a:moveTo>
                  <a:pt x="574" y="0"/>
                </a:moveTo>
                <a:lnTo>
                  <a:pt x="0" y="163"/>
                </a:lnTo>
                <a:lnTo>
                  <a:pt x="574" y="0"/>
                </a:lnTo>
                <a:close/>
              </a:path>
            </a:pathLst>
          </a:custGeom>
          <a:solidFill>
            <a:srgbClr val="EDEC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0" name="Google Shape;30;p2"/>
          <p:cNvCxnSpPr/>
          <p:nvPr/>
        </p:nvCxnSpPr>
        <p:spPr>
          <a:xfrm flipH="1">
            <a:off x="6183312" y="1513682"/>
            <a:ext cx="911225" cy="258763"/>
          </a:xfrm>
          <a:prstGeom prst="straightConnector1">
            <a:avLst/>
          </a:prstGeom>
          <a:noFill/>
          <a:ln>
            <a:noFill/>
          </a:ln>
        </p:spPr>
      </p:cxnSp>
      <p:sp>
        <p:nvSpPr>
          <p:cNvPr id="31" name="Google Shape;31;p2"/>
          <p:cNvSpPr/>
          <p:nvPr/>
        </p:nvSpPr>
        <p:spPr>
          <a:xfrm>
            <a:off x="6975475" y="1604169"/>
            <a:ext cx="57150" cy="17463"/>
          </a:xfrm>
          <a:custGeom>
            <a:rect b="b" l="l" r="r" t="t"/>
            <a:pathLst>
              <a:path extrusionOk="0" h="11" w="36">
                <a:moveTo>
                  <a:pt x="0" y="11"/>
                </a:moveTo>
                <a:cubicBezTo>
                  <a:pt x="5" y="8"/>
                  <a:pt x="11" y="6"/>
                  <a:pt x="17" y="4"/>
                </a:cubicBezTo>
                <a:cubicBezTo>
                  <a:pt x="23" y="2"/>
                  <a:pt x="30" y="1"/>
                  <a:pt x="36" y="0"/>
                </a:cubicBezTo>
                <a:cubicBezTo>
                  <a:pt x="30" y="4"/>
                  <a:pt x="25" y="6"/>
                  <a:pt x="18" y="8"/>
                </a:cubicBezTo>
                <a:cubicBezTo>
                  <a:pt x="12" y="10"/>
                  <a:pt x="6" y="11"/>
                  <a:pt x="0" y="11"/>
                </a:cubicBezTo>
                <a:close/>
              </a:path>
            </a:pathLst>
          </a:custGeom>
          <a:solidFill>
            <a:srgbClr val="CFCEC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 name="Google Shape;32;p2"/>
          <p:cNvSpPr/>
          <p:nvPr/>
        </p:nvSpPr>
        <p:spPr>
          <a:xfrm>
            <a:off x="6429375" y="1639094"/>
            <a:ext cx="487363" cy="146050"/>
          </a:xfrm>
          <a:custGeom>
            <a:rect b="b" l="l" r="r" t="t"/>
            <a:pathLst>
              <a:path extrusionOk="0" h="92" w="307">
                <a:moveTo>
                  <a:pt x="0" y="92"/>
                </a:moveTo>
                <a:cubicBezTo>
                  <a:pt x="25" y="83"/>
                  <a:pt x="51" y="75"/>
                  <a:pt x="76" y="67"/>
                </a:cubicBezTo>
                <a:cubicBezTo>
                  <a:pt x="102" y="59"/>
                  <a:pt x="127" y="52"/>
                  <a:pt x="153" y="44"/>
                </a:cubicBezTo>
                <a:cubicBezTo>
                  <a:pt x="230" y="21"/>
                  <a:pt x="230" y="21"/>
                  <a:pt x="230" y="21"/>
                </a:cubicBezTo>
                <a:cubicBezTo>
                  <a:pt x="269" y="11"/>
                  <a:pt x="269" y="11"/>
                  <a:pt x="269" y="11"/>
                </a:cubicBezTo>
                <a:cubicBezTo>
                  <a:pt x="282" y="7"/>
                  <a:pt x="294" y="3"/>
                  <a:pt x="307" y="0"/>
                </a:cubicBezTo>
                <a:cubicBezTo>
                  <a:pt x="295" y="4"/>
                  <a:pt x="282" y="8"/>
                  <a:pt x="269" y="12"/>
                </a:cubicBezTo>
                <a:cubicBezTo>
                  <a:pt x="231" y="24"/>
                  <a:pt x="231" y="24"/>
                  <a:pt x="231" y="24"/>
                </a:cubicBezTo>
                <a:cubicBezTo>
                  <a:pt x="154" y="48"/>
                  <a:pt x="154" y="48"/>
                  <a:pt x="154" y="48"/>
                </a:cubicBezTo>
                <a:cubicBezTo>
                  <a:pt x="128" y="55"/>
                  <a:pt x="103" y="63"/>
                  <a:pt x="77" y="70"/>
                </a:cubicBezTo>
                <a:cubicBezTo>
                  <a:pt x="51" y="77"/>
                  <a:pt x="26" y="85"/>
                  <a:pt x="0" y="92"/>
                </a:cubicBezTo>
                <a:close/>
              </a:path>
            </a:pathLst>
          </a:custGeom>
          <a:solidFill>
            <a:srgbClr val="CFCEC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 name="Google Shape;33;p2"/>
          <p:cNvSpPr/>
          <p:nvPr/>
        </p:nvSpPr>
        <p:spPr>
          <a:xfrm>
            <a:off x="6207125" y="1802607"/>
            <a:ext cx="158750" cy="47625"/>
          </a:xfrm>
          <a:custGeom>
            <a:rect b="b" l="l" r="r" t="t"/>
            <a:pathLst>
              <a:path extrusionOk="0" h="30" w="100">
                <a:moveTo>
                  <a:pt x="0" y="30"/>
                </a:moveTo>
                <a:cubicBezTo>
                  <a:pt x="8" y="27"/>
                  <a:pt x="16" y="24"/>
                  <a:pt x="24" y="21"/>
                </a:cubicBezTo>
                <a:cubicBezTo>
                  <a:pt x="32" y="18"/>
                  <a:pt x="41" y="16"/>
                  <a:pt x="49" y="13"/>
                </a:cubicBezTo>
                <a:cubicBezTo>
                  <a:pt x="57" y="11"/>
                  <a:pt x="66" y="8"/>
                  <a:pt x="74" y="6"/>
                </a:cubicBezTo>
                <a:cubicBezTo>
                  <a:pt x="87" y="3"/>
                  <a:pt x="87" y="3"/>
                  <a:pt x="87" y="3"/>
                </a:cubicBezTo>
                <a:cubicBezTo>
                  <a:pt x="91" y="2"/>
                  <a:pt x="96" y="1"/>
                  <a:pt x="100" y="0"/>
                </a:cubicBezTo>
                <a:cubicBezTo>
                  <a:pt x="96" y="2"/>
                  <a:pt x="92" y="3"/>
                  <a:pt x="88" y="5"/>
                </a:cubicBezTo>
                <a:cubicBezTo>
                  <a:pt x="75" y="9"/>
                  <a:pt x="75" y="9"/>
                  <a:pt x="75" y="9"/>
                </a:cubicBezTo>
                <a:cubicBezTo>
                  <a:pt x="67" y="12"/>
                  <a:pt x="59" y="15"/>
                  <a:pt x="50" y="17"/>
                </a:cubicBezTo>
                <a:cubicBezTo>
                  <a:pt x="42" y="20"/>
                  <a:pt x="34" y="22"/>
                  <a:pt x="25" y="24"/>
                </a:cubicBezTo>
                <a:cubicBezTo>
                  <a:pt x="17" y="26"/>
                  <a:pt x="8" y="28"/>
                  <a:pt x="0" y="30"/>
                </a:cubicBezTo>
                <a:close/>
              </a:path>
            </a:pathLst>
          </a:custGeom>
          <a:solidFill>
            <a:srgbClr val="CFCEC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 name="Google Shape;34;p2"/>
          <p:cNvSpPr/>
          <p:nvPr/>
        </p:nvSpPr>
        <p:spPr>
          <a:xfrm>
            <a:off x="6705600" y="1651794"/>
            <a:ext cx="315913" cy="93663"/>
          </a:xfrm>
          <a:custGeom>
            <a:rect b="b" l="l" r="r" t="t"/>
            <a:pathLst>
              <a:path extrusionOk="0" h="59" w="199">
                <a:moveTo>
                  <a:pt x="0" y="59"/>
                </a:moveTo>
                <a:cubicBezTo>
                  <a:pt x="16" y="54"/>
                  <a:pt x="33" y="48"/>
                  <a:pt x="49" y="43"/>
                </a:cubicBezTo>
                <a:cubicBezTo>
                  <a:pt x="66" y="38"/>
                  <a:pt x="82" y="33"/>
                  <a:pt x="99" y="28"/>
                </a:cubicBezTo>
                <a:cubicBezTo>
                  <a:pt x="116" y="23"/>
                  <a:pt x="132" y="18"/>
                  <a:pt x="149" y="14"/>
                </a:cubicBezTo>
                <a:cubicBezTo>
                  <a:pt x="174" y="7"/>
                  <a:pt x="174" y="7"/>
                  <a:pt x="174" y="7"/>
                </a:cubicBezTo>
                <a:cubicBezTo>
                  <a:pt x="182" y="5"/>
                  <a:pt x="191" y="2"/>
                  <a:pt x="199" y="0"/>
                </a:cubicBezTo>
                <a:cubicBezTo>
                  <a:pt x="191" y="3"/>
                  <a:pt x="183" y="6"/>
                  <a:pt x="174" y="9"/>
                </a:cubicBezTo>
                <a:cubicBezTo>
                  <a:pt x="150" y="17"/>
                  <a:pt x="150" y="17"/>
                  <a:pt x="150" y="17"/>
                </a:cubicBezTo>
                <a:cubicBezTo>
                  <a:pt x="133" y="22"/>
                  <a:pt x="117" y="27"/>
                  <a:pt x="100" y="32"/>
                </a:cubicBezTo>
                <a:cubicBezTo>
                  <a:pt x="83" y="37"/>
                  <a:pt x="67" y="41"/>
                  <a:pt x="50" y="46"/>
                </a:cubicBezTo>
                <a:cubicBezTo>
                  <a:pt x="34" y="51"/>
                  <a:pt x="17" y="55"/>
                  <a:pt x="0" y="59"/>
                </a:cubicBezTo>
                <a:close/>
              </a:path>
            </a:pathLst>
          </a:custGeom>
          <a:solidFill>
            <a:srgbClr val="CFCEC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 name="Google Shape;35;p2"/>
          <p:cNvSpPr/>
          <p:nvPr/>
        </p:nvSpPr>
        <p:spPr>
          <a:xfrm>
            <a:off x="6194425" y="1769269"/>
            <a:ext cx="434975" cy="128588"/>
          </a:xfrm>
          <a:custGeom>
            <a:rect b="b" l="l" r="r" t="t"/>
            <a:pathLst>
              <a:path extrusionOk="0" h="81" w="274">
                <a:moveTo>
                  <a:pt x="0" y="81"/>
                </a:moveTo>
                <a:cubicBezTo>
                  <a:pt x="23" y="73"/>
                  <a:pt x="46" y="66"/>
                  <a:pt x="68" y="59"/>
                </a:cubicBezTo>
                <a:cubicBezTo>
                  <a:pt x="91" y="52"/>
                  <a:pt x="114" y="46"/>
                  <a:pt x="137" y="39"/>
                </a:cubicBezTo>
                <a:cubicBezTo>
                  <a:pt x="159" y="32"/>
                  <a:pt x="182" y="25"/>
                  <a:pt x="205" y="19"/>
                </a:cubicBezTo>
                <a:cubicBezTo>
                  <a:pt x="239" y="9"/>
                  <a:pt x="239" y="9"/>
                  <a:pt x="239" y="9"/>
                </a:cubicBezTo>
                <a:cubicBezTo>
                  <a:pt x="251" y="6"/>
                  <a:pt x="262" y="3"/>
                  <a:pt x="274" y="0"/>
                </a:cubicBezTo>
                <a:cubicBezTo>
                  <a:pt x="263" y="4"/>
                  <a:pt x="251" y="7"/>
                  <a:pt x="240" y="11"/>
                </a:cubicBezTo>
                <a:cubicBezTo>
                  <a:pt x="206" y="22"/>
                  <a:pt x="206" y="22"/>
                  <a:pt x="206" y="22"/>
                </a:cubicBezTo>
                <a:cubicBezTo>
                  <a:pt x="183" y="29"/>
                  <a:pt x="161" y="36"/>
                  <a:pt x="138" y="42"/>
                </a:cubicBezTo>
                <a:cubicBezTo>
                  <a:pt x="115" y="49"/>
                  <a:pt x="92" y="56"/>
                  <a:pt x="69" y="62"/>
                </a:cubicBezTo>
                <a:cubicBezTo>
                  <a:pt x="46" y="69"/>
                  <a:pt x="24" y="75"/>
                  <a:pt x="0" y="81"/>
                </a:cubicBezTo>
                <a:close/>
              </a:path>
            </a:pathLst>
          </a:custGeom>
          <a:solidFill>
            <a:srgbClr val="CFCEC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 name="Google Shape;36;p2"/>
          <p:cNvSpPr/>
          <p:nvPr/>
        </p:nvSpPr>
        <p:spPr>
          <a:xfrm>
            <a:off x="6194425" y="1558132"/>
            <a:ext cx="827088" cy="244475"/>
          </a:xfrm>
          <a:custGeom>
            <a:rect b="b" l="l" r="r" t="t"/>
            <a:pathLst>
              <a:path extrusionOk="0" h="154" w="521">
                <a:moveTo>
                  <a:pt x="0" y="154"/>
                </a:moveTo>
                <a:cubicBezTo>
                  <a:pt x="44" y="141"/>
                  <a:pt x="87" y="127"/>
                  <a:pt x="130" y="114"/>
                </a:cubicBezTo>
                <a:cubicBezTo>
                  <a:pt x="260" y="75"/>
                  <a:pt x="260" y="75"/>
                  <a:pt x="260" y="75"/>
                </a:cubicBezTo>
                <a:cubicBezTo>
                  <a:pt x="390" y="37"/>
                  <a:pt x="390" y="37"/>
                  <a:pt x="390" y="37"/>
                </a:cubicBezTo>
                <a:cubicBezTo>
                  <a:pt x="456" y="18"/>
                  <a:pt x="456" y="18"/>
                  <a:pt x="456" y="18"/>
                </a:cubicBezTo>
                <a:cubicBezTo>
                  <a:pt x="521" y="0"/>
                  <a:pt x="521" y="0"/>
                  <a:pt x="521" y="0"/>
                </a:cubicBezTo>
                <a:cubicBezTo>
                  <a:pt x="456" y="20"/>
                  <a:pt x="456" y="20"/>
                  <a:pt x="456" y="20"/>
                </a:cubicBezTo>
                <a:cubicBezTo>
                  <a:pt x="391" y="40"/>
                  <a:pt x="391" y="40"/>
                  <a:pt x="391" y="40"/>
                </a:cubicBezTo>
                <a:cubicBezTo>
                  <a:pt x="261" y="79"/>
                  <a:pt x="261" y="79"/>
                  <a:pt x="261" y="79"/>
                </a:cubicBezTo>
                <a:cubicBezTo>
                  <a:pt x="131" y="117"/>
                  <a:pt x="131" y="117"/>
                  <a:pt x="131" y="117"/>
                </a:cubicBezTo>
                <a:cubicBezTo>
                  <a:pt x="88" y="130"/>
                  <a:pt x="44" y="142"/>
                  <a:pt x="0" y="154"/>
                </a:cubicBezTo>
                <a:close/>
              </a:path>
            </a:pathLst>
          </a:custGeom>
          <a:solidFill>
            <a:srgbClr val="CFCEC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2"/>
          <p:cNvSpPr/>
          <p:nvPr/>
        </p:nvSpPr>
        <p:spPr>
          <a:xfrm>
            <a:off x="5249862" y="1775619"/>
            <a:ext cx="749300" cy="92075"/>
          </a:xfrm>
          <a:custGeom>
            <a:rect b="b" l="l" r="r" t="t"/>
            <a:pathLst>
              <a:path extrusionOk="0" h="58" w="472">
                <a:moveTo>
                  <a:pt x="0" y="0"/>
                </a:moveTo>
                <a:cubicBezTo>
                  <a:pt x="39" y="4"/>
                  <a:pt x="79" y="8"/>
                  <a:pt x="118" y="13"/>
                </a:cubicBezTo>
                <a:cubicBezTo>
                  <a:pt x="236" y="27"/>
                  <a:pt x="236" y="27"/>
                  <a:pt x="236" y="27"/>
                </a:cubicBezTo>
                <a:cubicBezTo>
                  <a:pt x="354" y="42"/>
                  <a:pt x="354" y="42"/>
                  <a:pt x="354" y="42"/>
                </a:cubicBezTo>
                <a:cubicBezTo>
                  <a:pt x="413" y="50"/>
                  <a:pt x="413" y="50"/>
                  <a:pt x="413" y="50"/>
                </a:cubicBezTo>
                <a:cubicBezTo>
                  <a:pt x="472" y="58"/>
                  <a:pt x="472" y="58"/>
                  <a:pt x="472" y="58"/>
                </a:cubicBezTo>
                <a:cubicBezTo>
                  <a:pt x="413" y="52"/>
                  <a:pt x="413" y="52"/>
                  <a:pt x="413" y="52"/>
                </a:cubicBezTo>
                <a:cubicBezTo>
                  <a:pt x="354" y="45"/>
                  <a:pt x="354" y="45"/>
                  <a:pt x="354" y="45"/>
                </a:cubicBezTo>
                <a:cubicBezTo>
                  <a:pt x="236" y="31"/>
                  <a:pt x="236" y="31"/>
                  <a:pt x="236" y="31"/>
                </a:cubicBezTo>
                <a:cubicBezTo>
                  <a:pt x="118" y="16"/>
                  <a:pt x="118" y="16"/>
                  <a:pt x="118" y="16"/>
                </a:cubicBezTo>
                <a:cubicBezTo>
                  <a:pt x="78" y="11"/>
                  <a:pt x="39" y="6"/>
                  <a:pt x="0" y="0"/>
                </a:cubicBezTo>
                <a:close/>
              </a:path>
            </a:pathLst>
          </a:custGeom>
          <a:solidFill>
            <a:srgbClr val="BAB9B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2"/>
          <p:cNvSpPr/>
          <p:nvPr/>
        </p:nvSpPr>
        <p:spPr>
          <a:xfrm>
            <a:off x="4975225" y="1743869"/>
            <a:ext cx="220663" cy="26988"/>
          </a:xfrm>
          <a:custGeom>
            <a:rect b="b" l="l" r="r" t="t"/>
            <a:pathLst>
              <a:path extrusionOk="0" h="17" w="139">
                <a:moveTo>
                  <a:pt x="0" y="0"/>
                </a:moveTo>
                <a:cubicBezTo>
                  <a:pt x="12" y="1"/>
                  <a:pt x="23" y="2"/>
                  <a:pt x="35" y="3"/>
                </a:cubicBezTo>
                <a:cubicBezTo>
                  <a:pt x="46" y="4"/>
                  <a:pt x="58" y="5"/>
                  <a:pt x="70" y="6"/>
                </a:cubicBezTo>
                <a:cubicBezTo>
                  <a:pt x="81" y="8"/>
                  <a:pt x="93" y="9"/>
                  <a:pt x="104" y="11"/>
                </a:cubicBezTo>
                <a:cubicBezTo>
                  <a:pt x="122" y="14"/>
                  <a:pt x="122" y="14"/>
                  <a:pt x="122" y="14"/>
                </a:cubicBezTo>
                <a:cubicBezTo>
                  <a:pt x="127" y="15"/>
                  <a:pt x="133" y="16"/>
                  <a:pt x="139" y="17"/>
                </a:cubicBezTo>
                <a:cubicBezTo>
                  <a:pt x="133" y="17"/>
                  <a:pt x="127" y="16"/>
                  <a:pt x="121" y="16"/>
                </a:cubicBezTo>
                <a:cubicBezTo>
                  <a:pt x="104" y="14"/>
                  <a:pt x="104" y="14"/>
                  <a:pt x="104" y="14"/>
                </a:cubicBezTo>
                <a:cubicBezTo>
                  <a:pt x="92" y="13"/>
                  <a:pt x="81" y="12"/>
                  <a:pt x="69" y="10"/>
                </a:cubicBezTo>
                <a:cubicBezTo>
                  <a:pt x="58" y="9"/>
                  <a:pt x="46" y="8"/>
                  <a:pt x="34" y="6"/>
                </a:cubicBezTo>
                <a:cubicBezTo>
                  <a:pt x="23" y="4"/>
                  <a:pt x="11" y="2"/>
                  <a:pt x="0" y="0"/>
                </a:cubicBezTo>
                <a:close/>
              </a:path>
            </a:pathLst>
          </a:custGeom>
          <a:solidFill>
            <a:srgbClr val="BAB9B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2"/>
          <p:cNvSpPr/>
          <p:nvPr/>
        </p:nvSpPr>
        <p:spPr>
          <a:xfrm>
            <a:off x="5959475" y="1905794"/>
            <a:ext cx="123825" cy="15875"/>
          </a:xfrm>
          <a:custGeom>
            <a:rect b="b" l="l" r="r" t="t"/>
            <a:pathLst>
              <a:path extrusionOk="0" h="10" w="78">
                <a:moveTo>
                  <a:pt x="0" y="0"/>
                </a:moveTo>
                <a:cubicBezTo>
                  <a:pt x="13" y="0"/>
                  <a:pt x="26" y="2"/>
                  <a:pt x="39" y="3"/>
                </a:cubicBezTo>
                <a:cubicBezTo>
                  <a:pt x="52" y="5"/>
                  <a:pt x="65" y="7"/>
                  <a:pt x="78" y="10"/>
                </a:cubicBezTo>
                <a:cubicBezTo>
                  <a:pt x="65" y="10"/>
                  <a:pt x="52" y="9"/>
                  <a:pt x="39" y="7"/>
                </a:cubicBezTo>
                <a:cubicBezTo>
                  <a:pt x="26" y="6"/>
                  <a:pt x="13" y="4"/>
                  <a:pt x="0" y="0"/>
                </a:cubicBezTo>
                <a:close/>
              </a:path>
            </a:pathLst>
          </a:custGeom>
          <a:solidFill>
            <a:srgbClr val="BAB9B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2"/>
          <p:cNvSpPr/>
          <p:nvPr/>
        </p:nvSpPr>
        <p:spPr>
          <a:xfrm>
            <a:off x="5268912" y="1823244"/>
            <a:ext cx="619125" cy="74613"/>
          </a:xfrm>
          <a:custGeom>
            <a:rect b="b" l="l" r="r" t="t"/>
            <a:pathLst>
              <a:path extrusionOk="0" h="47" w="390">
                <a:moveTo>
                  <a:pt x="0" y="0"/>
                </a:moveTo>
                <a:cubicBezTo>
                  <a:pt x="32" y="3"/>
                  <a:pt x="65" y="6"/>
                  <a:pt x="97" y="10"/>
                </a:cubicBezTo>
                <a:cubicBezTo>
                  <a:pt x="195" y="21"/>
                  <a:pt x="195" y="21"/>
                  <a:pt x="195" y="21"/>
                </a:cubicBezTo>
                <a:cubicBezTo>
                  <a:pt x="292" y="34"/>
                  <a:pt x="292" y="34"/>
                  <a:pt x="292" y="34"/>
                </a:cubicBezTo>
                <a:cubicBezTo>
                  <a:pt x="341" y="40"/>
                  <a:pt x="341" y="40"/>
                  <a:pt x="341" y="40"/>
                </a:cubicBezTo>
                <a:cubicBezTo>
                  <a:pt x="390" y="47"/>
                  <a:pt x="390" y="47"/>
                  <a:pt x="390" y="47"/>
                </a:cubicBezTo>
                <a:cubicBezTo>
                  <a:pt x="341" y="42"/>
                  <a:pt x="341" y="42"/>
                  <a:pt x="341" y="42"/>
                </a:cubicBezTo>
                <a:cubicBezTo>
                  <a:pt x="292" y="37"/>
                  <a:pt x="292" y="37"/>
                  <a:pt x="292" y="37"/>
                </a:cubicBezTo>
                <a:cubicBezTo>
                  <a:pt x="194" y="25"/>
                  <a:pt x="194" y="25"/>
                  <a:pt x="194" y="25"/>
                </a:cubicBezTo>
                <a:cubicBezTo>
                  <a:pt x="97" y="13"/>
                  <a:pt x="97" y="13"/>
                  <a:pt x="97" y="13"/>
                </a:cubicBezTo>
                <a:cubicBezTo>
                  <a:pt x="64" y="9"/>
                  <a:pt x="32" y="4"/>
                  <a:pt x="0" y="0"/>
                </a:cubicBezTo>
                <a:close/>
              </a:path>
            </a:pathLst>
          </a:custGeom>
          <a:solidFill>
            <a:srgbClr val="BAB9B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2"/>
          <p:cNvSpPr/>
          <p:nvPr/>
        </p:nvSpPr>
        <p:spPr>
          <a:xfrm>
            <a:off x="5059362" y="1797844"/>
            <a:ext cx="190500" cy="25400"/>
          </a:xfrm>
          <a:custGeom>
            <a:rect b="b" l="l" r="r" t="t"/>
            <a:pathLst>
              <a:path extrusionOk="0" h="16" w="120">
                <a:moveTo>
                  <a:pt x="0" y="0"/>
                </a:moveTo>
                <a:cubicBezTo>
                  <a:pt x="10" y="0"/>
                  <a:pt x="20" y="1"/>
                  <a:pt x="30" y="2"/>
                </a:cubicBezTo>
                <a:cubicBezTo>
                  <a:pt x="40" y="3"/>
                  <a:pt x="50" y="4"/>
                  <a:pt x="60" y="6"/>
                </a:cubicBezTo>
                <a:cubicBezTo>
                  <a:pt x="70" y="7"/>
                  <a:pt x="80" y="8"/>
                  <a:pt x="90" y="10"/>
                </a:cubicBezTo>
                <a:cubicBezTo>
                  <a:pt x="105" y="13"/>
                  <a:pt x="105" y="13"/>
                  <a:pt x="105" y="13"/>
                </a:cubicBezTo>
                <a:cubicBezTo>
                  <a:pt x="110" y="14"/>
                  <a:pt x="115" y="14"/>
                  <a:pt x="120" y="16"/>
                </a:cubicBezTo>
                <a:cubicBezTo>
                  <a:pt x="115" y="15"/>
                  <a:pt x="110" y="15"/>
                  <a:pt x="105" y="15"/>
                </a:cubicBezTo>
                <a:cubicBezTo>
                  <a:pt x="90" y="13"/>
                  <a:pt x="90" y="13"/>
                  <a:pt x="90" y="13"/>
                </a:cubicBezTo>
                <a:cubicBezTo>
                  <a:pt x="79" y="12"/>
                  <a:pt x="69" y="11"/>
                  <a:pt x="59" y="10"/>
                </a:cubicBezTo>
                <a:cubicBezTo>
                  <a:pt x="49" y="8"/>
                  <a:pt x="40" y="7"/>
                  <a:pt x="30" y="5"/>
                </a:cubicBezTo>
                <a:cubicBezTo>
                  <a:pt x="20" y="3"/>
                  <a:pt x="10" y="2"/>
                  <a:pt x="0" y="0"/>
                </a:cubicBezTo>
                <a:close/>
              </a:path>
            </a:pathLst>
          </a:custGeom>
          <a:solidFill>
            <a:srgbClr val="BAB9B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2"/>
          <p:cNvSpPr/>
          <p:nvPr/>
        </p:nvSpPr>
        <p:spPr>
          <a:xfrm>
            <a:off x="5753100" y="1934369"/>
            <a:ext cx="279400" cy="34925"/>
          </a:xfrm>
          <a:custGeom>
            <a:rect b="b" l="l" r="r" t="t"/>
            <a:pathLst>
              <a:path extrusionOk="0" h="22" w="176">
                <a:moveTo>
                  <a:pt x="0" y="0"/>
                </a:moveTo>
                <a:cubicBezTo>
                  <a:pt x="15" y="1"/>
                  <a:pt x="30" y="3"/>
                  <a:pt x="44" y="4"/>
                </a:cubicBezTo>
                <a:cubicBezTo>
                  <a:pt x="59" y="6"/>
                  <a:pt x="74" y="7"/>
                  <a:pt x="88" y="9"/>
                </a:cubicBezTo>
                <a:cubicBezTo>
                  <a:pt x="103" y="11"/>
                  <a:pt x="118" y="13"/>
                  <a:pt x="132" y="15"/>
                </a:cubicBezTo>
                <a:cubicBezTo>
                  <a:pt x="154" y="18"/>
                  <a:pt x="154" y="18"/>
                  <a:pt x="154" y="18"/>
                </a:cubicBezTo>
                <a:cubicBezTo>
                  <a:pt x="161" y="19"/>
                  <a:pt x="169" y="20"/>
                  <a:pt x="176" y="22"/>
                </a:cubicBezTo>
                <a:cubicBezTo>
                  <a:pt x="169" y="21"/>
                  <a:pt x="161" y="21"/>
                  <a:pt x="154" y="20"/>
                </a:cubicBezTo>
                <a:cubicBezTo>
                  <a:pt x="132" y="18"/>
                  <a:pt x="132" y="18"/>
                  <a:pt x="132" y="18"/>
                </a:cubicBezTo>
                <a:cubicBezTo>
                  <a:pt x="117" y="16"/>
                  <a:pt x="103" y="15"/>
                  <a:pt x="88" y="13"/>
                </a:cubicBezTo>
                <a:cubicBezTo>
                  <a:pt x="73" y="11"/>
                  <a:pt x="59" y="9"/>
                  <a:pt x="44" y="7"/>
                </a:cubicBezTo>
                <a:cubicBezTo>
                  <a:pt x="29" y="5"/>
                  <a:pt x="15" y="3"/>
                  <a:pt x="0" y="0"/>
                </a:cubicBezTo>
                <a:close/>
              </a:path>
            </a:pathLst>
          </a:custGeom>
          <a:solidFill>
            <a:srgbClr val="BAB9B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2"/>
          <p:cNvSpPr/>
          <p:nvPr/>
        </p:nvSpPr>
        <p:spPr>
          <a:xfrm>
            <a:off x="5240337" y="1872457"/>
            <a:ext cx="439738" cy="53975"/>
          </a:xfrm>
          <a:custGeom>
            <a:rect b="b" l="l" r="r" t="t"/>
            <a:pathLst>
              <a:path extrusionOk="0" h="34" w="277">
                <a:moveTo>
                  <a:pt x="0" y="0"/>
                </a:moveTo>
                <a:cubicBezTo>
                  <a:pt x="23" y="2"/>
                  <a:pt x="47" y="5"/>
                  <a:pt x="70" y="7"/>
                </a:cubicBezTo>
                <a:cubicBezTo>
                  <a:pt x="93" y="9"/>
                  <a:pt x="116" y="12"/>
                  <a:pt x="139" y="15"/>
                </a:cubicBezTo>
                <a:cubicBezTo>
                  <a:pt x="162" y="18"/>
                  <a:pt x="185" y="21"/>
                  <a:pt x="208" y="24"/>
                </a:cubicBezTo>
                <a:cubicBezTo>
                  <a:pt x="243" y="29"/>
                  <a:pt x="243" y="29"/>
                  <a:pt x="243" y="29"/>
                </a:cubicBezTo>
                <a:cubicBezTo>
                  <a:pt x="254" y="30"/>
                  <a:pt x="266" y="32"/>
                  <a:pt x="277" y="34"/>
                </a:cubicBezTo>
                <a:cubicBezTo>
                  <a:pt x="266" y="33"/>
                  <a:pt x="254" y="32"/>
                  <a:pt x="242" y="31"/>
                </a:cubicBezTo>
                <a:cubicBezTo>
                  <a:pt x="208" y="27"/>
                  <a:pt x="208" y="27"/>
                  <a:pt x="208" y="27"/>
                </a:cubicBezTo>
                <a:cubicBezTo>
                  <a:pt x="185" y="24"/>
                  <a:pt x="162" y="22"/>
                  <a:pt x="138" y="19"/>
                </a:cubicBezTo>
                <a:cubicBezTo>
                  <a:pt x="115" y="16"/>
                  <a:pt x="92" y="13"/>
                  <a:pt x="69" y="10"/>
                </a:cubicBezTo>
                <a:cubicBezTo>
                  <a:pt x="46" y="7"/>
                  <a:pt x="23" y="4"/>
                  <a:pt x="0" y="0"/>
                </a:cubicBezTo>
                <a:close/>
              </a:path>
            </a:pathLst>
          </a:custGeom>
          <a:solidFill>
            <a:srgbClr val="BAB9B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2"/>
          <p:cNvSpPr/>
          <p:nvPr/>
        </p:nvSpPr>
        <p:spPr>
          <a:xfrm>
            <a:off x="5008562" y="1843882"/>
            <a:ext cx="198438" cy="23813"/>
          </a:xfrm>
          <a:custGeom>
            <a:rect b="b" l="l" r="r" t="t"/>
            <a:pathLst>
              <a:path extrusionOk="0" h="15" w="125">
                <a:moveTo>
                  <a:pt x="0" y="0"/>
                </a:moveTo>
                <a:cubicBezTo>
                  <a:pt x="11" y="1"/>
                  <a:pt x="21" y="2"/>
                  <a:pt x="31" y="3"/>
                </a:cubicBezTo>
                <a:cubicBezTo>
                  <a:pt x="42" y="4"/>
                  <a:pt x="52" y="5"/>
                  <a:pt x="63" y="6"/>
                </a:cubicBezTo>
                <a:cubicBezTo>
                  <a:pt x="73" y="7"/>
                  <a:pt x="83" y="9"/>
                  <a:pt x="94" y="10"/>
                </a:cubicBezTo>
                <a:cubicBezTo>
                  <a:pt x="109" y="13"/>
                  <a:pt x="109" y="13"/>
                  <a:pt x="109" y="13"/>
                </a:cubicBezTo>
                <a:cubicBezTo>
                  <a:pt x="114" y="14"/>
                  <a:pt x="119" y="14"/>
                  <a:pt x="125" y="15"/>
                </a:cubicBezTo>
                <a:cubicBezTo>
                  <a:pt x="119" y="15"/>
                  <a:pt x="114" y="15"/>
                  <a:pt x="109" y="15"/>
                </a:cubicBezTo>
                <a:cubicBezTo>
                  <a:pt x="93" y="13"/>
                  <a:pt x="93" y="13"/>
                  <a:pt x="93" y="13"/>
                </a:cubicBezTo>
                <a:cubicBezTo>
                  <a:pt x="83" y="12"/>
                  <a:pt x="72" y="11"/>
                  <a:pt x="62" y="10"/>
                </a:cubicBezTo>
                <a:cubicBezTo>
                  <a:pt x="52" y="9"/>
                  <a:pt x="41" y="7"/>
                  <a:pt x="31" y="6"/>
                </a:cubicBezTo>
                <a:cubicBezTo>
                  <a:pt x="21" y="4"/>
                  <a:pt x="10" y="2"/>
                  <a:pt x="0" y="0"/>
                </a:cubicBezTo>
                <a:close/>
              </a:path>
            </a:pathLst>
          </a:custGeom>
          <a:solidFill>
            <a:srgbClr val="BAB9B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2"/>
          <p:cNvSpPr/>
          <p:nvPr/>
        </p:nvSpPr>
        <p:spPr>
          <a:xfrm>
            <a:off x="5059362" y="1708944"/>
            <a:ext cx="1023938" cy="123825"/>
          </a:xfrm>
          <a:custGeom>
            <a:rect b="b" l="l" r="r" t="t"/>
            <a:pathLst>
              <a:path extrusionOk="0" h="78" w="645">
                <a:moveTo>
                  <a:pt x="0" y="0"/>
                </a:moveTo>
                <a:lnTo>
                  <a:pt x="81" y="8"/>
                </a:lnTo>
                <a:lnTo>
                  <a:pt x="161" y="18"/>
                </a:lnTo>
                <a:lnTo>
                  <a:pt x="323" y="37"/>
                </a:lnTo>
                <a:lnTo>
                  <a:pt x="484" y="57"/>
                </a:lnTo>
                <a:lnTo>
                  <a:pt x="564" y="67"/>
                </a:lnTo>
                <a:lnTo>
                  <a:pt x="645" y="78"/>
                </a:lnTo>
                <a:lnTo>
                  <a:pt x="564" y="69"/>
                </a:lnTo>
                <a:lnTo>
                  <a:pt x="483" y="60"/>
                </a:lnTo>
                <a:lnTo>
                  <a:pt x="322" y="41"/>
                </a:lnTo>
                <a:lnTo>
                  <a:pt x="161" y="21"/>
                </a:lnTo>
                <a:lnTo>
                  <a:pt x="80" y="10"/>
                </a:lnTo>
                <a:lnTo>
                  <a:pt x="0" y="0"/>
                </a:lnTo>
                <a:close/>
              </a:path>
            </a:pathLst>
          </a:custGeom>
          <a:solidFill>
            <a:srgbClr val="BAB9B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2"/>
          <p:cNvSpPr/>
          <p:nvPr/>
        </p:nvSpPr>
        <p:spPr>
          <a:xfrm>
            <a:off x="5564187" y="1726407"/>
            <a:ext cx="534988" cy="65088"/>
          </a:xfrm>
          <a:custGeom>
            <a:rect b="b" l="l" r="r" t="t"/>
            <a:pathLst>
              <a:path extrusionOk="0" h="41" w="337">
                <a:moveTo>
                  <a:pt x="0" y="0"/>
                </a:moveTo>
                <a:cubicBezTo>
                  <a:pt x="28" y="3"/>
                  <a:pt x="57" y="6"/>
                  <a:pt x="85" y="9"/>
                </a:cubicBezTo>
                <a:cubicBezTo>
                  <a:pt x="169" y="18"/>
                  <a:pt x="169" y="18"/>
                  <a:pt x="169" y="18"/>
                </a:cubicBezTo>
                <a:cubicBezTo>
                  <a:pt x="253" y="29"/>
                  <a:pt x="253" y="29"/>
                  <a:pt x="253" y="29"/>
                </a:cubicBezTo>
                <a:cubicBezTo>
                  <a:pt x="295" y="35"/>
                  <a:pt x="295" y="35"/>
                  <a:pt x="295" y="35"/>
                </a:cubicBezTo>
                <a:cubicBezTo>
                  <a:pt x="309" y="37"/>
                  <a:pt x="323" y="39"/>
                  <a:pt x="337" y="41"/>
                </a:cubicBezTo>
                <a:cubicBezTo>
                  <a:pt x="323" y="40"/>
                  <a:pt x="309" y="38"/>
                  <a:pt x="295" y="37"/>
                </a:cubicBezTo>
                <a:cubicBezTo>
                  <a:pt x="253" y="32"/>
                  <a:pt x="253" y="32"/>
                  <a:pt x="253" y="32"/>
                </a:cubicBezTo>
                <a:cubicBezTo>
                  <a:pt x="169" y="22"/>
                  <a:pt x="169" y="22"/>
                  <a:pt x="169" y="22"/>
                </a:cubicBezTo>
                <a:cubicBezTo>
                  <a:pt x="84" y="12"/>
                  <a:pt x="84" y="12"/>
                  <a:pt x="84" y="12"/>
                </a:cubicBezTo>
                <a:cubicBezTo>
                  <a:pt x="56" y="8"/>
                  <a:pt x="28" y="4"/>
                  <a:pt x="0" y="0"/>
                </a:cubicBezTo>
                <a:close/>
              </a:path>
            </a:pathLst>
          </a:custGeom>
          <a:solidFill>
            <a:srgbClr val="BAB9B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2"/>
          <p:cNvSpPr/>
          <p:nvPr/>
        </p:nvSpPr>
        <p:spPr>
          <a:xfrm>
            <a:off x="5075237" y="1667669"/>
            <a:ext cx="387350" cy="46038"/>
          </a:xfrm>
          <a:custGeom>
            <a:rect b="b" l="l" r="r" t="t"/>
            <a:pathLst>
              <a:path extrusionOk="0" h="29" w="244">
                <a:moveTo>
                  <a:pt x="0" y="0"/>
                </a:moveTo>
                <a:cubicBezTo>
                  <a:pt x="21" y="1"/>
                  <a:pt x="41" y="3"/>
                  <a:pt x="61" y="5"/>
                </a:cubicBezTo>
                <a:cubicBezTo>
                  <a:pt x="82" y="8"/>
                  <a:pt x="102" y="10"/>
                  <a:pt x="122" y="12"/>
                </a:cubicBezTo>
                <a:cubicBezTo>
                  <a:pt x="143" y="15"/>
                  <a:pt x="163" y="17"/>
                  <a:pt x="183" y="20"/>
                </a:cubicBezTo>
                <a:cubicBezTo>
                  <a:pt x="213" y="24"/>
                  <a:pt x="213" y="24"/>
                  <a:pt x="213" y="24"/>
                </a:cubicBezTo>
                <a:cubicBezTo>
                  <a:pt x="224" y="26"/>
                  <a:pt x="234" y="27"/>
                  <a:pt x="244" y="29"/>
                </a:cubicBezTo>
                <a:cubicBezTo>
                  <a:pt x="234" y="28"/>
                  <a:pt x="223" y="27"/>
                  <a:pt x="213" y="26"/>
                </a:cubicBezTo>
                <a:cubicBezTo>
                  <a:pt x="183" y="23"/>
                  <a:pt x="183" y="23"/>
                  <a:pt x="183" y="23"/>
                </a:cubicBezTo>
                <a:cubicBezTo>
                  <a:pt x="162" y="21"/>
                  <a:pt x="142" y="19"/>
                  <a:pt x="122" y="16"/>
                </a:cubicBezTo>
                <a:cubicBezTo>
                  <a:pt x="102" y="14"/>
                  <a:pt x="81" y="11"/>
                  <a:pt x="61" y="8"/>
                </a:cubicBezTo>
                <a:cubicBezTo>
                  <a:pt x="41" y="6"/>
                  <a:pt x="21" y="3"/>
                  <a:pt x="0" y="0"/>
                </a:cubicBezTo>
                <a:close/>
              </a:path>
            </a:pathLst>
          </a:custGeom>
          <a:solidFill>
            <a:srgbClr val="BAB9B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 name="Google Shape;48;p2"/>
          <p:cNvSpPr/>
          <p:nvPr/>
        </p:nvSpPr>
        <p:spPr>
          <a:xfrm>
            <a:off x="5129212" y="1466057"/>
            <a:ext cx="1566863" cy="254000"/>
          </a:xfrm>
          <a:custGeom>
            <a:rect b="b" l="l" r="r" t="t"/>
            <a:pathLst>
              <a:path extrusionOk="0" h="160" w="987">
                <a:moveTo>
                  <a:pt x="729" y="114"/>
                </a:moveTo>
                <a:cubicBezTo>
                  <a:pt x="470" y="160"/>
                  <a:pt x="0" y="80"/>
                  <a:pt x="0" y="80"/>
                </a:cubicBezTo>
                <a:cubicBezTo>
                  <a:pt x="245" y="16"/>
                  <a:pt x="245" y="16"/>
                  <a:pt x="245" y="16"/>
                </a:cubicBezTo>
                <a:cubicBezTo>
                  <a:pt x="455" y="0"/>
                  <a:pt x="706" y="30"/>
                  <a:pt x="706" y="30"/>
                </a:cubicBezTo>
                <a:cubicBezTo>
                  <a:pt x="706" y="30"/>
                  <a:pt x="987" y="68"/>
                  <a:pt x="729" y="114"/>
                </a:cubicBezTo>
                <a:close/>
              </a:path>
            </a:pathLst>
          </a:custGeom>
          <a:solidFill>
            <a:srgbClr val="4980B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2"/>
          <p:cNvSpPr/>
          <p:nvPr/>
        </p:nvSpPr>
        <p:spPr>
          <a:xfrm>
            <a:off x="4819650" y="1010444"/>
            <a:ext cx="171450" cy="831850"/>
          </a:xfrm>
          <a:custGeom>
            <a:rect b="b" l="l" r="r" t="t"/>
            <a:pathLst>
              <a:path extrusionOk="0" h="525" w="108">
                <a:moveTo>
                  <a:pt x="108" y="525"/>
                </a:moveTo>
                <a:cubicBezTo>
                  <a:pt x="92" y="525"/>
                  <a:pt x="92" y="525"/>
                  <a:pt x="92" y="525"/>
                </a:cubicBezTo>
                <a:cubicBezTo>
                  <a:pt x="76" y="486"/>
                  <a:pt x="76" y="486"/>
                  <a:pt x="76" y="486"/>
                </a:cubicBezTo>
                <a:cubicBezTo>
                  <a:pt x="73" y="525"/>
                  <a:pt x="73" y="525"/>
                  <a:pt x="73" y="525"/>
                </a:cubicBezTo>
                <a:cubicBezTo>
                  <a:pt x="49" y="525"/>
                  <a:pt x="49" y="525"/>
                  <a:pt x="49" y="525"/>
                </a:cubicBezTo>
                <a:cubicBezTo>
                  <a:pt x="41" y="459"/>
                  <a:pt x="41" y="459"/>
                  <a:pt x="41" y="459"/>
                </a:cubicBezTo>
                <a:cubicBezTo>
                  <a:pt x="25" y="525"/>
                  <a:pt x="25" y="525"/>
                  <a:pt x="25" y="525"/>
                </a:cubicBezTo>
                <a:cubicBezTo>
                  <a:pt x="0" y="525"/>
                  <a:pt x="0" y="525"/>
                  <a:pt x="0" y="525"/>
                </a:cubicBezTo>
                <a:cubicBezTo>
                  <a:pt x="33" y="400"/>
                  <a:pt x="33" y="400"/>
                  <a:pt x="33" y="400"/>
                </a:cubicBezTo>
                <a:cubicBezTo>
                  <a:pt x="33" y="400"/>
                  <a:pt x="33" y="400"/>
                  <a:pt x="33" y="400"/>
                </a:cubicBezTo>
                <a:cubicBezTo>
                  <a:pt x="28" y="395"/>
                  <a:pt x="25" y="389"/>
                  <a:pt x="25" y="381"/>
                </a:cubicBezTo>
                <a:cubicBezTo>
                  <a:pt x="25" y="369"/>
                  <a:pt x="33" y="359"/>
                  <a:pt x="43" y="356"/>
                </a:cubicBezTo>
                <a:cubicBezTo>
                  <a:pt x="43" y="0"/>
                  <a:pt x="43" y="0"/>
                  <a:pt x="43" y="0"/>
                </a:cubicBezTo>
                <a:cubicBezTo>
                  <a:pt x="46" y="0"/>
                  <a:pt x="46" y="0"/>
                  <a:pt x="46" y="0"/>
                </a:cubicBezTo>
                <a:cubicBezTo>
                  <a:pt x="52" y="1"/>
                  <a:pt x="52" y="1"/>
                  <a:pt x="52" y="1"/>
                </a:cubicBezTo>
                <a:cubicBezTo>
                  <a:pt x="55" y="2"/>
                  <a:pt x="55" y="2"/>
                  <a:pt x="55" y="2"/>
                </a:cubicBezTo>
                <a:cubicBezTo>
                  <a:pt x="55" y="356"/>
                  <a:pt x="55" y="356"/>
                  <a:pt x="55" y="356"/>
                </a:cubicBezTo>
                <a:cubicBezTo>
                  <a:pt x="65" y="359"/>
                  <a:pt x="73" y="369"/>
                  <a:pt x="73" y="381"/>
                </a:cubicBezTo>
                <a:cubicBezTo>
                  <a:pt x="73" y="389"/>
                  <a:pt x="70" y="395"/>
                  <a:pt x="65" y="400"/>
                </a:cubicBezTo>
                <a:cubicBezTo>
                  <a:pt x="65" y="400"/>
                  <a:pt x="65" y="400"/>
                  <a:pt x="65" y="400"/>
                </a:cubicBezTo>
                <a:lnTo>
                  <a:pt x="108" y="525"/>
                </a:lnTo>
                <a:close/>
              </a:path>
            </a:pathLst>
          </a:custGeom>
          <a:solidFill>
            <a:srgbClr val="FFCE4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 name="Google Shape;50;p2"/>
          <p:cNvSpPr/>
          <p:nvPr/>
        </p:nvSpPr>
        <p:spPr>
          <a:xfrm>
            <a:off x="4819650" y="1010444"/>
            <a:ext cx="90488" cy="831850"/>
          </a:xfrm>
          <a:custGeom>
            <a:rect b="b" l="l" r="r" t="t"/>
            <a:pathLst>
              <a:path extrusionOk="0" h="525" w="57">
                <a:moveTo>
                  <a:pt x="57" y="525"/>
                </a:moveTo>
                <a:cubicBezTo>
                  <a:pt x="49" y="525"/>
                  <a:pt x="49" y="525"/>
                  <a:pt x="49" y="525"/>
                </a:cubicBezTo>
                <a:cubicBezTo>
                  <a:pt x="41" y="459"/>
                  <a:pt x="41" y="459"/>
                  <a:pt x="41" y="459"/>
                </a:cubicBezTo>
                <a:cubicBezTo>
                  <a:pt x="25" y="525"/>
                  <a:pt x="25" y="525"/>
                  <a:pt x="25" y="525"/>
                </a:cubicBezTo>
                <a:cubicBezTo>
                  <a:pt x="0" y="525"/>
                  <a:pt x="0" y="525"/>
                  <a:pt x="0" y="525"/>
                </a:cubicBezTo>
                <a:cubicBezTo>
                  <a:pt x="33" y="400"/>
                  <a:pt x="33" y="400"/>
                  <a:pt x="33" y="400"/>
                </a:cubicBezTo>
                <a:cubicBezTo>
                  <a:pt x="33" y="400"/>
                  <a:pt x="33" y="400"/>
                  <a:pt x="33" y="400"/>
                </a:cubicBezTo>
                <a:cubicBezTo>
                  <a:pt x="28" y="395"/>
                  <a:pt x="25" y="389"/>
                  <a:pt x="25" y="381"/>
                </a:cubicBezTo>
                <a:cubicBezTo>
                  <a:pt x="25" y="369"/>
                  <a:pt x="33" y="359"/>
                  <a:pt x="43" y="356"/>
                </a:cubicBezTo>
                <a:cubicBezTo>
                  <a:pt x="43" y="0"/>
                  <a:pt x="43" y="0"/>
                  <a:pt x="43" y="0"/>
                </a:cubicBezTo>
                <a:cubicBezTo>
                  <a:pt x="46" y="0"/>
                  <a:pt x="46" y="0"/>
                  <a:pt x="46" y="0"/>
                </a:cubicBezTo>
                <a:cubicBezTo>
                  <a:pt x="46" y="359"/>
                  <a:pt x="46" y="359"/>
                  <a:pt x="46" y="359"/>
                </a:cubicBezTo>
                <a:cubicBezTo>
                  <a:pt x="46" y="359"/>
                  <a:pt x="23" y="381"/>
                  <a:pt x="44" y="400"/>
                </a:cubicBezTo>
                <a:lnTo>
                  <a:pt x="57" y="525"/>
                </a:lnTo>
                <a:close/>
              </a:path>
            </a:pathLst>
          </a:custGeom>
          <a:solidFill>
            <a:srgbClr val="DDB04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 name="Google Shape;51;p2"/>
          <p:cNvSpPr/>
          <p:nvPr/>
        </p:nvSpPr>
        <p:spPr>
          <a:xfrm>
            <a:off x="4743450" y="629444"/>
            <a:ext cx="2636838" cy="593725"/>
          </a:xfrm>
          <a:custGeom>
            <a:rect b="b" l="l" r="r" t="t"/>
            <a:pathLst>
              <a:path extrusionOk="0" h="374" w="1661">
                <a:moveTo>
                  <a:pt x="1661" y="200"/>
                </a:moveTo>
                <a:cubicBezTo>
                  <a:pt x="1661" y="217"/>
                  <a:pt x="1661" y="217"/>
                  <a:pt x="1661" y="217"/>
                </a:cubicBezTo>
                <a:cubicBezTo>
                  <a:pt x="805" y="373"/>
                  <a:pt x="805" y="373"/>
                  <a:pt x="805" y="373"/>
                </a:cubicBezTo>
                <a:cubicBezTo>
                  <a:pt x="797" y="374"/>
                  <a:pt x="797" y="374"/>
                  <a:pt x="797" y="374"/>
                </a:cubicBezTo>
                <a:cubicBezTo>
                  <a:pt x="0" y="222"/>
                  <a:pt x="0" y="222"/>
                  <a:pt x="0" y="222"/>
                </a:cubicBezTo>
                <a:cubicBezTo>
                  <a:pt x="0" y="200"/>
                  <a:pt x="0" y="200"/>
                  <a:pt x="0" y="200"/>
                </a:cubicBezTo>
                <a:cubicBezTo>
                  <a:pt x="827" y="1"/>
                  <a:pt x="827" y="1"/>
                  <a:pt x="827" y="1"/>
                </a:cubicBezTo>
                <a:cubicBezTo>
                  <a:pt x="828" y="1"/>
                  <a:pt x="828" y="1"/>
                  <a:pt x="828" y="1"/>
                </a:cubicBezTo>
                <a:cubicBezTo>
                  <a:pt x="829" y="0"/>
                  <a:pt x="830" y="0"/>
                  <a:pt x="830" y="0"/>
                </a:cubicBezTo>
                <a:lnTo>
                  <a:pt x="1661" y="200"/>
                </a:lnTo>
                <a:close/>
              </a:path>
            </a:pathLst>
          </a:custGeom>
          <a:solidFill>
            <a:srgbClr val="2828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 name="Google Shape;52;p2"/>
          <p:cNvSpPr/>
          <p:nvPr/>
        </p:nvSpPr>
        <p:spPr>
          <a:xfrm>
            <a:off x="5322887" y="1092994"/>
            <a:ext cx="1382713" cy="561975"/>
          </a:xfrm>
          <a:custGeom>
            <a:rect b="b" l="l" r="r" t="t"/>
            <a:pathLst>
              <a:path extrusionOk="0" h="355" w="871">
                <a:moveTo>
                  <a:pt x="871" y="3"/>
                </a:moveTo>
                <a:cubicBezTo>
                  <a:pt x="871" y="301"/>
                  <a:pt x="871" y="301"/>
                  <a:pt x="871" y="301"/>
                </a:cubicBezTo>
                <a:cubicBezTo>
                  <a:pt x="871" y="301"/>
                  <a:pt x="767" y="355"/>
                  <a:pt x="436" y="355"/>
                </a:cubicBezTo>
                <a:cubicBezTo>
                  <a:pt x="430" y="355"/>
                  <a:pt x="430" y="355"/>
                  <a:pt x="430" y="355"/>
                </a:cubicBezTo>
                <a:cubicBezTo>
                  <a:pt x="107" y="355"/>
                  <a:pt x="0" y="301"/>
                  <a:pt x="0" y="301"/>
                </a:cubicBezTo>
                <a:cubicBezTo>
                  <a:pt x="0" y="0"/>
                  <a:pt x="0" y="0"/>
                  <a:pt x="0" y="0"/>
                </a:cubicBezTo>
                <a:cubicBezTo>
                  <a:pt x="436" y="49"/>
                  <a:pt x="436" y="49"/>
                  <a:pt x="436" y="49"/>
                </a:cubicBezTo>
                <a:lnTo>
                  <a:pt x="871" y="3"/>
                </a:lnTo>
                <a:close/>
              </a:path>
            </a:pathLst>
          </a:custGeom>
          <a:solidFill>
            <a:srgbClr val="2828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 name="Google Shape;53;p2"/>
          <p:cNvSpPr/>
          <p:nvPr/>
        </p:nvSpPr>
        <p:spPr>
          <a:xfrm>
            <a:off x="5322887" y="1092994"/>
            <a:ext cx="692150" cy="561975"/>
          </a:xfrm>
          <a:custGeom>
            <a:rect b="b" l="l" r="r" t="t"/>
            <a:pathLst>
              <a:path extrusionOk="0" h="355" w="436">
                <a:moveTo>
                  <a:pt x="436" y="82"/>
                </a:moveTo>
                <a:cubicBezTo>
                  <a:pt x="436" y="355"/>
                  <a:pt x="436" y="355"/>
                  <a:pt x="436" y="355"/>
                </a:cubicBezTo>
                <a:cubicBezTo>
                  <a:pt x="113" y="355"/>
                  <a:pt x="0" y="301"/>
                  <a:pt x="0" y="301"/>
                </a:cubicBezTo>
                <a:cubicBezTo>
                  <a:pt x="0" y="0"/>
                  <a:pt x="0" y="0"/>
                  <a:pt x="0" y="0"/>
                </a:cubicBezTo>
                <a:lnTo>
                  <a:pt x="436" y="82"/>
                </a:lnTo>
                <a:close/>
              </a:path>
            </a:pathLst>
          </a:custGeom>
          <a:solidFill>
            <a:srgbClr val="16161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 name="Google Shape;54;p2"/>
          <p:cNvSpPr/>
          <p:nvPr/>
        </p:nvSpPr>
        <p:spPr>
          <a:xfrm>
            <a:off x="4743450" y="946944"/>
            <a:ext cx="2636838" cy="276225"/>
          </a:xfrm>
          <a:custGeom>
            <a:rect b="b" l="l" r="r" t="t"/>
            <a:pathLst>
              <a:path extrusionOk="0" h="174" w="1661">
                <a:moveTo>
                  <a:pt x="1661" y="0"/>
                </a:moveTo>
                <a:lnTo>
                  <a:pt x="1661" y="17"/>
                </a:lnTo>
                <a:lnTo>
                  <a:pt x="801" y="174"/>
                </a:lnTo>
                <a:lnTo>
                  <a:pt x="797" y="173"/>
                </a:lnTo>
                <a:lnTo>
                  <a:pt x="0" y="22"/>
                </a:lnTo>
                <a:lnTo>
                  <a:pt x="0" y="0"/>
                </a:lnTo>
                <a:lnTo>
                  <a:pt x="797" y="140"/>
                </a:lnTo>
                <a:lnTo>
                  <a:pt x="801" y="141"/>
                </a:lnTo>
                <a:lnTo>
                  <a:pt x="1661" y="0"/>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 name="Google Shape;55;p2"/>
          <p:cNvSpPr/>
          <p:nvPr/>
        </p:nvSpPr>
        <p:spPr>
          <a:xfrm>
            <a:off x="4743450" y="946944"/>
            <a:ext cx="1271588" cy="276225"/>
          </a:xfrm>
          <a:custGeom>
            <a:rect b="b" l="l" r="r" t="t"/>
            <a:pathLst>
              <a:path extrusionOk="0" h="174" w="801">
                <a:moveTo>
                  <a:pt x="801" y="141"/>
                </a:moveTo>
                <a:lnTo>
                  <a:pt x="801" y="174"/>
                </a:lnTo>
                <a:lnTo>
                  <a:pt x="0" y="22"/>
                </a:lnTo>
                <a:lnTo>
                  <a:pt x="0" y="0"/>
                </a:lnTo>
                <a:lnTo>
                  <a:pt x="801" y="141"/>
                </a:lnTo>
                <a:close/>
              </a:path>
            </a:pathLst>
          </a:custGeom>
          <a:solidFill>
            <a:srgbClr val="23232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 name="Google Shape;56;p2"/>
          <p:cNvSpPr/>
          <p:nvPr/>
        </p:nvSpPr>
        <p:spPr>
          <a:xfrm>
            <a:off x="4908550" y="1578769"/>
            <a:ext cx="22225" cy="60325"/>
          </a:xfrm>
          <a:custGeom>
            <a:rect b="b" l="l" r="r" t="t"/>
            <a:pathLst>
              <a:path extrusionOk="0" h="38" w="14">
                <a:moveTo>
                  <a:pt x="0" y="0"/>
                </a:moveTo>
                <a:cubicBezTo>
                  <a:pt x="6" y="3"/>
                  <a:pt x="12" y="9"/>
                  <a:pt x="14" y="17"/>
                </a:cubicBezTo>
                <a:cubicBezTo>
                  <a:pt x="14" y="21"/>
                  <a:pt x="14" y="25"/>
                  <a:pt x="13" y="28"/>
                </a:cubicBezTo>
                <a:cubicBezTo>
                  <a:pt x="12" y="30"/>
                  <a:pt x="11" y="32"/>
                  <a:pt x="11" y="33"/>
                </a:cubicBezTo>
                <a:cubicBezTo>
                  <a:pt x="10" y="35"/>
                  <a:pt x="8" y="36"/>
                  <a:pt x="7" y="38"/>
                </a:cubicBezTo>
                <a:cubicBezTo>
                  <a:pt x="8" y="36"/>
                  <a:pt x="9" y="34"/>
                  <a:pt x="9" y="33"/>
                </a:cubicBezTo>
                <a:cubicBezTo>
                  <a:pt x="10" y="31"/>
                  <a:pt x="10" y="29"/>
                  <a:pt x="11" y="28"/>
                </a:cubicBezTo>
                <a:cubicBezTo>
                  <a:pt x="11" y="27"/>
                  <a:pt x="11" y="26"/>
                  <a:pt x="11" y="25"/>
                </a:cubicBezTo>
                <a:cubicBezTo>
                  <a:pt x="11" y="23"/>
                  <a:pt x="11" y="23"/>
                  <a:pt x="11" y="23"/>
                </a:cubicBezTo>
                <a:cubicBezTo>
                  <a:pt x="11" y="22"/>
                  <a:pt x="11" y="21"/>
                  <a:pt x="11" y="20"/>
                </a:cubicBezTo>
                <a:cubicBezTo>
                  <a:pt x="11" y="19"/>
                  <a:pt x="11" y="18"/>
                  <a:pt x="11" y="17"/>
                </a:cubicBezTo>
                <a:cubicBezTo>
                  <a:pt x="10" y="14"/>
                  <a:pt x="9" y="11"/>
                  <a:pt x="7" y="8"/>
                </a:cubicBezTo>
                <a:cubicBezTo>
                  <a:pt x="5" y="5"/>
                  <a:pt x="2" y="2"/>
                  <a:pt x="0" y="0"/>
                </a:cubicBezTo>
                <a:close/>
              </a:path>
            </a:pathLst>
          </a:custGeom>
          <a:solidFill>
            <a:srgbClr val="FFEB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 name="Google Shape;57;p2"/>
          <p:cNvSpPr/>
          <p:nvPr/>
        </p:nvSpPr>
        <p:spPr>
          <a:xfrm>
            <a:off x="4924425" y="1667669"/>
            <a:ext cx="55563" cy="157163"/>
          </a:xfrm>
          <a:custGeom>
            <a:rect b="b" l="l" r="r" t="t"/>
            <a:pathLst>
              <a:path extrusionOk="0" h="99" w="35">
                <a:moveTo>
                  <a:pt x="0" y="0"/>
                </a:moveTo>
                <a:cubicBezTo>
                  <a:pt x="4" y="8"/>
                  <a:pt x="7" y="16"/>
                  <a:pt x="10" y="24"/>
                </a:cubicBezTo>
                <a:cubicBezTo>
                  <a:pt x="13" y="32"/>
                  <a:pt x="16" y="41"/>
                  <a:pt x="19" y="49"/>
                </a:cubicBezTo>
                <a:cubicBezTo>
                  <a:pt x="22" y="57"/>
                  <a:pt x="25" y="66"/>
                  <a:pt x="28" y="74"/>
                </a:cubicBezTo>
                <a:cubicBezTo>
                  <a:pt x="30" y="82"/>
                  <a:pt x="33" y="91"/>
                  <a:pt x="35" y="99"/>
                </a:cubicBezTo>
                <a:cubicBezTo>
                  <a:pt x="32" y="91"/>
                  <a:pt x="29" y="83"/>
                  <a:pt x="26" y="75"/>
                </a:cubicBezTo>
                <a:cubicBezTo>
                  <a:pt x="22" y="66"/>
                  <a:pt x="20" y="58"/>
                  <a:pt x="16" y="50"/>
                </a:cubicBezTo>
                <a:cubicBezTo>
                  <a:pt x="14" y="42"/>
                  <a:pt x="11" y="33"/>
                  <a:pt x="8" y="25"/>
                </a:cubicBezTo>
                <a:cubicBezTo>
                  <a:pt x="5" y="16"/>
                  <a:pt x="3" y="8"/>
                  <a:pt x="0" y="0"/>
                </a:cubicBezTo>
                <a:close/>
              </a:path>
            </a:pathLst>
          </a:custGeom>
          <a:solidFill>
            <a:srgbClr val="FFEB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 name="Google Shape;58;p2"/>
          <p:cNvSpPr/>
          <p:nvPr/>
        </p:nvSpPr>
        <p:spPr>
          <a:xfrm>
            <a:off x="4900612" y="1310482"/>
            <a:ext cx="3175" cy="257175"/>
          </a:xfrm>
          <a:custGeom>
            <a:rect b="b" l="l" r="r" t="t"/>
            <a:pathLst>
              <a:path extrusionOk="0" h="163" w="2">
                <a:moveTo>
                  <a:pt x="1" y="0"/>
                </a:moveTo>
                <a:cubicBezTo>
                  <a:pt x="2" y="14"/>
                  <a:pt x="2" y="27"/>
                  <a:pt x="2" y="41"/>
                </a:cubicBezTo>
                <a:cubicBezTo>
                  <a:pt x="2" y="82"/>
                  <a:pt x="2" y="82"/>
                  <a:pt x="2" y="82"/>
                </a:cubicBezTo>
                <a:cubicBezTo>
                  <a:pt x="2" y="122"/>
                  <a:pt x="2" y="122"/>
                  <a:pt x="2" y="122"/>
                </a:cubicBezTo>
                <a:cubicBezTo>
                  <a:pt x="2" y="136"/>
                  <a:pt x="2" y="150"/>
                  <a:pt x="1" y="163"/>
                </a:cubicBezTo>
                <a:cubicBezTo>
                  <a:pt x="1" y="150"/>
                  <a:pt x="1" y="136"/>
                  <a:pt x="0" y="122"/>
                </a:cubicBezTo>
                <a:cubicBezTo>
                  <a:pt x="0" y="82"/>
                  <a:pt x="0" y="82"/>
                  <a:pt x="0" y="82"/>
                </a:cubicBezTo>
                <a:cubicBezTo>
                  <a:pt x="0" y="41"/>
                  <a:pt x="0" y="41"/>
                  <a:pt x="0" y="41"/>
                </a:cubicBezTo>
                <a:cubicBezTo>
                  <a:pt x="1" y="27"/>
                  <a:pt x="1" y="14"/>
                  <a:pt x="1" y="0"/>
                </a:cubicBezTo>
                <a:close/>
              </a:path>
            </a:pathLst>
          </a:custGeom>
          <a:solidFill>
            <a:srgbClr val="FFEB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 name="Google Shape;59;p2"/>
          <p:cNvSpPr/>
          <p:nvPr/>
        </p:nvSpPr>
        <p:spPr>
          <a:xfrm>
            <a:off x="6746875" y="1469232"/>
            <a:ext cx="317500" cy="88900"/>
          </a:xfrm>
          <a:custGeom>
            <a:rect b="b" l="l" r="r" t="t"/>
            <a:pathLst>
              <a:path extrusionOk="0" h="56" w="200">
                <a:moveTo>
                  <a:pt x="0" y="0"/>
                </a:moveTo>
                <a:cubicBezTo>
                  <a:pt x="16" y="1"/>
                  <a:pt x="33" y="3"/>
                  <a:pt x="49" y="5"/>
                </a:cubicBezTo>
                <a:cubicBezTo>
                  <a:pt x="65" y="6"/>
                  <a:pt x="81" y="8"/>
                  <a:pt x="97" y="10"/>
                </a:cubicBezTo>
                <a:cubicBezTo>
                  <a:pt x="145" y="15"/>
                  <a:pt x="145" y="15"/>
                  <a:pt x="145" y="15"/>
                </a:cubicBezTo>
                <a:cubicBezTo>
                  <a:pt x="194" y="21"/>
                  <a:pt x="194" y="21"/>
                  <a:pt x="194" y="21"/>
                </a:cubicBezTo>
                <a:cubicBezTo>
                  <a:pt x="200" y="22"/>
                  <a:pt x="200" y="22"/>
                  <a:pt x="200" y="22"/>
                </a:cubicBezTo>
                <a:cubicBezTo>
                  <a:pt x="194" y="24"/>
                  <a:pt x="194" y="24"/>
                  <a:pt x="194" y="24"/>
                </a:cubicBezTo>
                <a:cubicBezTo>
                  <a:pt x="175" y="29"/>
                  <a:pt x="156" y="34"/>
                  <a:pt x="136" y="40"/>
                </a:cubicBezTo>
                <a:cubicBezTo>
                  <a:pt x="117" y="45"/>
                  <a:pt x="98" y="50"/>
                  <a:pt x="78" y="56"/>
                </a:cubicBezTo>
                <a:cubicBezTo>
                  <a:pt x="98" y="50"/>
                  <a:pt x="117" y="44"/>
                  <a:pt x="136" y="38"/>
                </a:cubicBezTo>
                <a:cubicBezTo>
                  <a:pt x="155" y="32"/>
                  <a:pt x="174" y="27"/>
                  <a:pt x="193" y="21"/>
                </a:cubicBezTo>
                <a:cubicBezTo>
                  <a:pt x="194" y="24"/>
                  <a:pt x="194" y="24"/>
                  <a:pt x="194" y="24"/>
                </a:cubicBezTo>
                <a:cubicBezTo>
                  <a:pt x="145" y="18"/>
                  <a:pt x="145" y="18"/>
                  <a:pt x="145" y="18"/>
                </a:cubicBezTo>
                <a:cubicBezTo>
                  <a:pt x="97" y="12"/>
                  <a:pt x="97" y="12"/>
                  <a:pt x="97" y="12"/>
                </a:cubicBezTo>
                <a:cubicBezTo>
                  <a:pt x="81" y="10"/>
                  <a:pt x="65" y="8"/>
                  <a:pt x="49" y="6"/>
                </a:cubicBezTo>
                <a:cubicBezTo>
                  <a:pt x="32" y="4"/>
                  <a:pt x="16" y="2"/>
                  <a:pt x="0" y="0"/>
                </a:cubicBezTo>
                <a:close/>
              </a:path>
            </a:pathLst>
          </a:custGeom>
          <a:solidFill>
            <a:srgbClr val="90BF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 name="Google Shape;60;p2"/>
          <p:cNvSpPr/>
          <p:nvPr/>
        </p:nvSpPr>
        <p:spPr>
          <a:xfrm>
            <a:off x="6183312" y="1604169"/>
            <a:ext cx="515938" cy="146050"/>
          </a:xfrm>
          <a:custGeom>
            <a:rect b="b" l="l" r="r" t="t"/>
            <a:pathLst>
              <a:path extrusionOk="0" h="92" w="325">
                <a:moveTo>
                  <a:pt x="0" y="92"/>
                </a:moveTo>
                <a:cubicBezTo>
                  <a:pt x="27" y="84"/>
                  <a:pt x="54" y="76"/>
                  <a:pt x="81" y="68"/>
                </a:cubicBezTo>
                <a:cubicBezTo>
                  <a:pt x="162" y="44"/>
                  <a:pt x="162" y="44"/>
                  <a:pt x="162" y="44"/>
                </a:cubicBezTo>
                <a:cubicBezTo>
                  <a:pt x="243" y="22"/>
                  <a:pt x="243" y="22"/>
                  <a:pt x="243" y="22"/>
                </a:cubicBezTo>
                <a:cubicBezTo>
                  <a:pt x="284" y="11"/>
                  <a:pt x="284" y="11"/>
                  <a:pt x="284" y="11"/>
                </a:cubicBezTo>
                <a:cubicBezTo>
                  <a:pt x="297" y="7"/>
                  <a:pt x="311" y="4"/>
                  <a:pt x="325" y="0"/>
                </a:cubicBezTo>
                <a:cubicBezTo>
                  <a:pt x="311" y="5"/>
                  <a:pt x="298" y="9"/>
                  <a:pt x="284" y="13"/>
                </a:cubicBezTo>
                <a:cubicBezTo>
                  <a:pt x="244" y="25"/>
                  <a:pt x="244" y="25"/>
                  <a:pt x="244" y="25"/>
                </a:cubicBezTo>
                <a:cubicBezTo>
                  <a:pt x="163" y="48"/>
                  <a:pt x="163" y="48"/>
                  <a:pt x="163" y="48"/>
                </a:cubicBezTo>
                <a:cubicBezTo>
                  <a:pt x="82" y="71"/>
                  <a:pt x="82" y="71"/>
                  <a:pt x="82" y="71"/>
                </a:cubicBezTo>
                <a:cubicBezTo>
                  <a:pt x="55" y="78"/>
                  <a:pt x="28" y="85"/>
                  <a:pt x="0" y="92"/>
                </a:cubicBezTo>
                <a:close/>
              </a:path>
            </a:pathLst>
          </a:custGeom>
          <a:solidFill>
            <a:srgbClr val="90BF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 name="Google Shape;61;p2"/>
          <p:cNvSpPr/>
          <p:nvPr/>
        </p:nvSpPr>
        <p:spPr>
          <a:xfrm>
            <a:off x="5076825" y="1999457"/>
            <a:ext cx="698500" cy="117475"/>
          </a:xfrm>
          <a:custGeom>
            <a:rect b="b" l="l" r="r" t="t"/>
            <a:pathLst>
              <a:path extrusionOk="0" h="74" w="440">
                <a:moveTo>
                  <a:pt x="439" y="61"/>
                </a:moveTo>
                <a:cubicBezTo>
                  <a:pt x="439" y="62"/>
                  <a:pt x="439" y="63"/>
                  <a:pt x="439" y="64"/>
                </a:cubicBezTo>
                <a:cubicBezTo>
                  <a:pt x="437" y="70"/>
                  <a:pt x="429" y="73"/>
                  <a:pt x="429" y="73"/>
                </a:cubicBezTo>
                <a:cubicBezTo>
                  <a:pt x="427" y="73"/>
                  <a:pt x="423" y="74"/>
                  <a:pt x="421" y="73"/>
                </a:cubicBezTo>
                <a:cubicBezTo>
                  <a:pt x="42" y="28"/>
                  <a:pt x="42" y="28"/>
                  <a:pt x="42" y="28"/>
                </a:cubicBezTo>
                <a:cubicBezTo>
                  <a:pt x="39" y="28"/>
                  <a:pt x="37" y="28"/>
                  <a:pt x="37" y="28"/>
                </a:cubicBezTo>
                <a:cubicBezTo>
                  <a:pt x="36" y="27"/>
                  <a:pt x="36" y="27"/>
                  <a:pt x="36" y="27"/>
                </a:cubicBezTo>
                <a:cubicBezTo>
                  <a:pt x="36" y="27"/>
                  <a:pt x="36" y="27"/>
                  <a:pt x="36" y="27"/>
                </a:cubicBezTo>
                <a:cubicBezTo>
                  <a:pt x="36" y="27"/>
                  <a:pt x="35" y="27"/>
                  <a:pt x="34" y="27"/>
                </a:cubicBezTo>
                <a:cubicBezTo>
                  <a:pt x="33" y="26"/>
                  <a:pt x="30" y="24"/>
                  <a:pt x="28" y="23"/>
                </a:cubicBezTo>
                <a:cubicBezTo>
                  <a:pt x="10" y="15"/>
                  <a:pt x="10" y="15"/>
                  <a:pt x="10" y="15"/>
                </a:cubicBezTo>
                <a:cubicBezTo>
                  <a:pt x="8" y="14"/>
                  <a:pt x="5" y="12"/>
                  <a:pt x="3" y="11"/>
                </a:cubicBezTo>
                <a:cubicBezTo>
                  <a:pt x="2" y="11"/>
                  <a:pt x="2" y="11"/>
                  <a:pt x="2" y="11"/>
                </a:cubicBezTo>
                <a:cubicBezTo>
                  <a:pt x="0" y="10"/>
                  <a:pt x="0" y="9"/>
                  <a:pt x="3" y="8"/>
                </a:cubicBezTo>
                <a:cubicBezTo>
                  <a:pt x="30" y="2"/>
                  <a:pt x="30" y="2"/>
                  <a:pt x="30" y="2"/>
                </a:cubicBezTo>
                <a:cubicBezTo>
                  <a:pt x="32" y="1"/>
                  <a:pt x="35" y="1"/>
                  <a:pt x="36" y="1"/>
                </a:cubicBezTo>
                <a:cubicBezTo>
                  <a:pt x="36" y="0"/>
                  <a:pt x="39" y="0"/>
                  <a:pt x="39" y="0"/>
                </a:cubicBezTo>
                <a:cubicBezTo>
                  <a:pt x="39" y="0"/>
                  <a:pt x="39" y="0"/>
                  <a:pt x="39" y="0"/>
                </a:cubicBezTo>
                <a:cubicBezTo>
                  <a:pt x="40" y="0"/>
                  <a:pt x="40" y="0"/>
                  <a:pt x="40" y="0"/>
                </a:cubicBezTo>
                <a:cubicBezTo>
                  <a:pt x="40" y="0"/>
                  <a:pt x="42" y="0"/>
                  <a:pt x="45" y="0"/>
                </a:cubicBezTo>
                <a:cubicBezTo>
                  <a:pt x="424" y="46"/>
                  <a:pt x="424" y="46"/>
                  <a:pt x="424" y="46"/>
                </a:cubicBezTo>
                <a:cubicBezTo>
                  <a:pt x="426" y="46"/>
                  <a:pt x="429" y="47"/>
                  <a:pt x="431" y="48"/>
                </a:cubicBezTo>
                <a:cubicBezTo>
                  <a:pt x="431" y="48"/>
                  <a:pt x="440" y="54"/>
                  <a:pt x="439" y="61"/>
                </a:cubicBezTo>
              </a:path>
            </a:pathLst>
          </a:custGeom>
          <a:solidFill>
            <a:srgbClr val="F9C8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2"/>
          <p:cNvSpPr/>
          <p:nvPr/>
        </p:nvSpPr>
        <p:spPr>
          <a:xfrm>
            <a:off x="5075237" y="1999457"/>
            <a:ext cx="63500" cy="42863"/>
          </a:xfrm>
          <a:custGeom>
            <a:rect b="b" l="l" r="r" t="t"/>
            <a:pathLst>
              <a:path extrusionOk="0" h="27" w="40">
                <a:moveTo>
                  <a:pt x="40" y="0"/>
                </a:moveTo>
                <a:cubicBezTo>
                  <a:pt x="37" y="27"/>
                  <a:pt x="37" y="27"/>
                  <a:pt x="37" y="27"/>
                </a:cubicBezTo>
                <a:cubicBezTo>
                  <a:pt x="35" y="27"/>
                  <a:pt x="34" y="26"/>
                  <a:pt x="32" y="25"/>
                </a:cubicBezTo>
                <a:cubicBezTo>
                  <a:pt x="8" y="13"/>
                  <a:pt x="8" y="13"/>
                  <a:pt x="8" y="13"/>
                </a:cubicBezTo>
                <a:cubicBezTo>
                  <a:pt x="0" y="9"/>
                  <a:pt x="0" y="9"/>
                  <a:pt x="0" y="9"/>
                </a:cubicBezTo>
                <a:cubicBezTo>
                  <a:pt x="8" y="7"/>
                  <a:pt x="8" y="7"/>
                  <a:pt x="8" y="7"/>
                </a:cubicBezTo>
                <a:cubicBezTo>
                  <a:pt x="35" y="1"/>
                  <a:pt x="35" y="1"/>
                  <a:pt x="35" y="1"/>
                </a:cubicBezTo>
                <a:cubicBezTo>
                  <a:pt x="37" y="0"/>
                  <a:pt x="38" y="0"/>
                  <a:pt x="40" y="0"/>
                </a:cubicBezTo>
              </a:path>
            </a:pathLst>
          </a:custGeom>
          <a:solidFill>
            <a:srgbClr val="FCBE8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 name="Google Shape;63;p2"/>
          <p:cNvSpPr/>
          <p:nvPr/>
        </p:nvSpPr>
        <p:spPr>
          <a:xfrm>
            <a:off x="5075237" y="2010569"/>
            <a:ext cx="12700" cy="9525"/>
          </a:xfrm>
          <a:custGeom>
            <a:rect b="b" l="l" r="r" t="t"/>
            <a:pathLst>
              <a:path extrusionOk="0" h="6" w="8">
                <a:moveTo>
                  <a:pt x="8" y="0"/>
                </a:moveTo>
                <a:lnTo>
                  <a:pt x="8" y="6"/>
                </a:lnTo>
                <a:lnTo>
                  <a:pt x="0" y="2"/>
                </a:lnTo>
                <a:lnTo>
                  <a:pt x="8" y="0"/>
                </a:lnTo>
                <a:close/>
              </a:path>
            </a:pathLst>
          </a:custGeom>
          <a:solidFill>
            <a:srgbClr val="19191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 name="Google Shape;64;p2"/>
          <p:cNvSpPr/>
          <p:nvPr/>
        </p:nvSpPr>
        <p:spPr>
          <a:xfrm>
            <a:off x="5694362" y="2066132"/>
            <a:ext cx="80963" cy="52388"/>
          </a:xfrm>
          <a:custGeom>
            <a:rect b="b" l="l" r="r" t="t"/>
            <a:pathLst>
              <a:path extrusionOk="0" h="33" w="51">
                <a:moveTo>
                  <a:pt x="50" y="19"/>
                </a:moveTo>
                <a:cubicBezTo>
                  <a:pt x="50" y="27"/>
                  <a:pt x="43" y="33"/>
                  <a:pt x="36" y="32"/>
                </a:cubicBezTo>
                <a:cubicBezTo>
                  <a:pt x="0" y="27"/>
                  <a:pt x="0" y="27"/>
                  <a:pt x="0" y="27"/>
                </a:cubicBezTo>
                <a:cubicBezTo>
                  <a:pt x="2" y="0"/>
                  <a:pt x="2" y="0"/>
                  <a:pt x="2" y="0"/>
                </a:cubicBezTo>
                <a:cubicBezTo>
                  <a:pt x="39" y="4"/>
                  <a:pt x="39" y="4"/>
                  <a:pt x="39" y="4"/>
                </a:cubicBezTo>
                <a:cubicBezTo>
                  <a:pt x="46" y="5"/>
                  <a:pt x="51" y="12"/>
                  <a:pt x="50" y="19"/>
                </a:cubicBezTo>
              </a:path>
            </a:pathLst>
          </a:custGeom>
          <a:solidFill>
            <a:srgbClr val="FF85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2"/>
          <p:cNvSpPr/>
          <p:nvPr/>
        </p:nvSpPr>
        <p:spPr>
          <a:xfrm>
            <a:off x="5694362" y="2066132"/>
            <a:ext cx="41275" cy="47625"/>
          </a:xfrm>
          <a:custGeom>
            <a:rect b="b" l="l" r="r" t="t"/>
            <a:pathLst>
              <a:path extrusionOk="0" h="30" w="26">
                <a:moveTo>
                  <a:pt x="26" y="3"/>
                </a:moveTo>
                <a:lnTo>
                  <a:pt x="23" y="30"/>
                </a:lnTo>
                <a:lnTo>
                  <a:pt x="0" y="27"/>
                </a:lnTo>
                <a:lnTo>
                  <a:pt x="2" y="0"/>
                </a:lnTo>
                <a:lnTo>
                  <a:pt x="26" y="3"/>
                </a:lnTo>
                <a:close/>
              </a:path>
            </a:pathLst>
          </a:custGeom>
          <a:solidFill>
            <a:srgbClr val="AAAAA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 name="Google Shape;66;p2"/>
          <p:cNvSpPr/>
          <p:nvPr/>
        </p:nvSpPr>
        <p:spPr>
          <a:xfrm>
            <a:off x="5694362" y="2066132"/>
            <a:ext cx="41275" cy="47625"/>
          </a:xfrm>
          <a:custGeom>
            <a:rect b="b" l="l" r="r" t="t"/>
            <a:pathLst>
              <a:path extrusionOk="0" h="30" w="26">
                <a:moveTo>
                  <a:pt x="26" y="3"/>
                </a:moveTo>
                <a:lnTo>
                  <a:pt x="23" y="30"/>
                </a:lnTo>
                <a:lnTo>
                  <a:pt x="0" y="27"/>
                </a:lnTo>
                <a:lnTo>
                  <a:pt x="2" y="0"/>
                </a:lnTo>
                <a:lnTo>
                  <a:pt x="26" y="3"/>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 name="Google Shape;67;p2"/>
          <p:cNvSpPr/>
          <p:nvPr/>
        </p:nvSpPr>
        <p:spPr>
          <a:xfrm>
            <a:off x="5133975" y="2042319"/>
            <a:ext cx="560388" cy="66675"/>
          </a:xfrm>
          <a:custGeom>
            <a:rect b="b" l="l" r="r" t="t"/>
            <a:pathLst>
              <a:path extrusionOk="0" h="42" w="353">
                <a:moveTo>
                  <a:pt x="195" y="24"/>
                </a:moveTo>
                <a:cubicBezTo>
                  <a:pt x="353" y="42"/>
                  <a:pt x="353" y="42"/>
                  <a:pt x="353" y="42"/>
                </a:cubicBezTo>
                <a:cubicBezTo>
                  <a:pt x="353" y="42"/>
                  <a:pt x="353" y="42"/>
                  <a:pt x="353" y="42"/>
                </a:cubicBezTo>
                <a:cubicBezTo>
                  <a:pt x="195" y="24"/>
                  <a:pt x="195" y="24"/>
                  <a:pt x="195" y="24"/>
                </a:cubicBezTo>
                <a:moveTo>
                  <a:pt x="1" y="1"/>
                </a:moveTo>
                <a:cubicBezTo>
                  <a:pt x="1" y="1"/>
                  <a:pt x="1" y="1"/>
                  <a:pt x="2" y="1"/>
                </a:cubicBezTo>
                <a:cubicBezTo>
                  <a:pt x="4" y="1"/>
                  <a:pt x="4" y="1"/>
                  <a:pt x="4" y="1"/>
                </a:cubicBezTo>
                <a:cubicBezTo>
                  <a:pt x="3" y="1"/>
                  <a:pt x="1" y="1"/>
                  <a:pt x="1" y="1"/>
                </a:cubicBezTo>
                <a:cubicBezTo>
                  <a:pt x="1" y="1"/>
                  <a:pt x="1" y="1"/>
                  <a:pt x="1" y="1"/>
                </a:cubicBezTo>
                <a:moveTo>
                  <a:pt x="0" y="0"/>
                </a:moveTo>
                <a:cubicBezTo>
                  <a:pt x="0" y="1"/>
                  <a:pt x="0" y="1"/>
                  <a:pt x="0" y="1"/>
                </a:cubicBezTo>
                <a:cubicBezTo>
                  <a:pt x="0" y="0"/>
                  <a:pt x="0" y="0"/>
                  <a:pt x="0" y="0"/>
                </a:cubicBezTo>
                <a:cubicBezTo>
                  <a:pt x="0" y="0"/>
                  <a:pt x="0" y="0"/>
                  <a:pt x="0" y="0"/>
                </a:cubicBezTo>
                <a:cubicBezTo>
                  <a:pt x="0" y="0"/>
                  <a:pt x="0" y="0"/>
                  <a:pt x="0" y="0"/>
                </a:cubicBezTo>
              </a:path>
            </a:pathLst>
          </a:custGeom>
          <a:solidFill>
            <a:srgbClr val="9D9D9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 name="Google Shape;68;p2"/>
          <p:cNvSpPr/>
          <p:nvPr/>
        </p:nvSpPr>
        <p:spPr>
          <a:xfrm>
            <a:off x="5133975" y="2026444"/>
            <a:ext cx="561975" cy="82550"/>
          </a:xfrm>
          <a:custGeom>
            <a:rect b="b" l="l" r="r" t="t"/>
            <a:pathLst>
              <a:path extrusionOk="0" h="52" w="354">
                <a:moveTo>
                  <a:pt x="1" y="0"/>
                </a:moveTo>
                <a:cubicBezTo>
                  <a:pt x="0" y="10"/>
                  <a:pt x="0" y="10"/>
                  <a:pt x="0" y="10"/>
                </a:cubicBezTo>
                <a:cubicBezTo>
                  <a:pt x="0" y="10"/>
                  <a:pt x="0" y="10"/>
                  <a:pt x="0" y="10"/>
                </a:cubicBezTo>
                <a:cubicBezTo>
                  <a:pt x="0" y="10"/>
                  <a:pt x="0" y="10"/>
                  <a:pt x="0" y="10"/>
                </a:cubicBezTo>
                <a:cubicBezTo>
                  <a:pt x="0" y="10"/>
                  <a:pt x="0" y="10"/>
                  <a:pt x="0" y="10"/>
                </a:cubicBezTo>
                <a:cubicBezTo>
                  <a:pt x="0" y="10"/>
                  <a:pt x="0" y="10"/>
                  <a:pt x="0" y="10"/>
                </a:cubicBezTo>
                <a:cubicBezTo>
                  <a:pt x="1" y="10"/>
                  <a:pt x="1" y="10"/>
                  <a:pt x="1" y="11"/>
                </a:cubicBezTo>
                <a:cubicBezTo>
                  <a:pt x="1" y="11"/>
                  <a:pt x="1" y="11"/>
                  <a:pt x="1" y="11"/>
                </a:cubicBezTo>
                <a:cubicBezTo>
                  <a:pt x="1" y="11"/>
                  <a:pt x="3" y="11"/>
                  <a:pt x="4" y="11"/>
                </a:cubicBezTo>
                <a:cubicBezTo>
                  <a:pt x="195" y="34"/>
                  <a:pt x="195" y="34"/>
                  <a:pt x="195" y="34"/>
                </a:cubicBezTo>
                <a:cubicBezTo>
                  <a:pt x="353" y="52"/>
                  <a:pt x="353" y="52"/>
                  <a:pt x="353" y="52"/>
                </a:cubicBezTo>
                <a:cubicBezTo>
                  <a:pt x="354" y="41"/>
                  <a:pt x="354" y="41"/>
                  <a:pt x="354" y="41"/>
                </a:cubicBezTo>
                <a:cubicBezTo>
                  <a:pt x="1" y="0"/>
                  <a:pt x="1" y="0"/>
                  <a:pt x="1" y="0"/>
                </a:cubicBezTo>
              </a:path>
            </a:pathLst>
          </a:custGeom>
          <a:solidFill>
            <a:srgbClr val="997C3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2"/>
          <p:cNvSpPr/>
          <p:nvPr/>
        </p:nvSpPr>
        <p:spPr>
          <a:xfrm>
            <a:off x="5087937" y="2020094"/>
            <a:ext cx="47625" cy="22225"/>
          </a:xfrm>
          <a:custGeom>
            <a:rect b="b" l="l" r="r" t="t"/>
            <a:pathLst>
              <a:path extrusionOk="0" h="14" w="30">
                <a:moveTo>
                  <a:pt x="0" y="0"/>
                </a:moveTo>
                <a:cubicBezTo>
                  <a:pt x="24" y="12"/>
                  <a:pt x="24" y="12"/>
                  <a:pt x="24" y="12"/>
                </a:cubicBezTo>
                <a:cubicBezTo>
                  <a:pt x="26" y="13"/>
                  <a:pt x="27" y="14"/>
                  <a:pt x="29" y="14"/>
                </a:cubicBezTo>
                <a:cubicBezTo>
                  <a:pt x="29" y="14"/>
                  <a:pt x="29" y="14"/>
                  <a:pt x="29" y="14"/>
                </a:cubicBezTo>
                <a:cubicBezTo>
                  <a:pt x="30" y="4"/>
                  <a:pt x="30" y="4"/>
                  <a:pt x="30" y="4"/>
                </a:cubicBezTo>
                <a:cubicBezTo>
                  <a:pt x="0" y="0"/>
                  <a:pt x="0" y="0"/>
                  <a:pt x="0" y="0"/>
                </a:cubicBezTo>
              </a:path>
            </a:pathLst>
          </a:custGeom>
          <a:solidFill>
            <a:srgbClr val="9B765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 name="Google Shape;70;p2"/>
          <p:cNvSpPr/>
          <p:nvPr/>
        </p:nvSpPr>
        <p:spPr>
          <a:xfrm>
            <a:off x="5751512" y="2108994"/>
            <a:ext cx="17463" cy="7938"/>
          </a:xfrm>
          <a:custGeom>
            <a:rect b="b" l="l" r="r" t="t"/>
            <a:pathLst>
              <a:path extrusionOk="0" h="5" w="11">
                <a:moveTo>
                  <a:pt x="11" y="0"/>
                </a:moveTo>
                <a:cubicBezTo>
                  <a:pt x="9" y="3"/>
                  <a:pt x="5" y="5"/>
                  <a:pt x="1" y="5"/>
                </a:cubicBezTo>
                <a:cubicBezTo>
                  <a:pt x="1" y="5"/>
                  <a:pt x="0" y="5"/>
                  <a:pt x="0" y="5"/>
                </a:cubicBezTo>
                <a:cubicBezTo>
                  <a:pt x="0" y="5"/>
                  <a:pt x="1" y="5"/>
                  <a:pt x="1" y="5"/>
                </a:cubicBezTo>
                <a:cubicBezTo>
                  <a:pt x="5" y="5"/>
                  <a:pt x="9" y="3"/>
                  <a:pt x="11" y="0"/>
                </a:cubicBezTo>
                <a:moveTo>
                  <a:pt x="11" y="0"/>
                </a:moveTo>
                <a:cubicBezTo>
                  <a:pt x="11" y="0"/>
                  <a:pt x="11" y="0"/>
                  <a:pt x="11" y="0"/>
                </a:cubicBezTo>
                <a:cubicBezTo>
                  <a:pt x="11" y="0"/>
                  <a:pt x="11" y="0"/>
                  <a:pt x="11" y="0"/>
                </a:cubicBezTo>
              </a:path>
            </a:pathLst>
          </a:custGeom>
          <a:solidFill>
            <a:srgbClr val="9D9D9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2"/>
          <p:cNvSpPr/>
          <p:nvPr/>
        </p:nvSpPr>
        <p:spPr>
          <a:xfrm>
            <a:off x="5730875" y="2096294"/>
            <a:ext cx="42863" cy="20638"/>
          </a:xfrm>
          <a:custGeom>
            <a:rect b="b" l="l" r="r" t="t"/>
            <a:pathLst>
              <a:path extrusionOk="0" h="13" w="27">
                <a:moveTo>
                  <a:pt x="1" y="0"/>
                </a:moveTo>
                <a:cubicBezTo>
                  <a:pt x="0" y="11"/>
                  <a:pt x="0" y="11"/>
                  <a:pt x="0" y="11"/>
                </a:cubicBezTo>
                <a:cubicBezTo>
                  <a:pt x="13" y="13"/>
                  <a:pt x="13" y="13"/>
                  <a:pt x="13" y="13"/>
                </a:cubicBezTo>
                <a:cubicBezTo>
                  <a:pt x="13" y="13"/>
                  <a:pt x="13" y="13"/>
                  <a:pt x="13" y="13"/>
                </a:cubicBezTo>
                <a:cubicBezTo>
                  <a:pt x="13" y="13"/>
                  <a:pt x="14" y="13"/>
                  <a:pt x="14" y="13"/>
                </a:cubicBezTo>
                <a:cubicBezTo>
                  <a:pt x="18" y="13"/>
                  <a:pt x="22" y="11"/>
                  <a:pt x="24" y="8"/>
                </a:cubicBezTo>
                <a:cubicBezTo>
                  <a:pt x="24" y="8"/>
                  <a:pt x="24" y="8"/>
                  <a:pt x="24" y="8"/>
                </a:cubicBezTo>
                <a:cubicBezTo>
                  <a:pt x="24" y="8"/>
                  <a:pt x="24" y="8"/>
                  <a:pt x="24" y="8"/>
                </a:cubicBezTo>
                <a:cubicBezTo>
                  <a:pt x="25" y="7"/>
                  <a:pt x="26" y="5"/>
                  <a:pt x="27" y="3"/>
                </a:cubicBezTo>
                <a:cubicBezTo>
                  <a:pt x="1" y="0"/>
                  <a:pt x="1" y="0"/>
                  <a:pt x="1" y="0"/>
                </a:cubicBezTo>
              </a:path>
            </a:pathLst>
          </a:custGeom>
          <a:solidFill>
            <a:srgbClr val="9D545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 name="Google Shape;72;p2"/>
          <p:cNvSpPr/>
          <p:nvPr/>
        </p:nvSpPr>
        <p:spPr>
          <a:xfrm>
            <a:off x="5694362" y="2091532"/>
            <a:ext cx="38100" cy="22225"/>
          </a:xfrm>
          <a:custGeom>
            <a:rect b="b" l="l" r="r" t="t"/>
            <a:pathLst>
              <a:path extrusionOk="0" h="14" w="24">
                <a:moveTo>
                  <a:pt x="1" y="0"/>
                </a:moveTo>
                <a:lnTo>
                  <a:pt x="0" y="11"/>
                </a:lnTo>
                <a:lnTo>
                  <a:pt x="0" y="11"/>
                </a:lnTo>
                <a:lnTo>
                  <a:pt x="23" y="14"/>
                </a:lnTo>
                <a:lnTo>
                  <a:pt x="24" y="3"/>
                </a:lnTo>
                <a:lnTo>
                  <a:pt x="1" y="0"/>
                </a:lnTo>
                <a:close/>
              </a:path>
            </a:pathLst>
          </a:custGeom>
          <a:solidFill>
            <a:srgbClr val="6A6A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 name="Google Shape;73;p2"/>
          <p:cNvSpPr/>
          <p:nvPr/>
        </p:nvSpPr>
        <p:spPr>
          <a:xfrm>
            <a:off x="5694362" y="2091532"/>
            <a:ext cx="38100" cy="22225"/>
          </a:xfrm>
          <a:custGeom>
            <a:rect b="b" l="l" r="r" t="t"/>
            <a:pathLst>
              <a:path extrusionOk="0" h="14" w="24">
                <a:moveTo>
                  <a:pt x="1" y="0"/>
                </a:moveTo>
                <a:lnTo>
                  <a:pt x="0" y="11"/>
                </a:lnTo>
                <a:lnTo>
                  <a:pt x="0" y="11"/>
                </a:lnTo>
                <a:lnTo>
                  <a:pt x="23" y="14"/>
                </a:lnTo>
                <a:lnTo>
                  <a:pt x="24" y="3"/>
                </a:lnTo>
                <a:lnTo>
                  <a:pt x="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 name="Google Shape;74;p2"/>
          <p:cNvSpPr/>
          <p:nvPr/>
        </p:nvSpPr>
        <p:spPr>
          <a:xfrm>
            <a:off x="7343775" y="1626394"/>
            <a:ext cx="60325" cy="161925"/>
          </a:xfrm>
          <a:custGeom>
            <a:rect b="b" l="l" r="r" t="t"/>
            <a:pathLst>
              <a:path extrusionOk="0" h="102" w="38">
                <a:moveTo>
                  <a:pt x="0" y="4"/>
                </a:moveTo>
                <a:cubicBezTo>
                  <a:pt x="12" y="0"/>
                  <a:pt x="12" y="0"/>
                  <a:pt x="12" y="0"/>
                </a:cubicBezTo>
                <a:cubicBezTo>
                  <a:pt x="12" y="0"/>
                  <a:pt x="38" y="29"/>
                  <a:pt x="37" y="98"/>
                </a:cubicBezTo>
                <a:cubicBezTo>
                  <a:pt x="24" y="102"/>
                  <a:pt x="24" y="102"/>
                  <a:pt x="24" y="102"/>
                </a:cubicBezTo>
              </a:path>
            </a:pathLst>
          </a:custGeom>
          <a:solidFill>
            <a:srgbClr val="E5DE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 name="Google Shape;75;p2"/>
          <p:cNvSpPr/>
          <p:nvPr/>
        </p:nvSpPr>
        <p:spPr>
          <a:xfrm>
            <a:off x="7297737" y="1613694"/>
            <a:ext cx="88900" cy="207963"/>
          </a:xfrm>
          <a:custGeom>
            <a:rect b="b" l="l" r="r" t="t"/>
            <a:pathLst>
              <a:path extrusionOk="0" h="131" w="56">
                <a:moveTo>
                  <a:pt x="0" y="5"/>
                </a:moveTo>
                <a:cubicBezTo>
                  <a:pt x="19" y="0"/>
                  <a:pt x="19" y="0"/>
                  <a:pt x="19" y="0"/>
                </a:cubicBezTo>
                <a:cubicBezTo>
                  <a:pt x="19" y="0"/>
                  <a:pt x="56" y="36"/>
                  <a:pt x="51" y="126"/>
                </a:cubicBezTo>
                <a:cubicBezTo>
                  <a:pt x="32" y="131"/>
                  <a:pt x="32" y="131"/>
                  <a:pt x="32" y="131"/>
                </a:cubicBezTo>
              </a:path>
            </a:pathLst>
          </a:custGeom>
          <a:solidFill>
            <a:srgbClr val="F2EBE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 name="Google Shape;76;p2"/>
          <p:cNvSpPr/>
          <p:nvPr/>
        </p:nvSpPr>
        <p:spPr>
          <a:xfrm>
            <a:off x="5905500" y="1610519"/>
            <a:ext cx="1444625" cy="617538"/>
          </a:xfrm>
          <a:custGeom>
            <a:rect b="b" l="l" r="r" t="t"/>
            <a:pathLst>
              <a:path extrusionOk="0" h="389" w="910">
                <a:moveTo>
                  <a:pt x="910" y="112"/>
                </a:moveTo>
                <a:cubicBezTo>
                  <a:pt x="910" y="130"/>
                  <a:pt x="907" y="143"/>
                  <a:pt x="907" y="143"/>
                </a:cubicBezTo>
                <a:cubicBezTo>
                  <a:pt x="907" y="143"/>
                  <a:pt x="580" y="228"/>
                  <a:pt x="472" y="259"/>
                </a:cubicBezTo>
                <a:cubicBezTo>
                  <a:pt x="364" y="290"/>
                  <a:pt x="56" y="389"/>
                  <a:pt x="56" y="389"/>
                </a:cubicBezTo>
                <a:cubicBezTo>
                  <a:pt x="56" y="389"/>
                  <a:pt x="45" y="380"/>
                  <a:pt x="34" y="365"/>
                </a:cubicBezTo>
                <a:cubicBezTo>
                  <a:pt x="17" y="341"/>
                  <a:pt x="0" y="300"/>
                  <a:pt x="24" y="246"/>
                </a:cubicBezTo>
                <a:cubicBezTo>
                  <a:pt x="24" y="246"/>
                  <a:pt x="331" y="164"/>
                  <a:pt x="440" y="133"/>
                </a:cubicBezTo>
                <a:cubicBezTo>
                  <a:pt x="548" y="102"/>
                  <a:pt x="870" y="0"/>
                  <a:pt x="870" y="0"/>
                </a:cubicBezTo>
                <a:cubicBezTo>
                  <a:pt x="905" y="33"/>
                  <a:pt x="910" y="81"/>
                  <a:pt x="910" y="112"/>
                </a:cubicBezTo>
                <a:close/>
              </a:path>
            </a:pathLst>
          </a:custGeom>
          <a:solidFill>
            <a:srgbClr val="FFF9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 name="Google Shape;77;p2"/>
          <p:cNvSpPr/>
          <p:nvPr/>
        </p:nvSpPr>
        <p:spPr>
          <a:xfrm>
            <a:off x="5959475" y="1707357"/>
            <a:ext cx="1398588" cy="520700"/>
          </a:xfrm>
          <a:custGeom>
            <a:rect b="b" l="l" r="r" t="t"/>
            <a:pathLst>
              <a:path extrusionOk="0" h="328" w="881">
                <a:moveTo>
                  <a:pt x="870" y="0"/>
                </a:moveTo>
                <a:cubicBezTo>
                  <a:pt x="881" y="41"/>
                  <a:pt x="873" y="82"/>
                  <a:pt x="873" y="82"/>
                </a:cubicBezTo>
                <a:cubicBezTo>
                  <a:pt x="873" y="82"/>
                  <a:pt x="546" y="167"/>
                  <a:pt x="438" y="198"/>
                </a:cubicBezTo>
                <a:cubicBezTo>
                  <a:pt x="330" y="229"/>
                  <a:pt x="22" y="328"/>
                  <a:pt x="22" y="328"/>
                </a:cubicBezTo>
                <a:cubicBezTo>
                  <a:pt x="22" y="328"/>
                  <a:pt x="11" y="319"/>
                  <a:pt x="0" y="304"/>
                </a:cubicBezTo>
                <a:lnTo>
                  <a:pt x="870" y="0"/>
                </a:lnTo>
                <a:close/>
              </a:path>
            </a:pathLst>
          </a:custGeom>
          <a:solidFill>
            <a:srgbClr val="E5DD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 name="Google Shape;78;p2"/>
          <p:cNvSpPr/>
          <p:nvPr/>
        </p:nvSpPr>
        <p:spPr>
          <a:xfrm>
            <a:off x="6557962" y="1810544"/>
            <a:ext cx="141288" cy="225425"/>
          </a:xfrm>
          <a:custGeom>
            <a:rect b="b" l="l" r="r" t="t"/>
            <a:pathLst>
              <a:path extrusionOk="0" h="142" w="89">
                <a:moveTo>
                  <a:pt x="89" y="126"/>
                </a:moveTo>
                <a:lnTo>
                  <a:pt x="33" y="142"/>
                </a:lnTo>
                <a:lnTo>
                  <a:pt x="14" y="67"/>
                </a:lnTo>
                <a:lnTo>
                  <a:pt x="14" y="67"/>
                </a:lnTo>
                <a:lnTo>
                  <a:pt x="10" y="54"/>
                </a:lnTo>
                <a:lnTo>
                  <a:pt x="9" y="50"/>
                </a:lnTo>
                <a:lnTo>
                  <a:pt x="0" y="16"/>
                </a:lnTo>
                <a:lnTo>
                  <a:pt x="56" y="0"/>
                </a:lnTo>
                <a:lnTo>
                  <a:pt x="66" y="37"/>
                </a:lnTo>
                <a:lnTo>
                  <a:pt x="67" y="42"/>
                </a:lnTo>
                <a:lnTo>
                  <a:pt x="67" y="42"/>
                </a:lnTo>
                <a:lnTo>
                  <a:pt x="68" y="47"/>
                </a:lnTo>
                <a:lnTo>
                  <a:pt x="69" y="50"/>
                </a:lnTo>
                <a:lnTo>
                  <a:pt x="89" y="126"/>
                </a:lnTo>
                <a:close/>
              </a:path>
            </a:pathLst>
          </a:custGeom>
          <a:solidFill>
            <a:srgbClr val="FC656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 name="Google Shape;79;p2"/>
          <p:cNvSpPr/>
          <p:nvPr/>
        </p:nvSpPr>
        <p:spPr>
          <a:xfrm>
            <a:off x="6572250" y="1851819"/>
            <a:ext cx="93663" cy="65088"/>
          </a:xfrm>
          <a:custGeom>
            <a:rect b="b" l="l" r="r" t="t"/>
            <a:pathLst>
              <a:path extrusionOk="0" h="41" w="59">
                <a:moveTo>
                  <a:pt x="59" y="21"/>
                </a:moveTo>
                <a:lnTo>
                  <a:pt x="5" y="41"/>
                </a:lnTo>
                <a:lnTo>
                  <a:pt x="1" y="28"/>
                </a:lnTo>
                <a:lnTo>
                  <a:pt x="0" y="24"/>
                </a:lnTo>
                <a:lnTo>
                  <a:pt x="3" y="14"/>
                </a:lnTo>
                <a:lnTo>
                  <a:pt x="17" y="14"/>
                </a:lnTo>
                <a:lnTo>
                  <a:pt x="24" y="2"/>
                </a:lnTo>
                <a:lnTo>
                  <a:pt x="37" y="9"/>
                </a:lnTo>
                <a:lnTo>
                  <a:pt x="47" y="0"/>
                </a:lnTo>
                <a:lnTo>
                  <a:pt x="57" y="11"/>
                </a:lnTo>
                <a:lnTo>
                  <a:pt x="58" y="16"/>
                </a:lnTo>
                <a:lnTo>
                  <a:pt x="58" y="16"/>
                </a:lnTo>
                <a:lnTo>
                  <a:pt x="59" y="21"/>
                </a:lnTo>
                <a:close/>
              </a:path>
            </a:pathLst>
          </a:custGeom>
          <a:solidFill>
            <a:srgbClr val="C4434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 name="Google Shape;80;p2"/>
          <p:cNvSpPr/>
          <p:nvPr/>
        </p:nvSpPr>
        <p:spPr>
          <a:xfrm>
            <a:off x="5899150" y="1999457"/>
            <a:ext cx="138113" cy="234950"/>
          </a:xfrm>
          <a:custGeom>
            <a:rect b="b" l="l" r="r" t="t"/>
            <a:pathLst>
              <a:path extrusionOk="0" h="148" w="87">
                <a:moveTo>
                  <a:pt x="79" y="128"/>
                </a:moveTo>
                <a:cubicBezTo>
                  <a:pt x="75" y="136"/>
                  <a:pt x="69" y="141"/>
                  <a:pt x="63" y="143"/>
                </a:cubicBezTo>
                <a:cubicBezTo>
                  <a:pt x="43" y="148"/>
                  <a:pt x="19" y="121"/>
                  <a:pt x="9" y="82"/>
                </a:cubicBezTo>
                <a:cubicBezTo>
                  <a:pt x="0" y="43"/>
                  <a:pt x="8" y="6"/>
                  <a:pt x="28" y="1"/>
                </a:cubicBezTo>
                <a:cubicBezTo>
                  <a:pt x="32" y="0"/>
                  <a:pt x="36" y="0"/>
                  <a:pt x="40" y="2"/>
                </a:cubicBezTo>
                <a:cubicBezTo>
                  <a:pt x="57" y="7"/>
                  <a:pt x="73" y="31"/>
                  <a:pt x="81" y="62"/>
                </a:cubicBezTo>
                <a:cubicBezTo>
                  <a:pt x="87" y="88"/>
                  <a:pt x="86" y="113"/>
                  <a:pt x="79" y="128"/>
                </a:cubicBezTo>
                <a:close/>
              </a:path>
            </a:pathLst>
          </a:custGeom>
          <a:solidFill>
            <a:srgbClr val="D6CFC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 name="Google Shape;81;p2"/>
          <p:cNvSpPr/>
          <p:nvPr/>
        </p:nvSpPr>
        <p:spPr>
          <a:xfrm>
            <a:off x="5930900" y="2002632"/>
            <a:ext cx="106363" cy="209550"/>
          </a:xfrm>
          <a:custGeom>
            <a:rect b="b" l="l" r="r" t="t"/>
            <a:pathLst>
              <a:path extrusionOk="0" h="132" w="67">
                <a:moveTo>
                  <a:pt x="59" y="126"/>
                </a:moveTo>
                <a:cubicBezTo>
                  <a:pt x="58" y="126"/>
                  <a:pt x="56" y="127"/>
                  <a:pt x="55" y="127"/>
                </a:cubicBezTo>
                <a:cubicBezTo>
                  <a:pt x="40" y="132"/>
                  <a:pt x="19" y="107"/>
                  <a:pt x="10" y="72"/>
                </a:cubicBezTo>
                <a:cubicBezTo>
                  <a:pt x="0" y="37"/>
                  <a:pt x="5" y="5"/>
                  <a:pt x="20" y="0"/>
                </a:cubicBezTo>
                <a:cubicBezTo>
                  <a:pt x="37" y="5"/>
                  <a:pt x="53" y="29"/>
                  <a:pt x="61" y="60"/>
                </a:cubicBezTo>
                <a:cubicBezTo>
                  <a:pt x="67" y="86"/>
                  <a:pt x="66" y="111"/>
                  <a:pt x="59" y="126"/>
                </a:cubicBezTo>
                <a:close/>
              </a:path>
            </a:pathLst>
          </a:custGeom>
          <a:solidFill>
            <a:srgbClr val="C1B9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 name="Google Shape;82;p2"/>
          <p:cNvSpPr/>
          <p:nvPr/>
        </p:nvSpPr>
        <p:spPr>
          <a:xfrm>
            <a:off x="6659562" y="1985169"/>
            <a:ext cx="106363" cy="117475"/>
          </a:xfrm>
          <a:custGeom>
            <a:rect b="b" l="l" r="r" t="t"/>
            <a:pathLst>
              <a:path extrusionOk="0" h="74" w="67">
                <a:moveTo>
                  <a:pt x="67" y="51"/>
                </a:moveTo>
                <a:lnTo>
                  <a:pt x="50" y="56"/>
                </a:lnTo>
                <a:lnTo>
                  <a:pt x="44" y="74"/>
                </a:lnTo>
                <a:lnTo>
                  <a:pt x="9" y="33"/>
                </a:lnTo>
                <a:lnTo>
                  <a:pt x="6" y="30"/>
                </a:lnTo>
                <a:lnTo>
                  <a:pt x="0" y="23"/>
                </a:lnTo>
                <a:lnTo>
                  <a:pt x="24" y="0"/>
                </a:lnTo>
                <a:lnTo>
                  <a:pt x="31" y="8"/>
                </a:lnTo>
                <a:lnTo>
                  <a:pt x="37" y="16"/>
                </a:lnTo>
                <a:lnTo>
                  <a:pt x="37" y="16"/>
                </a:lnTo>
                <a:lnTo>
                  <a:pt x="67" y="51"/>
                </a:lnTo>
                <a:close/>
              </a:path>
            </a:pathLst>
          </a:custGeom>
          <a:solidFill>
            <a:srgbClr val="FC656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 name="Google Shape;83;p2"/>
          <p:cNvSpPr/>
          <p:nvPr/>
        </p:nvSpPr>
        <p:spPr>
          <a:xfrm>
            <a:off x="6665912" y="1997869"/>
            <a:ext cx="52388" cy="39688"/>
          </a:xfrm>
          <a:custGeom>
            <a:rect b="b" l="l" r="r" t="t"/>
            <a:pathLst>
              <a:path extrusionOk="0" h="25" w="33">
                <a:moveTo>
                  <a:pt x="33" y="8"/>
                </a:moveTo>
                <a:lnTo>
                  <a:pt x="22" y="13"/>
                </a:lnTo>
                <a:lnTo>
                  <a:pt x="20" y="25"/>
                </a:lnTo>
                <a:lnTo>
                  <a:pt x="5" y="25"/>
                </a:lnTo>
                <a:lnTo>
                  <a:pt x="2" y="22"/>
                </a:lnTo>
                <a:lnTo>
                  <a:pt x="0" y="14"/>
                </a:lnTo>
                <a:lnTo>
                  <a:pt x="27" y="0"/>
                </a:lnTo>
                <a:lnTo>
                  <a:pt x="33" y="8"/>
                </a:lnTo>
                <a:lnTo>
                  <a:pt x="33" y="8"/>
                </a:lnTo>
                <a:close/>
              </a:path>
            </a:pathLst>
          </a:custGeom>
          <a:solidFill>
            <a:srgbClr val="C4434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 name="Google Shape;84;p2"/>
          <p:cNvSpPr/>
          <p:nvPr/>
        </p:nvSpPr>
        <p:spPr>
          <a:xfrm>
            <a:off x="6588125" y="2010569"/>
            <a:ext cx="69850" cy="119063"/>
          </a:xfrm>
          <a:custGeom>
            <a:rect b="b" l="l" r="r" t="t"/>
            <a:pathLst>
              <a:path extrusionOk="0" h="75" w="44">
                <a:moveTo>
                  <a:pt x="44" y="7"/>
                </a:moveTo>
                <a:lnTo>
                  <a:pt x="44" y="7"/>
                </a:lnTo>
                <a:lnTo>
                  <a:pt x="40" y="30"/>
                </a:lnTo>
                <a:lnTo>
                  <a:pt x="31" y="75"/>
                </a:lnTo>
                <a:lnTo>
                  <a:pt x="17" y="62"/>
                </a:lnTo>
                <a:lnTo>
                  <a:pt x="0" y="68"/>
                </a:lnTo>
                <a:lnTo>
                  <a:pt x="8" y="24"/>
                </a:lnTo>
                <a:lnTo>
                  <a:pt x="12" y="0"/>
                </a:lnTo>
                <a:lnTo>
                  <a:pt x="42" y="7"/>
                </a:lnTo>
                <a:lnTo>
                  <a:pt x="44" y="7"/>
                </a:lnTo>
                <a:close/>
              </a:path>
            </a:pathLst>
          </a:custGeom>
          <a:solidFill>
            <a:srgbClr val="FC656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2"/>
          <p:cNvSpPr/>
          <p:nvPr/>
        </p:nvSpPr>
        <p:spPr>
          <a:xfrm>
            <a:off x="6600825" y="2010569"/>
            <a:ext cx="57150" cy="47625"/>
          </a:xfrm>
          <a:custGeom>
            <a:rect b="b" l="l" r="r" t="t"/>
            <a:pathLst>
              <a:path extrusionOk="0" h="30" w="36">
                <a:moveTo>
                  <a:pt x="36" y="7"/>
                </a:moveTo>
                <a:lnTo>
                  <a:pt x="32" y="30"/>
                </a:lnTo>
                <a:lnTo>
                  <a:pt x="27" y="23"/>
                </a:lnTo>
                <a:lnTo>
                  <a:pt x="16" y="30"/>
                </a:lnTo>
                <a:lnTo>
                  <a:pt x="9" y="21"/>
                </a:lnTo>
                <a:lnTo>
                  <a:pt x="0" y="24"/>
                </a:lnTo>
                <a:lnTo>
                  <a:pt x="4" y="0"/>
                </a:lnTo>
                <a:lnTo>
                  <a:pt x="34" y="7"/>
                </a:lnTo>
                <a:lnTo>
                  <a:pt x="36" y="7"/>
                </a:lnTo>
                <a:close/>
              </a:path>
            </a:pathLst>
          </a:custGeom>
          <a:solidFill>
            <a:srgbClr val="C4434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 name="Google Shape;86;p2"/>
          <p:cNvSpPr/>
          <p:nvPr/>
        </p:nvSpPr>
        <p:spPr>
          <a:xfrm>
            <a:off x="6550025" y="1867694"/>
            <a:ext cx="174625" cy="182563"/>
          </a:xfrm>
          <a:custGeom>
            <a:rect b="b" l="l" r="r" t="t"/>
            <a:pathLst>
              <a:path extrusionOk="0" h="115" w="110">
                <a:moveTo>
                  <a:pt x="108" y="42"/>
                </a:moveTo>
                <a:lnTo>
                  <a:pt x="102" y="54"/>
                </a:lnTo>
                <a:lnTo>
                  <a:pt x="110" y="64"/>
                </a:lnTo>
                <a:lnTo>
                  <a:pt x="100" y="73"/>
                </a:lnTo>
                <a:lnTo>
                  <a:pt x="103" y="85"/>
                </a:lnTo>
                <a:lnTo>
                  <a:pt x="91" y="90"/>
                </a:lnTo>
                <a:lnTo>
                  <a:pt x="89" y="103"/>
                </a:lnTo>
                <a:lnTo>
                  <a:pt x="76" y="102"/>
                </a:lnTo>
                <a:lnTo>
                  <a:pt x="70" y="113"/>
                </a:lnTo>
                <a:lnTo>
                  <a:pt x="58" y="107"/>
                </a:lnTo>
                <a:lnTo>
                  <a:pt x="48" y="115"/>
                </a:lnTo>
                <a:lnTo>
                  <a:pt x="40" y="105"/>
                </a:lnTo>
                <a:lnTo>
                  <a:pt x="27" y="107"/>
                </a:lnTo>
                <a:lnTo>
                  <a:pt x="24" y="95"/>
                </a:lnTo>
                <a:lnTo>
                  <a:pt x="11" y="92"/>
                </a:lnTo>
                <a:lnTo>
                  <a:pt x="13" y="80"/>
                </a:lnTo>
                <a:lnTo>
                  <a:pt x="2" y="73"/>
                </a:lnTo>
                <a:lnTo>
                  <a:pt x="8" y="61"/>
                </a:lnTo>
                <a:lnTo>
                  <a:pt x="0" y="50"/>
                </a:lnTo>
                <a:lnTo>
                  <a:pt x="10" y="42"/>
                </a:lnTo>
                <a:lnTo>
                  <a:pt x="7" y="29"/>
                </a:lnTo>
                <a:lnTo>
                  <a:pt x="19" y="25"/>
                </a:lnTo>
                <a:lnTo>
                  <a:pt x="21" y="12"/>
                </a:lnTo>
                <a:lnTo>
                  <a:pt x="34" y="13"/>
                </a:lnTo>
                <a:lnTo>
                  <a:pt x="40" y="1"/>
                </a:lnTo>
                <a:lnTo>
                  <a:pt x="52" y="7"/>
                </a:lnTo>
                <a:lnTo>
                  <a:pt x="62" y="0"/>
                </a:lnTo>
                <a:lnTo>
                  <a:pt x="70" y="10"/>
                </a:lnTo>
                <a:lnTo>
                  <a:pt x="83" y="7"/>
                </a:lnTo>
                <a:lnTo>
                  <a:pt x="86" y="20"/>
                </a:lnTo>
                <a:lnTo>
                  <a:pt x="99" y="22"/>
                </a:lnTo>
                <a:lnTo>
                  <a:pt x="97" y="35"/>
                </a:lnTo>
                <a:lnTo>
                  <a:pt x="108" y="42"/>
                </a:lnTo>
                <a:close/>
              </a:path>
            </a:pathLst>
          </a:custGeom>
          <a:solidFill>
            <a:srgbClr val="FFCE4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2"/>
          <p:cNvSpPr/>
          <p:nvPr/>
        </p:nvSpPr>
        <p:spPr>
          <a:xfrm>
            <a:off x="6573837" y="1891507"/>
            <a:ext cx="127000" cy="134938"/>
          </a:xfrm>
          <a:custGeom>
            <a:rect b="b" l="l" r="r" t="t"/>
            <a:pathLst>
              <a:path extrusionOk="0" h="85" w="80">
                <a:moveTo>
                  <a:pt x="75" y="32"/>
                </a:moveTo>
                <a:cubicBezTo>
                  <a:pt x="80" y="53"/>
                  <a:pt x="69" y="74"/>
                  <a:pt x="50" y="79"/>
                </a:cubicBezTo>
                <a:cubicBezTo>
                  <a:pt x="30" y="85"/>
                  <a:pt x="10" y="73"/>
                  <a:pt x="5" y="52"/>
                </a:cubicBezTo>
                <a:cubicBezTo>
                  <a:pt x="0" y="32"/>
                  <a:pt x="11" y="11"/>
                  <a:pt x="30" y="5"/>
                </a:cubicBezTo>
                <a:cubicBezTo>
                  <a:pt x="50" y="0"/>
                  <a:pt x="70" y="12"/>
                  <a:pt x="75" y="32"/>
                </a:cubicBezTo>
                <a:close/>
              </a:path>
            </a:pathLst>
          </a:custGeom>
          <a:solidFill>
            <a:srgbClr val="FFDE8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 name="Google Shape;88;p2"/>
          <p:cNvSpPr/>
          <p:nvPr/>
        </p:nvSpPr>
        <p:spPr>
          <a:xfrm>
            <a:off x="6661150" y="1908969"/>
            <a:ext cx="31750" cy="71438"/>
          </a:xfrm>
          <a:custGeom>
            <a:rect b="b" l="l" r="r" t="t"/>
            <a:pathLst>
              <a:path extrusionOk="0" h="45" w="20">
                <a:moveTo>
                  <a:pt x="0" y="0"/>
                </a:moveTo>
                <a:cubicBezTo>
                  <a:pt x="4" y="1"/>
                  <a:pt x="8" y="3"/>
                  <a:pt x="11" y="7"/>
                </a:cubicBezTo>
                <a:cubicBezTo>
                  <a:pt x="14" y="10"/>
                  <a:pt x="16" y="14"/>
                  <a:pt x="18" y="18"/>
                </a:cubicBezTo>
                <a:cubicBezTo>
                  <a:pt x="19" y="23"/>
                  <a:pt x="20" y="27"/>
                  <a:pt x="19" y="32"/>
                </a:cubicBezTo>
                <a:cubicBezTo>
                  <a:pt x="19" y="34"/>
                  <a:pt x="19" y="36"/>
                  <a:pt x="18" y="39"/>
                </a:cubicBezTo>
                <a:cubicBezTo>
                  <a:pt x="18" y="41"/>
                  <a:pt x="17" y="43"/>
                  <a:pt x="16" y="45"/>
                </a:cubicBezTo>
                <a:cubicBezTo>
                  <a:pt x="16" y="43"/>
                  <a:pt x="16" y="40"/>
                  <a:pt x="16" y="38"/>
                </a:cubicBezTo>
                <a:cubicBezTo>
                  <a:pt x="16" y="36"/>
                  <a:pt x="16" y="34"/>
                  <a:pt x="16" y="32"/>
                </a:cubicBezTo>
                <a:cubicBezTo>
                  <a:pt x="16" y="28"/>
                  <a:pt x="15" y="24"/>
                  <a:pt x="14" y="20"/>
                </a:cubicBezTo>
                <a:cubicBezTo>
                  <a:pt x="12" y="12"/>
                  <a:pt x="7" y="5"/>
                  <a:pt x="0" y="0"/>
                </a:cubicBezTo>
                <a:close/>
              </a:path>
            </a:pathLst>
          </a:custGeom>
          <a:solidFill>
            <a:srgbClr val="FFF6E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2"/>
          <p:cNvSpPr/>
          <p:nvPr/>
        </p:nvSpPr>
        <p:spPr>
          <a:xfrm>
            <a:off x="6562725" y="1940719"/>
            <a:ext cx="57150" cy="76200"/>
          </a:xfrm>
          <a:custGeom>
            <a:rect b="b" l="l" r="r" t="t"/>
            <a:pathLst>
              <a:path extrusionOk="0" h="48" w="36">
                <a:moveTo>
                  <a:pt x="12" y="0"/>
                </a:moveTo>
                <a:cubicBezTo>
                  <a:pt x="12" y="0"/>
                  <a:pt x="4" y="35"/>
                  <a:pt x="36" y="48"/>
                </a:cubicBezTo>
                <a:cubicBezTo>
                  <a:pt x="36" y="48"/>
                  <a:pt x="0" y="44"/>
                  <a:pt x="12" y="0"/>
                </a:cubicBezTo>
                <a:close/>
              </a:path>
            </a:pathLst>
          </a:custGeom>
          <a:solidFill>
            <a:srgbClr val="CEA2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2"/>
          <p:cNvSpPr/>
          <p:nvPr/>
        </p:nvSpPr>
        <p:spPr>
          <a:xfrm>
            <a:off x="6002337" y="2001044"/>
            <a:ext cx="52388" cy="138113"/>
          </a:xfrm>
          <a:custGeom>
            <a:rect b="b" l="l" r="r" t="t"/>
            <a:pathLst>
              <a:path extrusionOk="0" h="87" w="33">
                <a:moveTo>
                  <a:pt x="0" y="0"/>
                </a:moveTo>
                <a:cubicBezTo>
                  <a:pt x="6" y="5"/>
                  <a:pt x="11" y="11"/>
                  <a:pt x="16" y="18"/>
                </a:cubicBezTo>
                <a:cubicBezTo>
                  <a:pt x="20" y="25"/>
                  <a:pt x="24" y="32"/>
                  <a:pt x="27" y="39"/>
                </a:cubicBezTo>
                <a:cubicBezTo>
                  <a:pt x="28" y="43"/>
                  <a:pt x="29" y="47"/>
                  <a:pt x="30" y="51"/>
                </a:cubicBezTo>
                <a:cubicBezTo>
                  <a:pt x="31" y="53"/>
                  <a:pt x="31" y="55"/>
                  <a:pt x="32" y="57"/>
                </a:cubicBezTo>
                <a:cubicBezTo>
                  <a:pt x="32" y="60"/>
                  <a:pt x="32" y="60"/>
                  <a:pt x="32" y="60"/>
                </a:cubicBezTo>
                <a:cubicBezTo>
                  <a:pt x="32" y="63"/>
                  <a:pt x="32" y="63"/>
                  <a:pt x="32" y="63"/>
                </a:cubicBezTo>
                <a:cubicBezTo>
                  <a:pt x="33" y="71"/>
                  <a:pt x="32" y="79"/>
                  <a:pt x="31" y="87"/>
                </a:cubicBezTo>
                <a:cubicBezTo>
                  <a:pt x="31" y="79"/>
                  <a:pt x="31" y="71"/>
                  <a:pt x="29" y="63"/>
                </a:cubicBezTo>
                <a:cubicBezTo>
                  <a:pt x="28" y="56"/>
                  <a:pt x="26" y="48"/>
                  <a:pt x="23" y="41"/>
                </a:cubicBezTo>
                <a:cubicBezTo>
                  <a:pt x="20" y="33"/>
                  <a:pt x="17" y="26"/>
                  <a:pt x="13" y="20"/>
                </a:cubicBezTo>
                <a:cubicBezTo>
                  <a:pt x="9" y="13"/>
                  <a:pt x="5" y="6"/>
                  <a:pt x="0" y="0"/>
                </a:cubicBezTo>
                <a:close/>
              </a:path>
            </a:pathLst>
          </a:custGeom>
          <a:solidFill>
            <a:srgbClr val="E5DD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 name="Google Shape;91;p2"/>
          <p:cNvSpPr/>
          <p:nvPr/>
        </p:nvSpPr>
        <p:spPr>
          <a:xfrm>
            <a:off x="5924550" y="2031207"/>
            <a:ext cx="52388" cy="174625"/>
          </a:xfrm>
          <a:custGeom>
            <a:rect b="b" l="l" r="r" t="t"/>
            <a:pathLst>
              <a:path extrusionOk="0" h="110" w="33">
                <a:moveTo>
                  <a:pt x="3" y="0"/>
                </a:moveTo>
                <a:cubicBezTo>
                  <a:pt x="3" y="5"/>
                  <a:pt x="2" y="10"/>
                  <a:pt x="2" y="15"/>
                </a:cubicBezTo>
                <a:cubicBezTo>
                  <a:pt x="2" y="20"/>
                  <a:pt x="2" y="25"/>
                  <a:pt x="3" y="29"/>
                </a:cubicBezTo>
                <a:cubicBezTo>
                  <a:pt x="4" y="39"/>
                  <a:pt x="5" y="49"/>
                  <a:pt x="7" y="58"/>
                </a:cubicBezTo>
                <a:cubicBezTo>
                  <a:pt x="9" y="68"/>
                  <a:pt x="13" y="77"/>
                  <a:pt x="17" y="85"/>
                </a:cubicBezTo>
                <a:cubicBezTo>
                  <a:pt x="20" y="92"/>
                  <a:pt x="20" y="92"/>
                  <a:pt x="20" y="92"/>
                </a:cubicBezTo>
                <a:cubicBezTo>
                  <a:pt x="24" y="98"/>
                  <a:pt x="24" y="98"/>
                  <a:pt x="24" y="98"/>
                </a:cubicBezTo>
                <a:cubicBezTo>
                  <a:pt x="25" y="99"/>
                  <a:pt x="26" y="100"/>
                  <a:pt x="26" y="101"/>
                </a:cubicBezTo>
                <a:cubicBezTo>
                  <a:pt x="29" y="104"/>
                  <a:pt x="29" y="104"/>
                  <a:pt x="29" y="104"/>
                </a:cubicBezTo>
                <a:cubicBezTo>
                  <a:pt x="30" y="106"/>
                  <a:pt x="32" y="108"/>
                  <a:pt x="33" y="110"/>
                </a:cubicBezTo>
                <a:cubicBezTo>
                  <a:pt x="26" y="103"/>
                  <a:pt x="19" y="96"/>
                  <a:pt x="14" y="87"/>
                </a:cubicBezTo>
                <a:cubicBezTo>
                  <a:pt x="9" y="78"/>
                  <a:pt x="6" y="69"/>
                  <a:pt x="3" y="59"/>
                </a:cubicBezTo>
                <a:cubicBezTo>
                  <a:pt x="1" y="49"/>
                  <a:pt x="0" y="39"/>
                  <a:pt x="0" y="30"/>
                </a:cubicBezTo>
                <a:cubicBezTo>
                  <a:pt x="0" y="20"/>
                  <a:pt x="1" y="10"/>
                  <a:pt x="3" y="0"/>
                </a:cubicBezTo>
                <a:close/>
              </a:path>
            </a:pathLst>
          </a:custGeom>
          <a:solidFill>
            <a:srgbClr val="BAB1A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 name="Google Shape;92;p2"/>
          <p:cNvSpPr/>
          <p:nvPr/>
        </p:nvSpPr>
        <p:spPr>
          <a:xfrm>
            <a:off x="6315075" y="2128044"/>
            <a:ext cx="325438" cy="330200"/>
          </a:xfrm>
          <a:custGeom>
            <a:rect b="b" l="l" r="r" t="t"/>
            <a:pathLst>
              <a:path extrusionOk="0" h="208" w="205">
                <a:moveTo>
                  <a:pt x="176" y="165"/>
                </a:moveTo>
                <a:cubicBezTo>
                  <a:pt x="148" y="204"/>
                  <a:pt x="92" y="208"/>
                  <a:pt x="51" y="174"/>
                </a:cubicBezTo>
                <a:cubicBezTo>
                  <a:pt x="10" y="140"/>
                  <a:pt x="0" y="82"/>
                  <a:pt x="28" y="43"/>
                </a:cubicBezTo>
                <a:cubicBezTo>
                  <a:pt x="56" y="4"/>
                  <a:pt x="113" y="0"/>
                  <a:pt x="154" y="34"/>
                </a:cubicBezTo>
                <a:cubicBezTo>
                  <a:pt x="195" y="68"/>
                  <a:pt x="205" y="127"/>
                  <a:pt x="176" y="165"/>
                </a:cubicBezTo>
                <a:close/>
              </a:path>
            </a:pathLst>
          </a:custGeom>
          <a:solidFill>
            <a:srgbClr val="E2B23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2"/>
          <p:cNvSpPr/>
          <p:nvPr/>
        </p:nvSpPr>
        <p:spPr>
          <a:xfrm>
            <a:off x="6186487" y="1874044"/>
            <a:ext cx="228600" cy="288925"/>
          </a:xfrm>
          <a:custGeom>
            <a:rect b="b" l="l" r="r" t="t"/>
            <a:pathLst>
              <a:path extrusionOk="0" h="182" w="144">
                <a:moveTo>
                  <a:pt x="142" y="148"/>
                </a:moveTo>
                <a:cubicBezTo>
                  <a:pt x="141" y="149"/>
                  <a:pt x="141" y="150"/>
                  <a:pt x="141" y="151"/>
                </a:cubicBezTo>
                <a:cubicBezTo>
                  <a:pt x="141" y="152"/>
                  <a:pt x="141" y="152"/>
                  <a:pt x="141" y="152"/>
                </a:cubicBezTo>
                <a:cubicBezTo>
                  <a:pt x="141" y="152"/>
                  <a:pt x="141" y="152"/>
                  <a:pt x="141" y="152"/>
                </a:cubicBezTo>
                <a:cubicBezTo>
                  <a:pt x="139" y="161"/>
                  <a:pt x="135" y="172"/>
                  <a:pt x="128" y="182"/>
                </a:cubicBezTo>
                <a:cubicBezTo>
                  <a:pt x="109" y="159"/>
                  <a:pt x="109" y="159"/>
                  <a:pt x="109" y="159"/>
                </a:cubicBezTo>
                <a:cubicBezTo>
                  <a:pt x="109" y="159"/>
                  <a:pt x="101" y="41"/>
                  <a:pt x="4" y="36"/>
                </a:cubicBezTo>
                <a:cubicBezTo>
                  <a:pt x="0" y="36"/>
                  <a:pt x="7" y="26"/>
                  <a:pt x="10" y="22"/>
                </a:cubicBezTo>
                <a:cubicBezTo>
                  <a:pt x="11" y="21"/>
                  <a:pt x="11" y="21"/>
                  <a:pt x="11" y="21"/>
                </a:cubicBezTo>
                <a:cubicBezTo>
                  <a:pt x="24" y="8"/>
                  <a:pt x="45" y="0"/>
                  <a:pt x="73" y="13"/>
                </a:cubicBezTo>
                <a:cubicBezTo>
                  <a:pt x="78" y="14"/>
                  <a:pt x="82" y="17"/>
                  <a:pt x="87" y="20"/>
                </a:cubicBezTo>
                <a:cubicBezTo>
                  <a:pt x="108" y="34"/>
                  <a:pt x="113" y="40"/>
                  <a:pt x="136" y="101"/>
                </a:cubicBezTo>
                <a:cubicBezTo>
                  <a:pt x="141" y="114"/>
                  <a:pt x="144" y="130"/>
                  <a:pt x="142" y="148"/>
                </a:cubicBezTo>
                <a:close/>
              </a:path>
            </a:pathLst>
          </a:custGeom>
          <a:solidFill>
            <a:srgbClr val="FC656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 name="Google Shape;94;p2"/>
          <p:cNvSpPr/>
          <p:nvPr/>
        </p:nvSpPr>
        <p:spPr>
          <a:xfrm>
            <a:off x="6186487" y="1907382"/>
            <a:ext cx="179388" cy="219075"/>
          </a:xfrm>
          <a:custGeom>
            <a:rect b="b" l="l" r="r" t="t"/>
            <a:pathLst>
              <a:path extrusionOk="0" h="138" w="113">
                <a:moveTo>
                  <a:pt x="109" y="138"/>
                </a:moveTo>
                <a:cubicBezTo>
                  <a:pt x="109" y="138"/>
                  <a:pt x="101" y="20"/>
                  <a:pt x="4" y="15"/>
                </a:cubicBezTo>
                <a:cubicBezTo>
                  <a:pt x="0" y="15"/>
                  <a:pt x="7" y="5"/>
                  <a:pt x="10" y="1"/>
                </a:cubicBezTo>
                <a:cubicBezTo>
                  <a:pt x="11" y="0"/>
                  <a:pt x="11" y="0"/>
                  <a:pt x="11" y="0"/>
                </a:cubicBezTo>
                <a:cubicBezTo>
                  <a:pt x="9" y="6"/>
                  <a:pt x="5" y="10"/>
                  <a:pt x="16" y="11"/>
                </a:cubicBezTo>
                <a:cubicBezTo>
                  <a:pt x="16" y="11"/>
                  <a:pt x="113" y="29"/>
                  <a:pt x="109" y="138"/>
                </a:cubicBezTo>
                <a:close/>
              </a:path>
            </a:pathLst>
          </a:custGeom>
          <a:solidFill>
            <a:srgbClr val="C4434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 name="Google Shape;95;p2"/>
          <p:cNvSpPr/>
          <p:nvPr/>
        </p:nvSpPr>
        <p:spPr>
          <a:xfrm>
            <a:off x="6365875" y="2097882"/>
            <a:ext cx="14288" cy="41275"/>
          </a:xfrm>
          <a:custGeom>
            <a:rect b="b" l="l" r="r" t="t"/>
            <a:pathLst>
              <a:path extrusionOk="0" h="26" w="9">
                <a:moveTo>
                  <a:pt x="2" y="26"/>
                </a:moveTo>
                <a:cubicBezTo>
                  <a:pt x="2" y="26"/>
                  <a:pt x="9" y="16"/>
                  <a:pt x="2" y="0"/>
                </a:cubicBezTo>
                <a:cubicBezTo>
                  <a:pt x="2" y="0"/>
                  <a:pt x="4" y="19"/>
                  <a:pt x="0" y="23"/>
                </a:cubicBezTo>
                <a:lnTo>
                  <a:pt x="2" y="26"/>
                </a:lnTo>
                <a:close/>
              </a:path>
            </a:pathLst>
          </a:custGeom>
          <a:solidFill>
            <a:srgbClr val="C4434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 name="Google Shape;96;p2"/>
          <p:cNvSpPr/>
          <p:nvPr/>
        </p:nvSpPr>
        <p:spPr>
          <a:xfrm>
            <a:off x="6372225" y="2072482"/>
            <a:ext cx="23813" cy="77788"/>
          </a:xfrm>
          <a:custGeom>
            <a:rect b="b" l="l" r="r" t="t"/>
            <a:pathLst>
              <a:path extrusionOk="0" h="49" w="15">
                <a:moveTo>
                  <a:pt x="0" y="45"/>
                </a:moveTo>
                <a:cubicBezTo>
                  <a:pt x="0" y="45"/>
                  <a:pt x="11" y="30"/>
                  <a:pt x="5" y="0"/>
                </a:cubicBezTo>
                <a:cubicBezTo>
                  <a:pt x="5" y="0"/>
                  <a:pt x="15" y="28"/>
                  <a:pt x="3" y="49"/>
                </a:cubicBezTo>
                <a:lnTo>
                  <a:pt x="0" y="45"/>
                </a:lnTo>
                <a:close/>
              </a:path>
            </a:pathLst>
          </a:custGeom>
          <a:solidFill>
            <a:srgbClr val="C4434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 name="Google Shape;97;p2"/>
          <p:cNvSpPr/>
          <p:nvPr/>
        </p:nvSpPr>
        <p:spPr>
          <a:xfrm>
            <a:off x="6329362" y="2120107"/>
            <a:ext cx="63500" cy="69850"/>
          </a:xfrm>
          <a:custGeom>
            <a:rect b="b" l="l" r="r" t="t"/>
            <a:pathLst>
              <a:path extrusionOk="0" h="44" w="40">
                <a:moveTo>
                  <a:pt x="40" y="29"/>
                </a:moveTo>
                <a:lnTo>
                  <a:pt x="28" y="41"/>
                </a:lnTo>
                <a:lnTo>
                  <a:pt x="24" y="44"/>
                </a:lnTo>
                <a:lnTo>
                  <a:pt x="0" y="15"/>
                </a:lnTo>
                <a:lnTo>
                  <a:pt x="2" y="13"/>
                </a:lnTo>
                <a:lnTo>
                  <a:pt x="15" y="0"/>
                </a:lnTo>
                <a:lnTo>
                  <a:pt x="40" y="29"/>
                </a:lnTo>
                <a:close/>
              </a:path>
            </a:pathLst>
          </a:custGeom>
          <a:solidFill>
            <a:srgbClr val="FFCE4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 name="Google Shape;98;p2"/>
          <p:cNvSpPr/>
          <p:nvPr/>
        </p:nvSpPr>
        <p:spPr>
          <a:xfrm>
            <a:off x="6329362" y="2140744"/>
            <a:ext cx="42863" cy="49213"/>
          </a:xfrm>
          <a:custGeom>
            <a:rect b="b" l="l" r="r" t="t"/>
            <a:pathLst>
              <a:path extrusionOk="0" h="31" w="27">
                <a:moveTo>
                  <a:pt x="27" y="28"/>
                </a:moveTo>
                <a:lnTo>
                  <a:pt x="24" y="31"/>
                </a:lnTo>
                <a:lnTo>
                  <a:pt x="0" y="2"/>
                </a:lnTo>
                <a:lnTo>
                  <a:pt x="2" y="0"/>
                </a:lnTo>
                <a:lnTo>
                  <a:pt x="27" y="28"/>
                </a:lnTo>
                <a:close/>
              </a:path>
            </a:pathLst>
          </a:custGeom>
          <a:solidFill>
            <a:srgbClr val="E2B23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 name="Google Shape;99;p2"/>
          <p:cNvSpPr/>
          <p:nvPr/>
        </p:nvSpPr>
        <p:spPr>
          <a:xfrm>
            <a:off x="6056312" y="1910557"/>
            <a:ext cx="309563" cy="365125"/>
          </a:xfrm>
          <a:custGeom>
            <a:rect b="b" l="l" r="r" t="t"/>
            <a:pathLst>
              <a:path extrusionOk="0" h="230" w="195">
                <a:moveTo>
                  <a:pt x="195" y="174"/>
                </a:moveTo>
                <a:cubicBezTo>
                  <a:pt x="116" y="230"/>
                  <a:pt x="0" y="94"/>
                  <a:pt x="1" y="32"/>
                </a:cubicBezTo>
                <a:cubicBezTo>
                  <a:pt x="1" y="28"/>
                  <a:pt x="2" y="25"/>
                  <a:pt x="4" y="21"/>
                </a:cubicBezTo>
                <a:cubicBezTo>
                  <a:pt x="8" y="13"/>
                  <a:pt x="18" y="6"/>
                  <a:pt x="33" y="4"/>
                </a:cubicBezTo>
                <a:cubicBezTo>
                  <a:pt x="56" y="0"/>
                  <a:pt x="67" y="26"/>
                  <a:pt x="72" y="36"/>
                </a:cubicBezTo>
                <a:cubicBezTo>
                  <a:pt x="126" y="124"/>
                  <a:pt x="175" y="150"/>
                  <a:pt x="175" y="150"/>
                </a:cubicBezTo>
                <a:cubicBezTo>
                  <a:pt x="194" y="173"/>
                  <a:pt x="194" y="173"/>
                  <a:pt x="194" y="173"/>
                </a:cubicBezTo>
                <a:lnTo>
                  <a:pt x="195" y="174"/>
                </a:lnTo>
                <a:close/>
              </a:path>
            </a:pathLst>
          </a:custGeom>
          <a:solidFill>
            <a:srgbClr val="FC656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2"/>
          <p:cNvSpPr/>
          <p:nvPr/>
        </p:nvSpPr>
        <p:spPr>
          <a:xfrm>
            <a:off x="6056312" y="1943894"/>
            <a:ext cx="309563" cy="331788"/>
          </a:xfrm>
          <a:custGeom>
            <a:rect b="b" l="l" r="r" t="t"/>
            <a:pathLst>
              <a:path extrusionOk="0" h="209" w="195">
                <a:moveTo>
                  <a:pt x="195" y="153"/>
                </a:moveTo>
                <a:cubicBezTo>
                  <a:pt x="116" y="209"/>
                  <a:pt x="0" y="73"/>
                  <a:pt x="1" y="11"/>
                </a:cubicBezTo>
                <a:cubicBezTo>
                  <a:pt x="1" y="7"/>
                  <a:pt x="2" y="4"/>
                  <a:pt x="4" y="0"/>
                </a:cubicBezTo>
                <a:cubicBezTo>
                  <a:pt x="18" y="39"/>
                  <a:pt x="79" y="189"/>
                  <a:pt x="194" y="152"/>
                </a:cubicBezTo>
                <a:lnTo>
                  <a:pt x="195" y="153"/>
                </a:lnTo>
                <a:close/>
              </a:path>
            </a:pathLst>
          </a:custGeom>
          <a:solidFill>
            <a:srgbClr val="C4434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2"/>
          <p:cNvSpPr/>
          <p:nvPr/>
        </p:nvSpPr>
        <p:spPr>
          <a:xfrm>
            <a:off x="6261100" y="2115344"/>
            <a:ext cx="88900" cy="63500"/>
          </a:xfrm>
          <a:custGeom>
            <a:rect b="b" l="l" r="r" t="t"/>
            <a:pathLst>
              <a:path extrusionOk="0" h="40" w="56">
                <a:moveTo>
                  <a:pt x="51" y="28"/>
                </a:moveTo>
                <a:cubicBezTo>
                  <a:pt x="51" y="28"/>
                  <a:pt x="21" y="25"/>
                  <a:pt x="0" y="0"/>
                </a:cubicBezTo>
                <a:cubicBezTo>
                  <a:pt x="0" y="0"/>
                  <a:pt x="11" y="27"/>
                  <a:pt x="51" y="31"/>
                </a:cubicBezTo>
                <a:cubicBezTo>
                  <a:pt x="51" y="31"/>
                  <a:pt x="42" y="34"/>
                  <a:pt x="28" y="34"/>
                </a:cubicBezTo>
                <a:cubicBezTo>
                  <a:pt x="28" y="34"/>
                  <a:pt x="46" y="40"/>
                  <a:pt x="56" y="34"/>
                </a:cubicBezTo>
                <a:lnTo>
                  <a:pt x="51" y="28"/>
                </a:lnTo>
                <a:close/>
              </a:path>
            </a:pathLst>
          </a:custGeom>
          <a:solidFill>
            <a:srgbClr val="C4434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2"/>
          <p:cNvSpPr/>
          <p:nvPr/>
        </p:nvSpPr>
        <p:spPr>
          <a:xfrm>
            <a:off x="6103937" y="1934369"/>
            <a:ext cx="57150" cy="71438"/>
          </a:xfrm>
          <a:custGeom>
            <a:rect b="b" l="l" r="r" t="t"/>
            <a:pathLst>
              <a:path extrusionOk="0" h="45" w="36">
                <a:moveTo>
                  <a:pt x="0" y="0"/>
                </a:moveTo>
                <a:cubicBezTo>
                  <a:pt x="0" y="0"/>
                  <a:pt x="26" y="15"/>
                  <a:pt x="36" y="45"/>
                </a:cubicBezTo>
                <a:cubicBezTo>
                  <a:pt x="36" y="45"/>
                  <a:pt x="32" y="10"/>
                  <a:pt x="0" y="0"/>
                </a:cubicBezTo>
                <a:close/>
              </a:path>
            </a:pathLst>
          </a:custGeom>
          <a:solidFill>
            <a:srgbClr val="C4434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2"/>
          <p:cNvSpPr/>
          <p:nvPr/>
        </p:nvSpPr>
        <p:spPr>
          <a:xfrm>
            <a:off x="6332537" y="2131219"/>
            <a:ext cx="311150" cy="298450"/>
          </a:xfrm>
          <a:custGeom>
            <a:rect b="b" l="l" r="r" t="t"/>
            <a:pathLst>
              <a:path extrusionOk="0" h="188" w="196">
                <a:moveTo>
                  <a:pt x="171" y="154"/>
                </a:moveTo>
                <a:cubicBezTo>
                  <a:pt x="146" y="188"/>
                  <a:pt x="93" y="188"/>
                  <a:pt x="53" y="155"/>
                </a:cubicBezTo>
                <a:cubicBezTo>
                  <a:pt x="13" y="122"/>
                  <a:pt x="0" y="68"/>
                  <a:pt x="25" y="34"/>
                </a:cubicBezTo>
                <a:cubicBezTo>
                  <a:pt x="50" y="0"/>
                  <a:pt x="103" y="0"/>
                  <a:pt x="143" y="33"/>
                </a:cubicBezTo>
                <a:cubicBezTo>
                  <a:pt x="183" y="66"/>
                  <a:pt x="196" y="120"/>
                  <a:pt x="171" y="154"/>
                </a:cubicBezTo>
                <a:close/>
              </a:path>
            </a:pathLst>
          </a:custGeom>
          <a:solidFill>
            <a:srgbClr val="FFCE4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2"/>
          <p:cNvSpPr/>
          <p:nvPr/>
        </p:nvSpPr>
        <p:spPr>
          <a:xfrm>
            <a:off x="6388100" y="2172494"/>
            <a:ext cx="203200" cy="212725"/>
          </a:xfrm>
          <a:custGeom>
            <a:rect b="b" l="l" r="r" t="t"/>
            <a:pathLst>
              <a:path extrusionOk="0" h="134" w="128">
                <a:moveTo>
                  <a:pt x="113" y="118"/>
                </a:moveTo>
                <a:cubicBezTo>
                  <a:pt x="112" y="116"/>
                  <a:pt x="112" y="116"/>
                  <a:pt x="112" y="116"/>
                </a:cubicBezTo>
                <a:cubicBezTo>
                  <a:pt x="104" y="126"/>
                  <a:pt x="92" y="130"/>
                  <a:pt x="79" y="130"/>
                </a:cubicBezTo>
                <a:cubicBezTo>
                  <a:pt x="62" y="130"/>
                  <a:pt x="43" y="122"/>
                  <a:pt x="28" y="106"/>
                </a:cubicBezTo>
                <a:cubicBezTo>
                  <a:pt x="12" y="90"/>
                  <a:pt x="4" y="69"/>
                  <a:pt x="4" y="51"/>
                </a:cubicBezTo>
                <a:cubicBezTo>
                  <a:pt x="4" y="38"/>
                  <a:pt x="8" y="26"/>
                  <a:pt x="16" y="18"/>
                </a:cubicBezTo>
                <a:cubicBezTo>
                  <a:pt x="24" y="9"/>
                  <a:pt x="36" y="4"/>
                  <a:pt x="48" y="4"/>
                </a:cubicBezTo>
                <a:cubicBezTo>
                  <a:pt x="65" y="4"/>
                  <a:pt x="84" y="12"/>
                  <a:pt x="100" y="28"/>
                </a:cubicBezTo>
                <a:cubicBezTo>
                  <a:pt x="116" y="44"/>
                  <a:pt x="124" y="65"/>
                  <a:pt x="124" y="83"/>
                </a:cubicBezTo>
                <a:cubicBezTo>
                  <a:pt x="124" y="96"/>
                  <a:pt x="120" y="108"/>
                  <a:pt x="112" y="116"/>
                </a:cubicBezTo>
                <a:cubicBezTo>
                  <a:pt x="113" y="118"/>
                  <a:pt x="113" y="118"/>
                  <a:pt x="113" y="118"/>
                </a:cubicBezTo>
                <a:cubicBezTo>
                  <a:pt x="115" y="119"/>
                  <a:pt x="115" y="119"/>
                  <a:pt x="115" y="119"/>
                </a:cubicBezTo>
                <a:cubicBezTo>
                  <a:pt x="124" y="109"/>
                  <a:pt x="128" y="97"/>
                  <a:pt x="128" y="83"/>
                </a:cubicBezTo>
                <a:cubicBezTo>
                  <a:pt x="128" y="63"/>
                  <a:pt x="119" y="42"/>
                  <a:pt x="102" y="25"/>
                </a:cubicBezTo>
                <a:cubicBezTo>
                  <a:pt x="86" y="9"/>
                  <a:pt x="67" y="0"/>
                  <a:pt x="48" y="0"/>
                </a:cubicBezTo>
                <a:cubicBezTo>
                  <a:pt x="35" y="0"/>
                  <a:pt x="22" y="5"/>
                  <a:pt x="13" y="15"/>
                </a:cubicBezTo>
                <a:cubicBezTo>
                  <a:pt x="4" y="25"/>
                  <a:pt x="0" y="37"/>
                  <a:pt x="0" y="51"/>
                </a:cubicBezTo>
                <a:cubicBezTo>
                  <a:pt x="0" y="71"/>
                  <a:pt x="9" y="92"/>
                  <a:pt x="25" y="109"/>
                </a:cubicBezTo>
                <a:cubicBezTo>
                  <a:pt x="41" y="126"/>
                  <a:pt x="61" y="134"/>
                  <a:pt x="79" y="134"/>
                </a:cubicBezTo>
                <a:cubicBezTo>
                  <a:pt x="93" y="134"/>
                  <a:pt x="106" y="129"/>
                  <a:pt x="115" y="119"/>
                </a:cubicBezTo>
                <a:lnTo>
                  <a:pt x="113" y="118"/>
                </a:lnTo>
                <a:close/>
              </a:path>
            </a:pathLst>
          </a:custGeom>
          <a:solidFill>
            <a:srgbClr val="E2B23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2"/>
          <p:cNvSpPr/>
          <p:nvPr/>
        </p:nvSpPr>
        <p:spPr>
          <a:xfrm>
            <a:off x="6477000" y="2185194"/>
            <a:ext cx="101600" cy="119063"/>
          </a:xfrm>
          <a:custGeom>
            <a:rect b="b" l="l" r="r" t="t"/>
            <a:pathLst>
              <a:path extrusionOk="0" h="75" w="64">
                <a:moveTo>
                  <a:pt x="0" y="0"/>
                </a:moveTo>
                <a:cubicBezTo>
                  <a:pt x="9" y="2"/>
                  <a:pt x="17" y="5"/>
                  <a:pt x="25" y="10"/>
                </a:cubicBezTo>
                <a:cubicBezTo>
                  <a:pt x="32" y="14"/>
                  <a:pt x="39" y="20"/>
                  <a:pt x="44" y="27"/>
                </a:cubicBezTo>
                <a:cubicBezTo>
                  <a:pt x="46" y="28"/>
                  <a:pt x="47" y="30"/>
                  <a:pt x="48" y="32"/>
                </a:cubicBezTo>
                <a:cubicBezTo>
                  <a:pt x="50" y="34"/>
                  <a:pt x="51" y="35"/>
                  <a:pt x="52" y="37"/>
                </a:cubicBezTo>
                <a:cubicBezTo>
                  <a:pt x="55" y="43"/>
                  <a:pt x="55" y="43"/>
                  <a:pt x="55" y="43"/>
                </a:cubicBezTo>
                <a:cubicBezTo>
                  <a:pt x="56" y="45"/>
                  <a:pt x="57" y="47"/>
                  <a:pt x="58" y="49"/>
                </a:cubicBezTo>
                <a:cubicBezTo>
                  <a:pt x="59" y="53"/>
                  <a:pt x="60" y="58"/>
                  <a:pt x="62" y="62"/>
                </a:cubicBezTo>
                <a:cubicBezTo>
                  <a:pt x="62" y="66"/>
                  <a:pt x="63" y="70"/>
                  <a:pt x="64" y="75"/>
                </a:cubicBezTo>
                <a:cubicBezTo>
                  <a:pt x="63" y="70"/>
                  <a:pt x="62" y="66"/>
                  <a:pt x="61" y="62"/>
                </a:cubicBezTo>
                <a:cubicBezTo>
                  <a:pt x="59" y="58"/>
                  <a:pt x="58" y="54"/>
                  <a:pt x="56" y="50"/>
                </a:cubicBezTo>
                <a:cubicBezTo>
                  <a:pt x="53" y="42"/>
                  <a:pt x="48" y="34"/>
                  <a:pt x="43" y="28"/>
                </a:cubicBezTo>
                <a:cubicBezTo>
                  <a:pt x="38" y="21"/>
                  <a:pt x="31" y="16"/>
                  <a:pt x="24" y="11"/>
                </a:cubicBezTo>
                <a:cubicBezTo>
                  <a:pt x="20" y="8"/>
                  <a:pt x="16" y="6"/>
                  <a:pt x="12" y="5"/>
                </a:cubicBezTo>
                <a:cubicBezTo>
                  <a:pt x="8" y="3"/>
                  <a:pt x="4" y="1"/>
                  <a:pt x="0" y="0"/>
                </a:cubicBezTo>
                <a:close/>
              </a:path>
            </a:pathLst>
          </a:custGeom>
          <a:solidFill>
            <a:srgbClr val="FFF6E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2"/>
          <p:cNvSpPr/>
          <p:nvPr/>
        </p:nvSpPr>
        <p:spPr>
          <a:xfrm>
            <a:off x="6488112" y="2155032"/>
            <a:ext cx="123825" cy="125413"/>
          </a:xfrm>
          <a:custGeom>
            <a:rect b="b" l="l" r="r" t="t"/>
            <a:pathLst>
              <a:path extrusionOk="0" h="79" w="78">
                <a:moveTo>
                  <a:pt x="0" y="0"/>
                </a:moveTo>
                <a:cubicBezTo>
                  <a:pt x="10" y="1"/>
                  <a:pt x="19" y="4"/>
                  <a:pt x="28" y="9"/>
                </a:cubicBezTo>
                <a:cubicBezTo>
                  <a:pt x="37" y="14"/>
                  <a:pt x="45" y="20"/>
                  <a:pt x="52" y="27"/>
                </a:cubicBezTo>
                <a:cubicBezTo>
                  <a:pt x="59" y="34"/>
                  <a:pt x="65" y="42"/>
                  <a:pt x="69" y="51"/>
                </a:cubicBezTo>
                <a:cubicBezTo>
                  <a:pt x="71" y="55"/>
                  <a:pt x="73" y="60"/>
                  <a:pt x="75" y="65"/>
                </a:cubicBezTo>
                <a:cubicBezTo>
                  <a:pt x="76" y="67"/>
                  <a:pt x="76" y="69"/>
                  <a:pt x="76" y="72"/>
                </a:cubicBezTo>
                <a:cubicBezTo>
                  <a:pt x="77" y="74"/>
                  <a:pt x="78" y="77"/>
                  <a:pt x="78" y="79"/>
                </a:cubicBezTo>
                <a:cubicBezTo>
                  <a:pt x="75" y="70"/>
                  <a:pt x="71" y="61"/>
                  <a:pt x="66" y="52"/>
                </a:cubicBezTo>
                <a:cubicBezTo>
                  <a:pt x="62" y="44"/>
                  <a:pt x="56" y="36"/>
                  <a:pt x="49" y="29"/>
                </a:cubicBezTo>
                <a:cubicBezTo>
                  <a:pt x="42" y="23"/>
                  <a:pt x="35" y="17"/>
                  <a:pt x="27" y="12"/>
                </a:cubicBezTo>
                <a:cubicBezTo>
                  <a:pt x="24" y="10"/>
                  <a:pt x="22" y="9"/>
                  <a:pt x="20" y="8"/>
                </a:cubicBezTo>
                <a:cubicBezTo>
                  <a:pt x="18" y="7"/>
                  <a:pt x="16" y="6"/>
                  <a:pt x="14" y="5"/>
                </a:cubicBezTo>
                <a:cubicBezTo>
                  <a:pt x="9" y="3"/>
                  <a:pt x="5" y="1"/>
                  <a:pt x="0" y="0"/>
                </a:cubicBezTo>
                <a:close/>
              </a:path>
            </a:pathLst>
          </a:custGeom>
          <a:solidFill>
            <a:srgbClr val="FFF6E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 name="Google Shape;107;p2"/>
          <p:cNvSpPr txBox="1"/>
          <p:nvPr>
            <p:ph idx="1" type="subTitle"/>
          </p:nvPr>
        </p:nvSpPr>
        <p:spPr>
          <a:xfrm>
            <a:off x="669925" y="2950414"/>
            <a:ext cx="10850563" cy="55879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1000"/>
              </a:spcBef>
              <a:spcAft>
                <a:spcPts val="0"/>
              </a:spcAft>
              <a:buClr>
                <a:schemeClr val="dk1"/>
              </a:buClr>
              <a:buSzPts val="2000"/>
              <a:buNone/>
              <a:defRPr sz="20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8" name="Google Shape;108;p2"/>
          <p:cNvSpPr txBox="1"/>
          <p:nvPr>
            <p:ph type="ctrTitle"/>
          </p:nvPr>
        </p:nvSpPr>
        <p:spPr>
          <a:xfrm>
            <a:off x="669925" y="2251823"/>
            <a:ext cx="10850563" cy="69859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000"/>
              <a:buFont typeface="Arial"/>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
          <p:cNvSpPr txBox="1"/>
          <p:nvPr>
            <p:ph idx="2" type="body"/>
          </p:nvPr>
        </p:nvSpPr>
        <p:spPr>
          <a:xfrm>
            <a:off x="669925" y="4027922"/>
            <a:ext cx="10850563" cy="29627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500"/>
              <a:buNone/>
              <a:defRPr b="0" sz="1500">
                <a:solidFill>
                  <a:schemeClr val="dk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6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2"/>
          <p:cNvSpPr txBox="1"/>
          <p:nvPr>
            <p:ph idx="3" type="body"/>
          </p:nvPr>
        </p:nvSpPr>
        <p:spPr>
          <a:xfrm>
            <a:off x="669925" y="4324193"/>
            <a:ext cx="10850563" cy="29627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500"/>
              <a:buNone/>
              <a:defRPr b="0" sz="1500">
                <a:solidFill>
                  <a:schemeClr val="dk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6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showMasterSp="0" type="blank">
  <p:cSld name="BLANK">
    <p:spTree>
      <p:nvGrpSpPr>
        <p:cNvPr id="111" name="Shape 1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showMasterSp="0" type="secHead">
  <p:cSld name="SECTION_HEADER">
    <p:spTree>
      <p:nvGrpSpPr>
        <p:cNvPr id="112" name="Shape 112"/>
        <p:cNvGrpSpPr/>
        <p:nvPr/>
      </p:nvGrpSpPr>
      <p:grpSpPr>
        <a:xfrm>
          <a:off x="0" y="0"/>
          <a:ext cx="0" cy="0"/>
          <a:chOff x="0" y="0"/>
          <a:chExt cx="0" cy="0"/>
        </a:xfrm>
      </p:grpSpPr>
      <p:sp>
        <p:nvSpPr>
          <p:cNvPr id="113" name="Google Shape;113;p4"/>
          <p:cNvSpPr txBox="1"/>
          <p:nvPr>
            <p:ph type="title"/>
          </p:nvPr>
        </p:nvSpPr>
        <p:spPr>
          <a:xfrm>
            <a:off x="4630738" y="2543176"/>
            <a:ext cx="5419185" cy="8953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Arial"/>
              <a:buNone/>
              <a:defRPr b="1"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4"/>
          <p:cNvSpPr txBox="1"/>
          <p:nvPr>
            <p:ph idx="1" type="body"/>
          </p:nvPr>
        </p:nvSpPr>
        <p:spPr>
          <a:xfrm>
            <a:off x="4631854" y="3438526"/>
            <a:ext cx="5419185" cy="101562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100"/>
              <a:buNone/>
              <a:defRPr sz="11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5" name="Google Shape;115;p4"/>
          <p:cNvSpPr/>
          <p:nvPr/>
        </p:nvSpPr>
        <p:spPr>
          <a:xfrm>
            <a:off x="-1588" y="-1588"/>
            <a:ext cx="2976563" cy="6858000"/>
          </a:xfrm>
          <a:custGeom>
            <a:rect b="b" l="l" r="r" t="t"/>
            <a:pathLst>
              <a:path extrusionOk="0" h="4320" w="1875">
                <a:moveTo>
                  <a:pt x="1517" y="0"/>
                </a:moveTo>
                <a:lnTo>
                  <a:pt x="664" y="1183"/>
                </a:lnTo>
                <a:lnTo>
                  <a:pt x="550" y="2254"/>
                </a:lnTo>
                <a:lnTo>
                  <a:pt x="1875" y="4320"/>
                </a:lnTo>
                <a:lnTo>
                  <a:pt x="0" y="4320"/>
                </a:lnTo>
                <a:lnTo>
                  <a:pt x="0" y="0"/>
                </a:lnTo>
                <a:lnTo>
                  <a:pt x="1517"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4"/>
          <p:cNvSpPr/>
          <p:nvPr/>
        </p:nvSpPr>
        <p:spPr>
          <a:xfrm>
            <a:off x="650875" y="-1588"/>
            <a:ext cx="1765300" cy="1773238"/>
          </a:xfrm>
          <a:custGeom>
            <a:rect b="b" l="l" r="r" t="t"/>
            <a:pathLst>
              <a:path extrusionOk="0" h="1117" w="1112">
                <a:moveTo>
                  <a:pt x="1098" y="0"/>
                </a:moveTo>
                <a:lnTo>
                  <a:pt x="0" y="982"/>
                </a:lnTo>
                <a:lnTo>
                  <a:pt x="351" y="1117"/>
                </a:lnTo>
                <a:lnTo>
                  <a:pt x="1112" y="0"/>
                </a:lnTo>
                <a:lnTo>
                  <a:pt x="109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 name="Google Shape;117;p4"/>
          <p:cNvSpPr/>
          <p:nvPr/>
        </p:nvSpPr>
        <p:spPr>
          <a:xfrm>
            <a:off x="593725" y="1557338"/>
            <a:ext cx="1090613" cy="1265238"/>
          </a:xfrm>
          <a:custGeom>
            <a:rect b="b" l="l" r="r" t="t"/>
            <a:pathLst>
              <a:path extrusionOk="0" h="797" w="687">
                <a:moveTo>
                  <a:pt x="687" y="248"/>
                </a:moveTo>
                <a:lnTo>
                  <a:pt x="36" y="0"/>
                </a:lnTo>
                <a:lnTo>
                  <a:pt x="0" y="356"/>
                </a:lnTo>
                <a:lnTo>
                  <a:pt x="623" y="797"/>
                </a:lnTo>
                <a:lnTo>
                  <a:pt x="687" y="248"/>
                </a:lnTo>
                <a:close/>
              </a:path>
            </a:pathLst>
          </a:custGeom>
          <a:solidFill>
            <a:srgbClr val="EC182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 name="Google Shape;118;p4"/>
          <p:cNvSpPr/>
          <p:nvPr/>
        </p:nvSpPr>
        <p:spPr>
          <a:xfrm>
            <a:off x="871538" y="2390775"/>
            <a:ext cx="711200" cy="1185863"/>
          </a:xfrm>
          <a:custGeom>
            <a:rect b="b" l="l" r="r" t="t"/>
            <a:pathLst>
              <a:path extrusionOk="0" h="747" w="448">
                <a:moveTo>
                  <a:pt x="0" y="747"/>
                </a:moveTo>
                <a:lnTo>
                  <a:pt x="448" y="272"/>
                </a:lnTo>
                <a:lnTo>
                  <a:pt x="65" y="0"/>
                </a:lnTo>
                <a:lnTo>
                  <a:pt x="0" y="74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 name="Google Shape;119;p4"/>
          <p:cNvSpPr/>
          <p:nvPr/>
        </p:nvSpPr>
        <p:spPr>
          <a:xfrm>
            <a:off x="871538" y="3576638"/>
            <a:ext cx="830263" cy="1414463"/>
          </a:xfrm>
          <a:custGeom>
            <a:rect b="b" l="l" r="r" t="t"/>
            <a:pathLst>
              <a:path extrusionOk="0" h="891" w="523">
                <a:moveTo>
                  <a:pt x="523" y="812"/>
                </a:moveTo>
                <a:lnTo>
                  <a:pt x="169" y="891"/>
                </a:lnTo>
                <a:lnTo>
                  <a:pt x="0" y="0"/>
                </a:lnTo>
                <a:lnTo>
                  <a:pt x="523" y="812"/>
                </a:lnTo>
                <a:close/>
              </a:path>
            </a:pathLst>
          </a:custGeom>
          <a:solidFill>
            <a:srgbClr val="EC182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p4"/>
          <p:cNvSpPr/>
          <p:nvPr/>
        </p:nvSpPr>
        <p:spPr>
          <a:xfrm>
            <a:off x="1139825" y="4822825"/>
            <a:ext cx="760413" cy="711200"/>
          </a:xfrm>
          <a:custGeom>
            <a:rect b="b" l="l" r="r" t="t"/>
            <a:pathLst>
              <a:path extrusionOk="0" h="448" w="479">
                <a:moveTo>
                  <a:pt x="475" y="0"/>
                </a:moveTo>
                <a:lnTo>
                  <a:pt x="479" y="448"/>
                </a:lnTo>
                <a:lnTo>
                  <a:pt x="0" y="106"/>
                </a:lnTo>
                <a:lnTo>
                  <a:pt x="475"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4"/>
          <p:cNvSpPr/>
          <p:nvPr/>
        </p:nvSpPr>
        <p:spPr>
          <a:xfrm>
            <a:off x="1865313" y="4822825"/>
            <a:ext cx="1127125" cy="2033588"/>
          </a:xfrm>
          <a:custGeom>
            <a:rect b="b" l="l" r="r" t="t"/>
            <a:pathLst>
              <a:path extrusionOk="0" h="1281" w="710">
                <a:moveTo>
                  <a:pt x="710" y="1281"/>
                </a:moveTo>
                <a:lnTo>
                  <a:pt x="18" y="0"/>
                </a:lnTo>
                <a:lnTo>
                  <a:pt x="0" y="538"/>
                </a:lnTo>
                <a:lnTo>
                  <a:pt x="697" y="1281"/>
                </a:lnTo>
                <a:lnTo>
                  <a:pt x="710" y="1281"/>
                </a:lnTo>
                <a:close/>
              </a:path>
            </a:pathLst>
          </a:custGeom>
          <a:solidFill>
            <a:srgbClr val="EC182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页" type="titleOnly">
  <p:cSld name="TITLE_ONLY">
    <p:spTree>
      <p:nvGrpSpPr>
        <p:cNvPr id="122" name="Shape 122"/>
        <p:cNvGrpSpPr/>
        <p:nvPr/>
      </p:nvGrpSpPr>
      <p:grpSpPr>
        <a:xfrm>
          <a:off x="0" y="0"/>
          <a:ext cx="0" cy="0"/>
          <a:chOff x="0" y="0"/>
          <a:chExt cx="0" cy="0"/>
        </a:xfrm>
      </p:grpSpPr>
      <p:sp>
        <p:nvSpPr>
          <p:cNvPr id="123" name="Google Shape;123;p5"/>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5"/>
          <p:cNvSpPr txBox="1"/>
          <p:nvPr>
            <p:ph idx="10" type="dt"/>
          </p:nvPr>
        </p:nvSpPr>
        <p:spPr>
          <a:xfrm>
            <a:off x="5401732" y="6240463"/>
            <a:ext cx="1388536" cy="20638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5"/>
          <p:cNvSpPr txBox="1"/>
          <p:nvPr>
            <p:ph idx="11" type="ftr"/>
          </p:nvPr>
        </p:nvSpPr>
        <p:spPr>
          <a:xfrm>
            <a:off x="669924" y="6240463"/>
            <a:ext cx="4140201" cy="20638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5"/>
          <p:cNvSpPr txBox="1"/>
          <p:nvPr>
            <p:ph idx="12" type="sldNum"/>
          </p:nvPr>
        </p:nvSpPr>
        <p:spPr>
          <a:xfrm>
            <a:off x="8610599" y="6240463"/>
            <a:ext cx="2909888" cy="20638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末尾幻灯片" showMasterSp="0">
  <p:cSld name="末尾幻灯片">
    <p:spTree>
      <p:nvGrpSpPr>
        <p:cNvPr id="127" name="Shape 127"/>
        <p:cNvGrpSpPr/>
        <p:nvPr/>
      </p:nvGrpSpPr>
      <p:grpSpPr>
        <a:xfrm>
          <a:off x="0" y="0"/>
          <a:ext cx="0" cy="0"/>
          <a:chOff x="0" y="0"/>
          <a:chExt cx="0" cy="0"/>
        </a:xfrm>
      </p:grpSpPr>
      <p:grpSp>
        <p:nvGrpSpPr>
          <p:cNvPr id="128" name="Google Shape;128;p6"/>
          <p:cNvGrpSpPr/>
          <p:nvPr/>
        </p:nvGrpSpPr>
        <p:grpSpPr>
          <a:xfrm>
            <a:off x="-1588" y="3176"/>
            <a:ext cx="12192001" cy="6848475"/>
            <a:chOff x="-1588" y="3176"/>
            <a:chExt cx="12192001" cy="6848475"/>
          </a:xfrm>
        </p:grpSpPr>
        <p:sp>
          <p:nvSpPr>
            <p:cNvPr id="129" name="Google Shape;129;p6"/>
            <p:cNvSpPr/>
            <p:nvPr/>
          </p:nvSpPr>
          <p:spPr>
            <a:xfrm>
              <a:off x="-1588" y="3176"/>
              <a:ext cx="12192000" cy="1516063"/>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6"/>
            <p:cNvSpPr/>
            <p:nvPr/>
          </p:nvSpPr>
          <p:spPr>
            <a:xfrm>
              <a:off x="-1588" y="4187826"/>
              <a:ext cx="12192000" cy="2663825"/>
            </a:xfrm>
            <a:custGeom>
              <a:rect b="b" l="l" r="r" t="t"/>
              <a:pathLst>
                <a:path extrusionOk="0" h="1678" w="7680">
                  <a:moveTo>
                    <a:pt x="0" y="4"/>
                  </a:moveTo>
                  <a:lnTo>
                    <a:pt x="4574" y="4"/>
                  </a:lnTo>
                  <a:lnTo>
                    <a:pt x="6102" y="44"/>
                  </a:lnTo>
                  <a:lnTo>
                    <a:pt x="7680" y="0"/>
                  </a:lnTo>
                  <a:lnTo>
                    <a:pt x="7680" y="1678"/>
                  </a:lnTo>
                  <a:lnTo>
                    <a:pt x="0" y="1678"/>
                  </a:lnTo>
                  <a:lnTo>
                    <a:pt x="0" y="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1" name="Google Shape;131;p6"/>
            <p:cNvSpPr/>
            <p:nvPr/>
          </p:nvSpPr>
          <p:spPr>
            <a:xfrm>
              <a:off x="2154238" y="3967163"/>
              <a:ext cx="2146300" cy="792163"/>
            </a:xfrm>
            <a:custGeom>
              <a:rect b="b" l="l" r="r" t="t"/>
              <a:pathLst>
                <a:path extrusionOk="0" h="499" w="1352">
                  <a:moveTo>
                    <a:pt x="0" y="0"/>
                  </a:moveTo>
                  <a:lnTo>
                    <a:pt x="832" y="499"/>
                  </a:lnTo>
                  <a:lnTo>
                    <a:pt x="1352" y="63"/>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6"/>
            <p:cNvSpPr/>
            <p:nvPr/>
          </p:nvSpPr>
          <p:spPr>
            <a:xfrm>
              <a:off x="2135188" y="3910013"/>
              <a:ext cx="3390900" cy="1419225"/>
            </a:xfrm>
            <a:custGeom>
              <a:rect b="b" l="l" r="r" t="t"/>
              <a:pathLst>
                <a:path extrusionOk="0" h="896" w="2136">
                  <a:moveTo>
                    <a:pt x="2136" y="116"/>
                  </a:moveTo>
                  <a:cubicBezTo>
                    <a:pt x="2104" y="116"/>
                    <a:pt x="0" y="896"/>
                    <a:pt x="0" y="896"/>
                  </a:cubicBezTo>
                  <a:cubicBezTo>
                    <a:pt x="1248" y="0"/>
                    <a:pt x="1248" y="0"/>
                    <a:pt x="1248" y="0"/>
                  </a:cubicBezTo>
                  <a:lnTo>
                    <a:pt x="2136" y="116"/>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6"/>
            <p:cNvSpPr/>
            <p:nvPr/>
          </p:nvSpPr>
          <p:spPr>
            <a:xfrm>
              <a:off x="4586288" y="3808413"/>
              <a:ext cx="1270000" cy="836613"/>
            </a:xfrm>
            <a:custGeom>
              <a:rect b="b" l="l" r="r" t="t"/>
              <a:pathLst>
                <a:path extrusionOk="0" h="527" w="800">
                  <a:moveTo>
                    <a:pt x="612" y="0"/>
                  </a:moveTo>
                  <a:lnTo>
                    <a:pt x="0" y="515"/>
                  </a:lnTo>
                  <a:lnTo>
                    <a:pt x="800" y="527"/>
                  </a:lnTo>
                  <a:lnTo>
                    <a:pt x="612"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4" name="Google Shape;134;p6"/>
            <p:cNvSpPr/>
            <p:nvPr/>
          </p:nvSpPr>
          <p:spPr>
            <a:xfrm>
              <a:off x="5440363" y="3903663"/>
              <a:ext cx="2581275" cy="950913"/>
            </a:xfrm>
            <a:custGeom>
              <a:rect b="b" l="l" r="r" t="t"/>
              <a:pathLst>
                <a:path extrusionOk="0" h="599" w="1626">
                  <a:moveTo>
                    <a:pt x="158" y="599"/>
                  </a:moveTo>
                  <a:lnTo>
                    <a:pt x="0" y="181"/>
                  </a:lnTo>
                  <a:lnTo>
                    <a:pt x="1626" y="0"/>
                  </a:lnTo>
                  <a:lnTo>
                    <a:pt x="158" y="59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5" name="Google Shape;135;p6"/>
            <p:cNvSpPr/>
            <p:nvPr/>
          </p:nvSpPr>
          <p:spPr>
            <a:xfrm>
              <a:off x="7119938" y="4130676"/>
              <a:ext cx="2006600" cy="704850"/>
            </a:xfrm>
            <a:custGeom>
              <a:rect b="b" l="l" r="r" t="t"/>
              <a:pathLst>
                <a:path extrusionOk="0" h="444" w="1264">
                  <a:moveTo>
                    <a:pt x="1264" y="28"/>
                  </a:moveTo>
                  <a:lnTo>
                    <a:pt x="784" y="444"/>
                  </a:lnTo>
                  <a:lnTo>
                    <a:pt x="0" y="0"/>
                  </a:lnTo>
                  <a:lnTo>
                    <a:pt x="1264" y="2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6" name="Google Shape;136;p6"/>
            <p:cNvSpPr/>
            <p:nvPr/>
          </p:nvSpPr>
          <p:spPr>
            <a:xfrm>
              <a:off x="8294688" y="3757613"/>
              <a:ext cx="1860550" cy="1084263"/>
            </a:xfrm>
            <a:custGeom>
              <a:rect b="b" l="l" r="r" t="t"/>
              <a:pathLst>
                <a:path extrusionOk="0" h="683" w="1172">
                  <a:moveTo>
                    <a:pt x="656" y="0"/>
                  </a:moveTo>
                  <a:lnTo>
                    <a:pt x="0" y="563"/>
                  </a:lnTo>
                  <a:lnTo>
                    <a:pt x="820" y="683"/>
                  </a:lnTo>
                  <a:lnTo>
                    <a:pt x="1172" y="60"/>
                  </a:lnTo>
                  <a:lnTo>
                    <a:pt x="656"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7" name="Google Shape;137;p6"/>
            <p:cNvSpPr/>
            <p:nvPr/>
          </p:nvSpPr>
          <p:spPr>
            <a:xfrm>
              <a:off x="9704388" y="4157663"/>
              <a:ext cx="2486025" cy="773113"/>
            </a:xfrm>
            <a:custGeom>
              <a:rect b="b" l="l" r="r" t="t"/>
              <a:pathLst>
                <a:path extrusionOk="0" h="487" w="1566">
                  <a:moveTo>
                    <a:pt x="1566" y="0"/>
                  </a:moveTo>
                  <a:lnTo>
                    <a:pt x="0" y="15"/>
                  </a:lnTo>
                  <a:lnTo>
                    <a:pt x="84" y="487"/>
                  </a:lnTo>
                  <a:lnTo>
                    <a:pt x="1566" y="41"/>
                  </a:lnTo>
                  <a:lnTo>
                    <a:pt x="1566"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8" name="Google Shape;138;p6"/>
            <p:cNvSpPr/>
            <p:nvPr/>
          </p:nvSpPr>
          <p:spPr>
            <a:xfrm>
              <a:off x="-1588" y="769938"/>
              <a:ext cx="2397125" cy="896938"/>
            </a:xfrm>
            <a:custGeom>
              <a:rect b="b" l="l" r="r" t="t"/>
              <a:pathLst>
                <a:path extrusionOk="0" h="565" w="1510">
                  <a:moveTo>
                    <a:pt x="0" y="565"/>
                  </a:moveTo>
                  <a:lnTo>
                    <a:pt x="1510" y="472"/>
                  </a:lnTo>
                  <a:lnTo>
                    <a:pt x="1378" y="0"/>
                  </a:lnTo>
                  <a:lnTo>
                    <a:pt x="0" y="339"/>
                  </a:lnTo>
                  <a:lnTo>
                    <a:pt x="0" y="56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9" name="Google Shape;139;p6"/>
            <p:cNvSpPr/>
            <p:nvPr/>
          </p:nvSpPr>
          <p:spPr>
            <a:xfrm>
              <a:off x="1925638" y="847726"/>
              <a:ext cx="1784350" cy="1031875"/>
            </a:xfrm>
            <a:custGeom>
              <a:rect b="b" l="l" r="r" t="t"/>
              <a:pathLst>
                <a:path extrusionOk="0" h="650" w="1124">
                  <a:moveTo>
                    <a:pt x="330" y="0"/>
                  </a:moveTo>
                  <a:lnTo>
                    <a:pt x="1124" y="35"/>
                  </a:lnTo>
                  <a:lnTo>
                    <a:pt x="488" y="650"/>
                  </a:lnTo>
                  <a:lnTo>
                    <a:pt x="0" y="626"/>
                  </a:lnTo>
                  <a:lnTo>
                    <a:pt x="33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0" name="Google Shape;140;p6"/>
            <p:cNvSpPr/>
            <p:nvPr/>
          </p:nvSpPr>
          <p:spPr>
            <a:xfrm>
              <a:off x="3040063" y="757238"/>
              <a:ext cx="2174875" cy="971550"/>
            </a:xfrm>
            <a:custGeom>
              <a:rect b="b" l="l" r="r" t="t"/>
              <a:pathLst>
                <a:path extrusionOk="0" h="612" w="1370">
                  <a:moveTo>
                    <a:pt x="1370" y="612"/>
                  </a:moveTo>
                  <a:lnTo>
                    <a:pt x="322" y="0"/>
                  </a:lnTo>
                  <a:lnTo>
                    <a:pt x="0" y="511"/>
                  </a:lnTo>
                  <a:lnTo>
                    <a:pt x="1370" y="61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1" name="Google Shape;141;p6"/>
            <p:cNvSpPr/>
            <p:nvPr/>
          </p:nvSpPr>
          <p:spPr>
            <a:xfrm>
              <a:off x="4129088" y="822326"/>
              <a:ext cx="2457450" cy="968375"/>
            </a:xfrm>
            <a:custGeom>
              <a:rect b="b" l="l" r="r" t="t"/>
              <a:pathLst>
                <a:path extrusionOk="0" h="610" w="1548">
                  <a:moveTo>
                    <a:pt x="1401" y="0"/>
                  </a:moveTo>
                  <a:lnTo>
                    <a:pt x="0" y="610"/>
                  </a:lnTo>
                  <a:lnTo>
                    <a:pt x="1548" y="455"/>
                  </a:lnTo>
                  <a:lnTo>
                    <a:pt x="1401"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2" name="Google Shape;142;p6"/>
            <p:cNvSpPr/>
            <p:nvPr/>
          </p:nvSpPr>
          <p:spPr>
            <a:xfrm>
              <a:off x="6142038" y="1017588"/>
              <a:ext cx="1193800" cy="811213"/>
            </a:xfrm>
            <a:custGeom>
              <a:rect b="b" l="l" r="r" t="t"/>
              <a:pathLst>
                <a:path extrusionOk="0" h="511" w="752">
                  <a:moveTo>
                    <a:pt x="0" y="24"/>
                  </a:moveTo>
                  <a:lnTo>
                    <a:pt x="752" y="0"/>
                  </a:lnTo>
                  <a:lnTo>
                    <a:pt x="216" y="511"/>
                  </a:lnTo>
                  <a:lnTo>
                    <a:pt x="0" y="2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3" name="Google Shape;143;p6"/>
            <p:cNvSpPr/>
            <p:nvPr/>
          </p:nvSpPr>
          <p:spPr>
            <a:xfrm>
              <a:off x="6445250" y="365126"/>
              <a:ext cx="3494088" cy="1190625"/>
            </a:xfrm>
            <a:custGeom>
              <a:rect b="b" l="l" r="r" t="t"/>
              <a:pathLst>
                <a:path extrusionOk="0" h="750" w="2201">
                  <a:moveTo>
                    <a:pt x="2201" y="0"/>
                  </a:moveTo>
                  <a:lnTo>
                    <a:pt x="997" y="735"/>
                  </a:lnTo>
                  <a:lnTo>
                    <a:pt x="0" y="750"/>
                  </a:lnTo>
                  <a:lnTo>
                    <a:pt x="2201"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4" name="Google Shape;144;p6"/>
            <p:cNvSpPr/>
            <p:nvPr/>
          </p:nvSpPr>
          <p:spPr>
            <a:xfrm>
              <a:off x="7754938" y="903288"/>
              <a:ext cx="2184400" cy="825500"/>
            </a:xfrm>
            <a:custGeom>
              <a:rect b="b" l="l" r="r" t="t"/>
              <a:pathLst>
                <a:path extrusionOk="0" h="520" w="1376">
                  <a:moveTo>
                    <a:pt x="1376" y="520"/>
                  </a:moveTo>
                  <a:lnTo>
                    <a:pt x="0" y="444"/>
                  </a:lnTo>
                  <a:lnTo>
                    <a:pt x="568" y="0"/>
                  </a:lnTo>
                  <a:lnTo>
                    <a:pt x="1376" y="52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5" name="Google Shape;145;p6"/>
            <p:cNvSpPr/>
            <p:nvPr/>
          </p:nvSpPr>
          <p:spPr>
            <a:xfrm>
              <a:off x="8802688" y="1082676"/>
              <a:ext cx="3387725" cy="754063"/>
            </a:xfrm>
            <a:custGeom>
              <a:rect b="b" l="l" r="r" t="t"/>
              <a:pathLst>
                <a:path extrusionOk="0" h="475" w="2134">
                  <a:moveTo>
                    <a:pt x="2134" y="0"/>
                  </a:moveTo>
                  <a:lnTo>
                    <a:pt x="0" y="299"/>
                  </a:lnTo>
                  <a:lnTo>
                    <a:pt x="2134" y="475"/>
                  </a:lnTo>
                  <a:lnTo>
                    <a:pt x="2134"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6" name="Google Shape;146;p6"/>
            <p:cNvSpPr/>
            <p:nvPr/>
          </p:nvSpPr>
          <p:spPr>
            <a:xfrm>
              <a:off x="-1588" y="3873501"/>
              <a:ext cx="3298825" cy="768350"/>
            </a:xfrm>
            <a:custGeom>
              <a:rect b="b" l="l" r="r" t="t"/>
              <a:pathLst>
                <a:path extrusionOk="0" h="484" w="2078">
                  <a:moveTo>
                    <a:pt x="0" y="484"/>
                  </a:moveTo>
                  <a:lnTo>
                    <a:pt x="2078" y="178"/>
                  </a:lnTo>
                  <a:lnTo>
                    <a:pt x="0" y="0"/>
                  </a:lnTo>
                  <a:lnTo>
                    <a:pt x="0" y="484"/>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47" name="Google Shape;147;p6"/>
          <p:cNvSpPr txBox="1"/>
          <p:nvPr>
            <p:ph type="ctrTitle"/>
          </p:nvPr>
        </p:nvSpPr>
        <p:spPr>
          <a:xfrm>
            <a:off x="3958441" y="1739905"/>
            <a:ext cx="4741844" cy="162150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6"/>
          <p:cNvSpPr txBox="1"/>
          <p:nvPr>
            <p:ph idx="1" type="body"/>
          </p:nvPr>
        </p:nvSpPr>
        <p:spPr>
          <a:xfrm>
            <a:off x="3958441" y="4046141"/>
            <a:ext cx="4741844" cy="3108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500"/>
              <a:buNone/>
              <a:defRPr sz="1500">
                <a:solidFill>
                  <a:schemeClr val="dk1"/>
                </a:solidFill>
              </a:defRPr>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6"/>
          <p:cNvSpPr txBox="1"/>
          <p:nvPr>
            <p:ph idx="2" type="body"/>
          </p:nvPr>
        </p:nvSpPr>
        <p:spPr>
          <a:xfrm>
            <a:off x="3958442" y="3749870"/>
            <a:ext cx="4741844" cy="29627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500"/>
              <a:buNone/>
              <a:defRPr b="0" sz="1500">
                <a:solidFill>
                  <a:schemeClr val="dk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6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p:cSld name="标题和内容">
    <p:spTree>
      <p:nvGrpSpPr>
        <p:cNvPr id="150" name="Shape 150"/>
        <p:cNvGrpSpPr/>
        <p:nvPr/>
      </p:nvGrpSpPr>
      <p:grpSpPr>
        <a:xfrm>
          <a:off x="0" y="0"/>
          <a:ext cx="0" cy="0"/>
          <a:chOff x="0" y="0"/>
          <a:chExt cx="0" cy="0"/>
        </a:xfrm>
      </p:grpSpPr>
      <p:sp>
        <p:nvSpPr>
          <p:cNvPr id="151" name="Google Shape;151;p7"/>
          <p:cNvSpPr txBox="1"/>
          <p:nvPr>
            <p:ph idx="10" type="dt"/>
          </p:nvPr>
        </p:nvSpPr>
        <p:spPr>
          <a:xfrm>
            <a:off x="5401732" y="6240463"/>
            <a:ext cx="1388536" cy="20638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7"/>
          <p:cNvSpPr txBox="1"/>
          <p:nvPr>
            <p:ph idx="11" type="ftr"/>
          </p:nvPr>
        </p:nvSpPr>
        <p:spPr>
          <a:xfrm>
            <a:off x="669924" y="6240463"/>
            <a:ext cx="4140201" cy="20638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7"/>
          <p:cNvSpPr txBox="1"/>
          <p:nvPr>
            <p:ph idx="12" type="sldNum"/>
          </p:nvPr>
        </p:nvSpPr>
        <p:spPr>
          <a:xfrm>
            <a:off x="8610599" y="6240463"/>
            <a:ext cx="2909888" cy="20638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4" name="Google Shape;154;p7"/>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7"/>
          <p:cNvSpPr txBox="1"/>
          <p:nvPr>
            <p:ph idx="1" type="body"/>
          </p:nvPr>
        </p:nvSpPr>
        <p:spPr>
          <a:xfrm>
            <a:off x="669925" y="1130299"/>
            <a:ext cx="10850563" cy="5006975"/>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a:lvl1pPr>
            <a:lvl2pPr indent="-342900" lvl="1" marL="914400" algn="l">
              <a:lnSpc>
                <a:spcPct val="90000"/>
              </a:lnSpc>
              <a:spcBef>
                <a:spcPts val="500"/>
              </a:spcBef>
              <a:spcAft>
                <a:spcPts val="0"/>
              </a:spcAft>
              <a:buClr>
                <a:schemeClr val="dk1"/>
              </a:buClr>
              <a:buSzPts val="1800"/>
              <a:buChar char="•"/>
              <a:defRPr/>
            </a:lvl2pPr>
            <a:lvl3pPr indent="-330200" lvl="2" marL="1371600" algn="l">
              <a:lnSpc>
                <a:spcPct val="90000"/>
              </a:lnSpc>
              <a:spcBef>
                <a:spcPts val="500"/>
              </a:spcBef>
              <a:spcAft>
                <a:spcPts val="0"/>
              </a:spcAft>
              <a:buClr>
                <a:schemeClr val="dk1"/>
              </a:buClr>
              <a:buSzPts val="1600"/>
              <a:buChar char="•"/>
              <a:defRPr/>
            </a:lvl3pPr>
            <a:lvl4pPr indent="-317500" lvl="3" marL="1828800" algn="l">
              <a:lnSpc>
                <a:spcPct val="90000"/>
              </a:lnSpc>
              <a:spcBef>
                <a:spcPts val="500"/>
              </a:spcBef>
              <a:spcAft>
                <a:spcPts val="0"/>
              </a:spcAft>
              <a:buClr>
                <a:schemeClr val="dk1"/>
              </a:buClr>
              <a:buSzPts val="1400"/>
              <a:buChar char="•"/>
              <a:defRPr/>
            </a:lvl4pPr>
            <a:lvl5pPr indent="-317500" lvl="4" marL="2286000" algn="l">
              <a:lnSpc>
                <a:spcPct val="90000"/>
              </a:lnSpc>
              <a:spcBef>
                <a:spcPts val="500"/>
              </a:spcBef>
              <a:spcAft>
                <a:spcPts val="0"/>
              </a:spcAft>
              <a:buClr>
                <a:schemeClr val="dk1"/>
              </a:buClr>
              <a:buSzPts val="14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69924" y="1123950"/>
            <a:ext cx="10850563" cy="5019675"/>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12" name="Google Shape;12;p1"/>
          <p:cNvCxnSpPr/>
          <p:nvPr/>
        </p:nvCxnSpPr>
        <p:spPr>
          <a:xfrm>
            <a:off x="669924" y="1028700"/>
            <a:ext cx="10850563" cy="0"/>
          </a:xfrm>
          <a:prstGeom prst="straightConnector1">
            <a:avLst/>
          </a:prstGeom>
          <a:noFill/>
          <a:ln cap="flat" cmpd="sng" w="9525">
            <a:solidFill>
              <a:srgbClr val="7F7F7F"/>
            </a:solidFill>
            <a:prstDash val="solid"/>
            <a:miter lim="800000"/>
            <a:headEnd len="sm" w="sm" type="none"/>
            <a:tailEnd len="sm" w="sm" type="none"/>
          </a:ln>
        </p:spPr>
      </p:cxnSp>
      <p:sp>
        <p:nvSpPr>
          <p:cNvPr id="13" name="Google Shape;13;p1"/>
          <p:cNvSpPr txBox="1"/>
          <p:nvPr>
            <p:ph idx="10" type="dt"/>
          </p:nvPr>
        </p:nvSpPr>
        <p:spPr>
          <a:xfrm>
            <a:off x="5401732" y="6240463"/>
            <a:ext cx="1388536" cy="206381"/>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00" u="none" cap="none" strike="noStrike">
                <a:solidFill>
                  <a:srgbClr val="7F7F7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1" type="ftr"/>
          </p:nvPr>
        </p:nvSpPr>
        <p:spPr>
          <a:xfrm>
            <a:off x="669924" y="6240463"/>
            <a:ext cx="4140201" cy="20638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7F7F7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2" type="sldNum"/>
          </p:nvPr>
        </p:nvSpPr>
        <p:spPr>
          <a:xfrm>
            <a:off x="8610599" y="6240463"/>
            <a:ext cx="2909888" cy="206381"/>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7F7F7F"/>
                </a:solidFill>
                <a:latin typeface="Arial"/>
                <a:ea typeface="Arial"/>
                <a:cs typeface="Arial"/>
                <a:sym typeface="Arial"/>
              </a:defRPr>
            </a:lvl1pPr>
            <a:lvl2pPr indent="0" lvl="1" marL="0" marR="0" rtl="0" algn="r">
              <a:spcBef>
                <a:spcPts val="0"/>
              </a:spcBef>
              <a:buNone/>
              <a:defRPr b="0" i="0" sz="1000" u="none" cap="none" strike="noStrike">
                <a:solidFill>
                  <a:srgbClr val="7F7F7F"/>
                </a:solidFill>
                <a:latin typeface="Arial"/>
                <a:ea typeface="Arial"/>
                <a:cs typeface="Arial"/>
                <a:sym typeface="Arial"/>
              </a:defRPr>
            </a:lvl2pPr>
            <a:lvl3pPr indent="0" lvl="2" marL="0" marR="0" rtl="0" algn="r">
              <a:spcBef>
                <a:spcPts val="0"/>
              </a:spcBef>
              <a:buNone/>
              <a:defRPr b="0" i="0" sz="1000" u="none" cap="none" strike="noStrike">
                <a:solidFill>
                  <a:srgbClr val="7F7F7F"/>
                </a:solidFill>
                <a:latin typeface="Arial"/>
                <a:ea typeface="Arial"/>
                <a:cs typeface="Arial"/>
                <a:sym typeface="Arial"/>
              </a:defRPr>
            </a:lvl3pPr>
            <a:lvl4pPr indent="0" lvl="3" marL="0" marR="0" rtl="0" algn="r">
              <a:spcBef>
                <a:spcPts val="0"/>
              </a:spcBef>
              <a:buNone/>
              <a:defRPr b="0" i="0" sz="1000" u="none" cap="none" strike="noStrike">
                <a:solidFill>
                  <a:srgbClr val="7F7F7F"/>
                </a:solidFill>
                <a:latin typeface="Arial"/>
                <a:ea typeface="Arial"/>
                <a:cs typeface="Arial"/>
                <a:sym typeface="Arial"/>
              </a:defRPr>
            </a:lvl4pPr>
            <a:lvl5pPr indent="0" lvl="4" marL="0" marR="0" rtl="0" algn="r">
              <a:spcBef>
                <a:spcPts val="0"/>
              </a:spcBef>
              <a:buNone/>
              <a:defRPr b="0" i="0" sz="1000" u="none" cap="none" strike="noStrike">
                <a:solidFill>
                  <a:srgbClr val="7F7F7F"/>
                </a:solidFill>
                <a:latin typeface="Arial"/>
                <a:ea typeface="Arial"/>
                <a:cs typeface="Arial"/>
                <a:sym typeface="Arial"/>
              </a:defRPr>
            </a:lvl5pPr>
            <a:lvl6pPr indent="0" lvl="5" marL="0" marR="0" rtl="0" algn="r">
              <a:spcBef>
                <a:spcPts val="0"/>
              </a:spcBef>
              <a:buNone/>
              <a:defRPr b="0" i="0" sz="1000" u="none" cap="none" strike="noStrike">
                <a:solidFill>
                  <a:srgbClr val="7F7F7F"/>
                </a:solidFill>
                <a:latin typeface="Arial"/>
                <a:ea typeface="Arial"/>
                <a:cs typeface="Arial"/>
                <a:sym typeface="Arial"/>
              </a:defRPr>
            </a:lvl6pPr>
            <a:lvl7pPr indent="0" lvl="6" marL="0" marR="0" rtl="0" algn="r">
              <a:spcBef>
                <a:spcPts val="0"/>
              </a:spcBef>
              <a:buNone/>
              <a:defRPr b="0" i="0" sz="1000" u="none" cap="none" strike="noStrike">
                <a:solidFill>
                  <a:srgbClr val="7F7F7F"/>
                </a:solidFill>
                <a:latin typeface="Arial"/>
                <a:ea typeface="Arial"/>
                <a:cs typeface="Arial"/>
                <a:sym typeface="Arial"/>
              </a:defRPr>
            </a:lvl7pPr>
            <a:lvl8pPr indent="0" lvl="7" marL="0" marR="0" rtl="0" algn="r">
              <a:spcBef>
                <a:spcPts val="0"/>
              </a:spcBef>
              <a:buNone/>
              <a:defRPr b="0" i="0" sz="1000" u="none" cap="none" strike="noStrike">
                <a:solidFill>
                  <a:srgbClr val="7F7F7F"/>
                </a:solidFill>
                <a:latin typeface="Arial"/>
                <a:ea typeface="Arial"/>
                <a:cs typeface="Arial"/>
                <a:sym typeface="Arial"/>
              </a:defRPr>
            </a:lvl8pPr>
            <a:lvl9pPr indent="0" lvl="8" marL="0" marR="0" rtl="0" algn="r">
              <a:spcBef>
                <a:spcPts val="0"/>
              </a:spcBef>
              <a:buNone/>
              <a:defRPr b="0" i="0" sz="1000"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22">
          <p15:clr>
            <a:srgbClr val="F26B43"/>
          </p15:clr>
        </p15:guide>
        <p15:guide id="2" pos="7257">
          <p15:clr>
            <a:srgbClr val="F26B43"/>
          </p15:clr>
        </p15:guide>
        <p15:guide id="3" orient="horz" pos="648">
          <p15:clr>
            <a:srgbClr val="F26B43"/>
          </p15:clr>
        </p15:guide>
        <p15:guide id="4" orient="horz" pos="712">
          <p15:clr>
            <a:srgbClr val="F26B43"/>
          </p15:clr>
        </p15:guide>
        <p15:guide id="5" orient="horz" pos="3931">
          <p15:clr>
            <a:srgbClr val="F26B43"/>
          </p15:clr>
        </p15:guide>
        <p15:guide id="6" orient="horz" pos="386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p:nvPr/>
        </p:nvSpPr>
        <p:spPr>
          <a:xfrm>
            <a:off x="3328325" y="106600"/>
            <a:ext cx="5756400" cy="2582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
          <p:cNvSpPr txBox="1"/>
          <p:nvPr>
            <p:ph type="ctrTitle"/>
          </p:nvPr>
        </p:nvSpPr>
        <p:spPr>
          <a:xfrm>
            <a:off x="670650" y="1181093"/>
            <a:ext cx="10850700" cy="1021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Arial"/>
              <a:buNone/>
            </a:pPr>
            <a:r>
              <a:rPr b="0" lang="en-US" sz="5100">
                <a:latin typeface="Raleway"/>
                <a:ea typeface="Raleway"/>
                <a:cs typeface="Raleway"/>
                <a:sym typeface="Raleway"/>
              </a:rPr>
              <a:t>CAST</a:t>
            </a:r>
            <a:r>
              <a:rPr lang="en-US" sz="5100">
                <a:latin typeface="Raleway"/>
                <a:ea typeface="Raleway"/>
                <a:cs typeface="Raleway"/>
                <a:sym typeface="Raleway"/>
              </a:rPr>
              <a:t>NXT</a:t>
            </a:r>
            <a:endParaRPr sz="5900">
              <a:latin typeface="Raleway"/>
              <a:ea typeface="Raleway"/>
              <a:cs typeface="Raleway"/>
              <a:sym typeface="Raleway"/>
            </a:endParaRPr>
          </a:p>
        </p:txBody>
      </p:sp>
      <p:sp>
        <p:nvSpPr>
          <p:cNvPr id="163" name="Google Shape;163;p8"/>
          <p:cNvSpPr txBox="1"/>
          <p:nvPr>
            <p:ph idx="1" type="subTitle"/>
          </p:nvPr>
        </p:nvSpPr>
        <p:spPr>
          <a:xfrm>
            <a:off x="2859425" y="2441375"/>
            <a:ext cx="6694200" cy="1076400"/>
          </a:xfrm>
          <a:prstGeom prst="rect">
            <a:avLst/>
          </a:prstGeom>
          <a:noFill/>
          <a:ln>
            <a:noFill/>
          </a:ln>
        </p:spPr>
        <p:txBody>
          <a:bodyPr anchorCtr="0" anchor="ctr" bIns="45700" lIns="91425" spcFirstLastPara="1" rIns="91425" wrap="square" tIns="45700">
            <a:noAutofit/>
          </a:bodyPr>
          <a:lstStyle/>
          <a:p>
            <a:pPr indent="0" lvl="0" marL="0" rtl="0" algn="ctr">
              <a:lnSpc>
                <a:spcPct val="150000"/>
              </a:lnSpc>
              <a:spcBef>
                <a:spcPts val="1200"/>
              </a:spcBef>
              <a:spcAft>
                <a:spcPts val="0"/>
              </a:spcAft>
              <a:buClr>
                <a:schemeClr val="dk1"/>
              </a:buClr>
              <a:buSzPts val="688"/>
              <a:buFont typeface="Arial"/>
              <a:buNone/>
            </a:pPr>
            <a:r>
              <a:rPr lang="en-US" sz="1850">
                <a:solidFill>
                  <a:schemeClr val="accent2"/>
                </a:solidFill>
                <a:latin typeface="Raleway SemiBold"/>
                <a:ea typeface="Raleway SemiBold"/>
                <a:cs typeface="Raleway SemiBold"/>
                <a:sym typeface="Raleway SemiBold"/>
              </a:rPr>
              <a:t>Web-App to Automate Talent Audition, Placement, Replacement and Tabulate Pay</a:t>
            </a:r>
            <a:endParaRPr sz="1850">
              <a:solidFill>
                <a:schemeClr val="accent2"/>
              </a:solidFill>
              <a:latin typeface="Raleway SemiBold"/>
              <a:ea typeface="Raleway SemiBold"/>
              <a:cs typeface="Raleway SemiBold"/>
              <a:sym typeface="Raleway SemiBold"/>
            </a:endParaRPr>
          </a:p>
          <a:p>
            <a:pPr indent="0" lvl="0" marL="0" rtl="0" algn="ctr">
              <a:lnSpc>
                <a:spcPct val="70000"/>
              </a:lnSpc>
              <a:spcBef>
                <a:spcPts val="1200"/>
              </a:spcBef>
              <a:spcAft>
                <a:spcPts val="0"/>
              </a:spcAft>
              <a:buClr>
                <a:schemeClr val="dk1"/>
              </a:buClr>
              <a:buSzPts val="1250"/>
              <a:buNone/>
            </a:pPr>
            <a:r>
              <a:t/>
            </a:r>
            <a:endParaRPr sz="1250"/>
          </a:p>
        </p:txBody>
      </p:sp>
      <p:sp>
        <p:nvSpPr>
          <p:cNvPr id="164" name="Google Shape;164;p8"/>
          <p:cNvSpPr txBox="1"/>
          <p:nvPr/>
        </p:nvSpPr>
        <p:spPr>
          <a:xfrm>
            <a:off x="8965900" y="5683225"/>
            <a:ext cx="3000000" cy="908100"/>
          </a:xfrm>
          <a:prstGeom prst="rect">
            <a:avLst/>
          </a:prstGeom>
          <a:noFill/>
          <a:ln>
            <a:noFill/>
          </a:ln>
        </p:spPr>
        <p:txBody>
          <a:bodyPr anchorCtr="0" anchor="t" bIns="91425" lIns="91425" spcFirstLastPara="1" rIns="91425" wrap="square" tIns="91425">
            <a:spAutoFit/>
          </a:bodyPr>
          <a:lstStyle/>
          <a:p>
            <a:pPr indent="0" lvl="0" marL="0" rtl="0" algn="r">
              <a:lnSpc>
                <a:spcPct val="100000"/>
              </a:lnSpc>
              <a:spcBef>
                <a:spcPts val="1200"/>
              </a:spcBef>
              <a:spcAft>
                <a:spcPts val="0"/>
              </a:spcAft>
              <a:buNone/>
            </a:pPr>
            <a:r>
              <a:rPr lang="en-US" sz="1850">
                <a:solidFill>
                  <a:srgbClr val="8E7CC3"/>
                </a:solidFill>
                <a:latin typeface="Raleway SemiBold"/>
                <a:ea typeface="Raleway SemiBold"/>
                <a:cs typeface="Raleway SemiBold"/>
                <a:sym typeface="Raleway SemiBold"/>
              </a:rPr>
              <a:t>Project by</a:t>
            </a:r>
            <a:endParaRPr sz="1850">
              <a:solidFill>
                <a:srgbClr val="8E7CC3"/>
              </a:solidFill>
              <a:latin typeface="Raleway SemiBold"/>
              <a:ea typeface="Raleway SemiBold"/>
              <a:cs typeface="Raleway SemiBold"/>
              <a:sym typeface="Raleway SemiBold"/>
            </a:endParaRPr>
          </a:p>
          <a:p>
            <a:pPr indent="0" lvl="0" marL="0" rtl="0" algn="r">
              <a:lnSpc>
                <a:spcPct val="100000"/>
              </a:lnSpc>
              <a:spcBef>
                <a:spcPts val="1200"/>
              </a:spcBef>
              <a:spcAft>
                <a:spcPts val="1200"/>
              </a:spcAft>
              <a:buNone/>
            </a:pPr>
            <a:r>
              <a:rPr lang="en-US" sz="1850">
                <a:solidFill>
                  <a:srgbClr val="8E7CC3"/>
                </a:solidFill>
                <a:latin typeface="Raleway SemiBold"/>
                <a:ea typeface="Raleway SemiBold"/>
                <a:cs typeface="Raleway SemiBold"/>
                <a:sym typeface="Raleway SemiBold"/>
              </a:rPr>
              <a:t>Team Purple Turtles</a:t>
            </a:r>
            <a:endParaRPr sz="1850">
              <a:solidFill>
                <a:srgbClr val="8E7CC3"/>
              </a:solidFill>
              <a:latin typeface="Raleway SemiBold"/>
              <a:ea typeface="Raleway SemiBold"/>
              <a:cs typeface="Raleway SemiBold"/>
              <a:sym typeface="Raleway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txBox="1"/>
          <p:nvPr/>
        </p:nvSpPr>
        <p:spPr>
          <a:xfrm>
            <a:off x="3510784" y="1780800"/>
            <a:ext cx="8009700" cy="4003500"/>
          </a:xfrm>
          <a:prstGeom prst="rect">
            <a:avLst/>
          </a:prstGeom>
          <a:noFill/>
          <a:ln>
            <a:noFill/>
          </a:ln>
        </p:spPr>
        <p:txBody>
          <a:bodyPr anchorCtr="0" anchor="t" bIns="45700" lIns="91425" spcFirstLastPara="1" rIns="91425" wrap="square" tIns="0">
            <a:noAutofit/>
          </a:bodyPr>
          <a:lstStyle/>
          <a:p>
            <a:pPr indent="-355600" lvl="0" marL="457200" rtl="0" algn="l">
              <a:lnSpc>
                <a:spcPct val="150000"/>
              </a:lnSpc>
              <a:spcBef>
                <a:spcPts val="0"/>
              </a:spcBef>
              <a:spcAft>
                <a:spcPts val="0"/>
              </a:spcAft>
              <a:buClr>
                <a:schemeClr val="accent6"/>
              </a:buClr>
              <a:buSzPts val="2000"/>
              <a:buFont typeface="Raleway"/>
              <a:buChar char="●"/>
            </a:pPr>
            <a:r>
              <a:rPr lang="en-US" sz="2000">
                <a:solidFill>
                  <a:schemeClr val="accent6"/>
                </a:solidFill>
                <a:latin typeface="Raleway"/>
                <a:ea typeface="Raleway"/>
                <a:cs typeface="Raleway"/>
                <a:sym typeface="Raleway"/>
              </a:rPr>
              <a:t>What problem did we solve?</a:t>
            </a:r>
            <a:endParaRPr sz="2000">
              <a:solidFill>
                <a:schemeClr val="accent6"/>
              </a:solidFill>
              <a:latin typeface="Raleway"/>
              <a:ea typeface="Raleway"/>
              <a:cs typeface="Raleway"/>
              <a:sym typeface="Raleway"/>
            </a:endParaRPr>
          </a:p>
          <a:p>
            <a:pPr indent="-355600" lvl="0" marL="457200" rtl="0" algn="l">
              <a:lnSpc>
                <a:spcPct val="150000"/>
              </a:lnSpc>
              <a:spcBef>
                <a:spcPts val="0"/>
              </a:spcBef>
              <a:spcAft>
                <a:spcPts val="0"/>
              </a:spcAft>
              <a:buClr>
                <a:schemeClr val="accent6"/>
              </a:buClr>
              <a:buSzPts val="2000"/>
              <a:buFont typeface="Raleway"/>
              <a:buChar char="●"/>
            </a:pPr>
            <a:r>
              <a:rPr lang="en-US" sz="2000">
                <a:solidFill>
                  <a:schemeClr val="accent6"/>
                </a:solidFill>
                <a:latin typeface="Raleway"/>
                <a:ea typeface="Raleway"/>
                <a:cs typeface="Raleway"/>
                <a:sym typeface="Raleway"/>
              </a:rPr>
              <a:t>What solution did we propose?</a:t>
            </a:r>
            <a:endParaRPr sz="2000">
              <a:solidFill>
                <a:schemeClr val="accent6"/>
              </a:solidFill>
              <a:latin typeface="Raleway"/>
              <a:ea typeface="Raleway"/>
              <a:cs typeface="Raleway"/>
              <a:sym typeface="Raleway"/>
            </a:endParaRPr>
          </a:p>
          <a:p>
            <a:pPr indent="-355600" lvl="0" marL="457200" rtl="0" algn="l">
              <a:lnSpc>
                <a:spcPct val="150000"/>
              </a:lnSpc>
              <a:spcBef>
                <a:spcPts val="0"/>
              </a:spcBef>
              <a:spcAft>
                <a:spcPts val="0"/>
              </a:spcAft>
              <a:buClr>
                <a:schemeClr val="accent6"/>
              </a:buClr>
              <a:buSzPts val="2000"/>
              <a:buFont typeface="Raleway"/>
              <a:buChar char="●"/>
            </a:pPr>
            <a:r>
              <a:rPr lang="en-US" sz="2000">
                <a:solidFill>
                  <a:schemeClr val="accent6"/>
                </a:solidFill>
                <a:latin typeface="Raleway"/>
                <a:ea typeface="Raleway"/>
                <a:cs typeface="Raleway"/>
                <a:sym typeface="Raleway"/>
              </a:rPr>
              <a:t>What did we achieve?</a:t>
            </a:r>
            <a:endParaRPr sz="2000">
              <a:solidFill>
                <a:schemeClr val="accent6"/>
              </a:solidFill>
              <a:latin typeface="Raleway"/>
              <a:ea typeface="Raleway"/>
              <a:cs typeface="Raleway"/>
              <a:sym typeface="Raleway"/>
            </a:endParaRPr>
          </a:p>
          <a:p>
            <a:pPr indent="0" lvl="0" marL="0" marR="0" rtl="0" algn="l">
              <a:lnSpc>
                <a:spcPct val="150000"/>
              </a:lnSpc>
              <a:spcBef>
                <a:spcPts val="0"/>
              </a:spcBef>
              <a:spcAft>
                <a:spcPts val="0"/>
              </a:spcAft>
              <a:buNone/>
            </a:pPr>
            <a:r>
              <a:t/>
            </a:r>
            <a:endParaRPr>
              <a:solidFill>
                <a:schemeClr val="accent5"/>
              </a:solidFill>
            </a:endParaRPr>
          </a:p>
        </p:txBody>
      </p:sp>
      <p:cxnSp>
        <p:nvCxnSpPr>
          <p:cNvPr id="171" name="Google Shape;171;p9"/>
          <p:cNvCxnSpPr/>
          <p:nvPr/>
        </p:nvCxnSpPr>
        <p:spPr>
          <a:xfrm>
            <a:off x="3380411" y="1780800"/>
            <a:ext cx="0" cy="4003616"/>
          </a:xfrm>
          <a:prstGeom prst="straightConnector1">
            <a:avLst/>
          </a:prstGeom>
          <a:solidFill>
            <a:srgbClr val="FFCC00"/>
          </a:solidFill>
          <a:ln cap="flat" cmpd="sng" w="9525">
            <a:solidFill>
              <a:srgbClr val="BFBFBF"/>
            </a:solidFill>
            <a:prstDash val="solid"/>
            <a:round/>
            <a:headEnd len="sm" w="sm" type="none"/>
            <a:tailEnd len="sm" w="sm" type="none"/>
          </a:ln>
        </p:spPr>
      </p:cxnSp>
      <p:sp>
        <p:nvSpPr>
          <p:cNvPr id="172" name="Google Shape;172;p9"/>
          <p:cNvSpPr txBox="1"/>
          <p:nvPr/>
        </p:nvSpPr>
        <p:spPr>
          <a:xfrm>
            <a:off x="757282" y="1700808"/>
            <a:ext cx="2623091" cy="52322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800">
                <a:solidFill>
                  <a:schemeClr val="accent1"/>
                </a:solidFill>
              </a:rPr>
              <a:t>Objective</a:t>
            </a:r>
            <a:endParaRPr/>
          </a:p>
        </p:txBody>
      </p:sp>
      <p:sp>
        <p:nvSpPr>
          <p:cNvPr id="173" name="Google Shape;173;p9"/>
          <p:cNvSpPr/>
          <p:nvPr/>
        </p:nvSpPr>
        <p:spPr>
          <a:xfrm>
            <a:off x="2379533" y="4867348"/>
            <a:ext cx="870506" cy="915667"/>
          </a:xfrm>
          <a:custGeom>
            <a:rect b="b" l="l" r="r" t="t"/>
            <a:pathLst>
              <a:path extrusionOk="0" h="5401" w="5127">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rgbClr val="D8D8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700"/>
                                        <p:tgtEl>
                                          <p:spTgt spid="1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Effect filter="fade" transition="in">
                                      <p:cBhvr>
                                        <p:cTn dur="700"/>
                                        <p:tgtEl>
                                          <p:spTgt spid="1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Effect filter="fade" transition="in">
                                      <p:cBhvr>
                                        <p:cTn dur="700"/>
                                        <p:tgtEl>
                                          <p:spTgt spid="1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animEffect filter="fade" transition="in">
                                      <p:cBhvr>
                                        <p:cTn dur="700"/>
                                        <p:tgtEl>
                                          <p:spTgt spid="17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0"/>
          <p:cNvSpPr txBox="1"/>
          <p:nvPr>
            <p:ph type="title"/>
          </p:nvPr>
        </p:nvSpPr>
        <p:spPr>
          <a:xfrm>
            <a:off x="4657000" y="2479192"/>
            <a:ext cx="5419200" cy="475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160"/>
              <a:buFont typeface="Arial"/>
              <a:buNone/>
            </a:pPr>
            <a:r>
              <a:rPr b="0" lang="en-US" sz="3010">
                <a:latin typeface="Raleway SemiBold"/>
                <a:ea typeface="Raleway SemiBold"/>
                <a:cs typeface="Raleway SemiBold"/>
                <a:sym typeface="Raleway SemiBold"/>
              </a:rPr>
              <a:t>Problem Statement</a:t>
            </a:r>
            <a:endParaRPr b="0" sz="3010">
              <a:latin typeface="Raleway SemiBold"/>
              <a:ea typeface="Raleway SemiBold"/>
              <a:cs typeface="Raleway SemiBold"/>
              <a:sym typeface="Raleway SemiBold"/>
            </a:endParaRPr>
          </a:p>
        </p:txBody>
      </p:sp>
      <p:sp>
        <p:nvSpPr>
          <p:cNvPr id="180" name="Google Shape;180;p10"/>
          <p:cNvSpPr/>
          <p:nvPr/>
        </p:nvSpPr>
        <p:spPr>
          <a:xfrm>
            <a:off x="3446585" y="2272130"/>
            <a:ext cx="850578" cy="889909"/>
          </a:xfrm>
          <a:prstGeom prst="rect">
            <a:avLst/>
          </a:prstGeom>
        </p:spPr>
        <p:txBody>
          <a:bodyPr>
            <a:prstTxWarp prst="textPlain"/>
          </a:bodyPr>
          <a:lstStyle/>
          <a:p>
            <a:pPr lvl="0" algn="l"/>
            <a:r>
              <a:rPr b="0" i="0">
                <a:ln>
                  <a:noFill/>
                </a:ln>
                <a:solidFill>
                  <a:schemeClr val="accent1"/>
                </a:solidFill>
                <a:latin typeface="Impact"/>
              </a:rPr>
              <a:t>01</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1"/>
          <p:cNvSpPr/>
          <p:nvPr/>
        </p:nvSpPr>
        <p:spPr>
          <a:xfrm>
            <a:off x="0" y="0"/>
            <a:ext cx="12192000" cy="3206115"/>
          </a:xfrm>
          <a:custGeom>
            <a:rect b="b" l="l" r="r" t="t"/>
            <a:pathLst>
              <a:path extrusionOk="0" h="3429000" w="12192000">
                <a:moveTo>
                  <a:pt x="0" y="0"/>
                </a:moveTo>
                <a:lnTo>
                  <a:pt x="12192000" y="0"/>
                </a:lnTo>
                <a:lnTo>
                  <a:pt x="12192000" y="1462071"/>
                </a:lnTo>
                <a:lnTo>
                  <a:pt x="12120175" y="1554208"/>
                </a:lnTo>
                <a:cubicBezTo>
                  <a:pt x="11127659" y="2655945"/>
                  <a:pt x="8804112" y="3429000"/>
                  <a:pt x="6096000" y="3429000"/>
                </a:cubicBezTo>
                <a:cubicBezTo>
                  <a:pt x="3387888" y="3429000"/>
                  <a:pt x="1064342" y="2655945"/>
                  <a:pt x="71825" y="1554208"/>
                </a:cubicBezTo>
                <a:lnTo>
                  <a:pt x="0" y="1462071"/>
                </a:lnTo>
                <a:close/>
              </a:path>
            </a:pathLst>
          </a:custGeom>
          <a:blipFill rotWithShape="1">
            <a:blip r:embed="rId3">
              <a:alphaModFix/>
            </a:blip>
            <a:stretch>
              <a:fillRect b="-54396" l="0" r="0" t="-54764"/>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 name="Google Shape;187;p11"/>
          <p:cNvSpPr/>
          <p:nvPr/>
        </p:nvSpPr>
        <p:spPr>
          <a:xfrm>
            <a:off x="0" y="0"/>
            <a:ext cx="12192000" cy="3206115"/>
          </a:xfrm>
          <a:custGeom>
            <a:rect b="b" l="l" r="r" t="t"/>
            <a:pathLst>
              <a:path extrusionOk="0" h="3429000" w="12192000">
                <a:moveTo>
                  <a:pt x="0" y="0"/>
                </a:moveTo>
                <a:lnTo>
                  <a:pt x="12192000" y="0"/>
                </a:lnTo>
                <a:lnTo>
                  <a:pt x="12192000" y="1462071"/>
                </a:lnTo>
                <a:lnTo>
                  <a:pt x="12120175" y="1554208"/>
                </a:lnTo>
                <a:cubicBezTo>
                  <a:pt x="11127659" y="2655945"/>
                  <a:pt x="8804112" y="3429000"/>
                  <a:pt x="6096000" y="3429000"/>
                </a:cubicBezTo>
                <a:cubicBezTo>
                  <a:pt x="3387888" y="3429000"/>
                  <a:pt x="1064342" y="2655945"/>
                  <a:pt x="71825" y="1554208"/>
                </a:cubicBezTo>
                <a:lnTo>
                  <a:pt x="0" y="1462071"/>
                </a:lnTo>
                <a:close/>
              </a:path>
            </a:pathLst>
          </a:custGeom>
          <a:solidFill>
            <a:schemeClr val="dk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88" name="Google Shape;188;p11"/>
          <p:cNvSpPr txBox="1"/>
          <p:nvPr/>
        </p:nvSpPr>
        <p:spPr>
          <a:xfrm>
            <a:off x="1905000" y="1539000"/>
            <a:ext cx="8066700" cy="1224000"/>
          </a:xfrm>
          <a:prstGeom prst="rect">
            <a:avLst/>
          </a:prstGeom>
          <a:noFill/>
          <a:ln>
            <a:noFill/>
          </a:ln>
        </p:spPr>
        <p:txBody>
          <a:bodyPr anchorCtr="0" anchor="t" bIns="46800" lIns="90000" spcFirstLastPara="1" rIns="90000" wrap="square" tIns="46800">
            <a:normAutofit/>
          </a:bodyPr>
          <a:lstStyle/>
          <a:p>
            <a:pPr indent="0" lvl="0" marL="0" marR="0" rtl="0" algn="ctr">
              <a:lnSpc>
                <a:spcPct val="150000"/>
              </a:lnSpc>
              <a:spcBef>
                <a:spcPts val="0"/>
              </a:spcBef>
              <a:spcAft>
                <a:spcPts val="0"/>
              </a:spcAft>
              <a:buNone/>
            </a:pPr>
            <a:r>
              <a:rPr b="1" lang="en-US" sz="1600">
                <a:solidFill>
                  <a:schemeClr val="lt1"/>
                </a:solidFill>
              </a:rPr>
              <a:t>FashioNXT creates innovative fashion experiences and the creative edge in lifestyle technology.</a:t>
            </a:r>
            <a:endParaRPr b="1" sz="1600">
              <a:solidFill>
                <a:schemeClr val="lt1"/>
              </a:solidFill>
              <a:latin typeface="Arial"/>
              <a:ea typeface="Arial"/>
              <a:cs typeface="Arial"/>
              <a:sym typeface="Arial"/>
            </a:endParaRPr>
          </a:p>
        </p:txBody>
      </p:sp>
      <p:sp>
        <p:nvSpPr>
          <p:cNvPr id="189" name="Google Shape;189;p11"/>
          <p:cNvSpPr txBox="1"/>
          <p:nvPr/>
        </p:nvSpPr>
        <p:spPr>
          <a:xfrm>
            <a:off x="1568793" y="3810186"/>
            <a:ext cx="3168600" cy="588300"/>
          </a:xfrm>
          <a:prstGeom prst="rect">
            <a:avLst/>
          </a:prstGeom>
          <a:noFill/>
          <a:ln>
            <a:noFill/>
          </a:ln>
        </p:spPr>
        <p:txBody>
          <a:bodyPr anchorCtr="0" anchor="ctr" bIns="46800" lIns="90000" spcFirstLastPara="1" rIns="90000" wrap="square" tIns="46800">
            <a:normAutofit/>
          </a:bodyPr>
          <a:lstStyle/>
          <a:p>
            <a:pPr indent="0" lvl="0" marL="0" marR="0" rtl="0" algn="ctr">
              <a:spcBef>
                <a:spcPts val="0"/>
              </a:spcBef>
              <a:spcAft>
                <a:spcPts val="0"/>
              </a:spcAft>
              <a:buNone/>
            </a:pPr>
            <a:r>
              <a:rPr b="1" lang="en-US" sz="1800">
                <a:solidFill>
                  <a:schemeClr val="accent1"/>
                </a:solidFill>
              </a:rPr>
              <a:t>What are they doing now?</a:t>
            </a:r>
            <a:endParaRPr/>
          </a:p>
        </p:txBody>
      </p:sp>
      <p:sp>
        <p:nvSpPr>
          <p:cNvPr id="190" name="Google Shape;190;p11"/>
          <p:cNvSpPr txBox="1"/>
          <p:nvPr/>
        </p:nvSpPr>
        <p:spPr>
          <a:xfrm>
            <a:off x="867100" y="4398475"/>
            <a:ext cx="4572000" cy="2196900"/>
          </a:xfrm>
          <a:prstGeom prst="rect">
            <a:avLst/>
          </a:prstGeom>
          <a:noFill/>
          <a:ln>
            <a:noFill/>
          </a:ln>
        </p:spPr>
        <p:txBody>
          <a:bodyPr anchorCtr="0" anchor="t" bIns="46800" lIns="90000" spcFirstLastPara="1" rIns="90000" wrap="square" tIns="46800">
            <a:normAutofit/>
          </a:bodyPr>
          <a:lstStyle/>
          <a:p>
            <a:pPr indent="-196850" lvl="0" marL="171450" marR="0" rtl="0" algn="l">
              <a:lnSpc>
                <a:spcPct val="140000"/>
              </a:lnSpc>
              <a:spcBef>
                <a:spcPts val="0"/>
              </a:spcBef>
              <a:spcAft>
                <a:spcPts val="0"/>
              </a:spcAft>
              <a:buClr>
                <a:schemeClr val="dk1"/>
              </a:buClr>
              <a:buSzPts val="1300"/>
              <a:buFont typeface="Raleway"/>
              <a:buChar char="•"/>
            </a:pPr>
            <a:r>
              <a:rPr lang="en-US" sz="1300">
                <a:solidFill>
                  <a:schemeClr val="dk1"/>
                </a:solidFill>
                <a:latin typeface="Raleway"/>
                <a:ea typeface="Raleway"/>
                <a:cs typeface="Raleway"/>
                <a:sym typeface="Raleway"/>
              </a:rPr>
              <a:t>Each performer needs to fill a google form </a:t>
            </a:r>
            <a:r>
              <a:rPr lang="en-US" sz="1300">
                <a:solidFill>
                  <a:schemeClr val="dk1"/>
                </a:solidFill>
                <a:latin typeface="Raleway"/>
                <a:ea typeface="Raleway"/>
                <a:cs typeface="Raleway"/>
                <a:sym typeface="Raleway"/>
              </a:rPr>
              <a:t>every time</a:t>
            </a:r>
            <a:r>
              <a:rPr lang="en-US" sz="1300">
                <a:solidFill>
                  <a:schemeClr val="dk1"/>
                </a:solidFill>
                <a:latin typeface="Raleway"/>
                <a:ea typeface="Raleway"/>
                <a:cs typeface="Raleway"/>
                <a:sym typeface="Raleway"/>
              </a:rPr>
              <a:t> for an event.</a:t>
            </a:r>
            <a:endParaRPr sz="1300">
              <a:solidFill>
                <a:schemeClr val="dk1"/>
              </a:solidFill>
              <a:latin typeface="Raleway"/>
              <a:ea typeface="Raleway"/>
              <a:cs typeface="Raleway"/>
              <a:sym typeface="Raleway"/>
            </a:endParaRPr>
          </a:p>
          <a:p>
            <a:pPr indent="-196850" lvl="0" marL="171450" marR="0" rtl="0" algn="l">
              <a:lnSpc>
                <a:spcPct val="140000"/>
              </a:lnSpc>
              <a:spcBef>
                <a:spcPts val="0"/>
              </a:spcBef>
              <a:spcAft>
                <a:spcPts val="0"/>
              </a:spcAft>
              <a:buClr>
                <a:schemeClr val="dk1"/>
              </a:buClr>
              <a:buSzPts val="1300"/>
              <a:buFont typeface="Raleway"/>
              <a:buChar char="•"/>
            </a:pPr>
            <a:r>
              <a:rPr lang="en-US" sz="1300">
                <a:solidFill>
                  <a:schemeClr val="dk1"/>
                </a:solidFill>
                <a:latin typeface="Raleway"/>
                <a:ea typeface="Raleway"/>
                <a:cs typeface="Raleway"/>
                <a:sym typeface="Raleway"/>
              </a:rPr>
              <a:t>Event manager needs to organise performer info in excel sheets and sort through them to send a curated stack to designer.</a:t>
            </a:r>
            <a:endParaRPr sz="1300">
              <a:solidFill>
                <a:schemeClr val="dk1"/>
              </a:solidFill>
              <a:latin typeface="Raleway"/>
              <a:ea typeface="Raleway"/>
              <a:cs typeface="Raleway"/>
              <a:sym typeface="Raleway"/>
            </a:endParaRPr>
          </a:p>
          <a:p>
            <a:pPr indent="-196850" lvl="0" marL="171450" marR="0" rtl="0" algn="l">
              <a:lnSpc>
                <a:spcPct val="140000"/>
              </a:lnSpc>
              <a:spcBef>
                <a:spcPts val="0"/>
              </a:spcBef>
              <a:spcAft>
                <a:spcPts val="0"/>
              </a:spcAft>
              <a:buClr>
                <a:schemeClr val="dk1"/>
              </a:buClr>
              <a:buSzPts val="1300"/>
              <a:buFont typeface="Raleway"/>
              <a:buChar char="•"/>
            </a:pPr>
            <a:r>
              <a:rPr lang="en-US" sz="1300">
                <a:solidFill>
                  <a:schemeClr val="dk1"/>
                </a:solidFill>
                <a:latin typeface="Raleway"/>
                <a:ea typeface="Raleway"/>
                <a:cs typeface="Raleway"/>
                <a:sym typeface="Raleway"/>
              </a:rPr>
              <a:t>Each Designer needs to go back and forth with event manager to finalize the performers for an event. </a:t>
            </a:r>
            <a:endParaRPr sz="1300">
              <a:solidFill>
                <a:schemeClr val="dk1"/>
              </a:solidFill>
              <a:latin typeface="Raleway"/>
              <a:ea typeface="Raleway"/>
              <a:cs typeface="Raleway"/>
              <a:sym typeface="Raleway"/>
            </a:endParaRPr>
          </a:p>
        </p:txBody>
      </p:sp>
      <p:sp>
        <p:nvSpPr>
          <p:cNvPr id="191" name="Google Shape;191;p11"/>
          <p:cNvSpPr/>
          <p:nvPr/>
        </p:nvSpPr>
        <p:spPr>
          <a:xfrm>
            <a:off x="2848558" y="3334237"/>
            <a:ext cx="609087" cy="493000"/>
          </a:xfrm>
          <a:custGeom>
            <a:rect b="b" l="l" r="r" t="t"/>
            <a:pathLst>
              <a:path extrusionOk="0" h="491771" w="607568">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 name="Google Shape;192;p11"/>
          <p:cNvSpPr txBox="1"/>
          <p:nvPr/>
        </p:nvSpPr>
        <p:spPr>
          <a:xfrm>
            <a:off x="7150648" y="3810186"/>
            <a:ext cx="3168600" cy="588300"/>
          </a:xfrm>
          <a:prstGeom prst="rect">
            <a:avLst/>
          </a:prstGeom>
          <a:noFill/>
          <a:ln>
            <a:noFill/>
          </a:ln>
        </p:spPr>
        <p:txBody>
          <a:bodyPr anchorCtr="0" anchor="ctr" bIns="46800" lIns="90000" spcFirstLastPara="1" rIns="90000" wrap="square" tIns="46800">
            <a:normAutofit/>
          </a:bodyPr>
          <a:lstStyle/>
          <a:p>
            <a:pPr indent="0" lvl="0" marL="0" marR="0" rtl="0" algn="ctr">
              <a:spcBef>
                <a:spcPts val="0"/>
              </a:spcBef>
              <a:spcAft>
                <a:spcPts val="0"/>
              </a:spcAft>
              <a:buNone/>
            </a:pPr>
            <a:r>
              <a:rPr b="1" lang="en-US" sz="1800">
                <a:solidFill>
                  <a:schemeClr val="accent3"/>
                </a:solidFill>
              </a:rPr>
              <a:t>What is the difficulty?</a:t>
            </a:r>
            <a:endParaRPr/>
          </a:p>
        </p:txBody>
      </p:sp>
      <p:sp>
        <p:nvSpPr>
          <p:cNvPr id="193" name="Google Shape;193;p11"/>
          <p:cNvSpPr/>
          <p:nvPr/>
        </p:nvSpPr>
        <p:spPr>
          <a:xfrm>
            <a:off x="8430401" y="3301162"/>
            <a:ext cx="609087" cy="493000"/>
          </a:xfrm>
          <a:custGeom>
            <a:rect b="b" l="l" r="r" t="t"/>
            <a:pathLst>
              <a:path extrusionOk="0" h="491771" w="607568">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94" name="Google Shape;194;p11"/>
          <p:cNvCxnSpPr/>
          <p:nvPr/>
        </p:nvCxnSpPr>
        <p:spPr>
          <a:xfrm>
            <a:off x="5944025" y="4656013"/>
            <a:ext cx="0" cy="1333800"/>
          </a:xfrm>
          <a:prstGeom prst="straightConnector1">
            <a:avLst/>
          </a:prstGeom>
          <a:noFill/>
          <a:ln cap="rnd" cmpd="sng" w="9525">
            <a:solidFill>
              <a:srgbClr val="D8D8D8"/>
            </a:solidFill>
            <a:prstDash val="solid"/>
            <a:round/>
            <a:headEnd len="sm" w="sm" type="none"/>
            <a:tailEnd len="sm" w="sm" type="none"/>
          </a:ln>
        </p:spPr>
      </p:cxnSp>
      <p:sp>
        <p:nvSpPr>
          <p:cNvPr id="195" name="Google Shape;195;p11"/>
          <p:cNvSpPr txBox="1"/>
          <p:nvPr/>
        </p:nvSpPr>
        <p:spPr>
          <a:xfrm>
            <a:off x="6448950" y="4398475"/>
            <a:ext cx="4572000" cy="2196900"/>
          </a:xfrm>
          <a:prstGeom prst="rect">
            <a:avLst/>
          </a:prstGeom>
          <a:noFill/>
          <a:ln>
            <a:noFill/>
          </a:ln>
        </p:spPr>
        <p:txBody>
          <a:bodyPr anchorCtr="0" anchor="t" bIns="46800" lIns="90000" spcFirstLastPara="1" rIns="90000" wrap="square" tIns="46800">
            <a:normAutofit/>
          </a:bodyPr>
          <a:lstStyle/>
          <a:p>
            <a:pPr indent="-196850" lvl="0" marL="171450" marR="0" rtl="0" algn="l">
              <a:lnSpc>
                <a:spcPct val="140000"/>
              </a:lnSpc>
              <a:spcBef>
                <a:spcPts val="0"/>
              </a:spcBef>
              <a:spcAft>
                <a:spcPts val="0"/>
              </a:spcAft>
              <a:buClr>
                <a:schemeClr val="dk1"/>
              </a:buClr>
              <a:buSzPts val="1300"/>
              <a:buFont typeface="Raleway"/>
              <a:buChar char="•"/>
            </a:pPr>
            <a:r>
              <a:rPr lang="en-US" sz="1300">
                <a:solidFill>
                  <a:schemeClr val="dk1"/>
                </a:solidFill>
                <a:latin typeface="Raleway"/>
                <a:ea typeface="Raleway"/>
                <a:cs typeface="Raleway"/>
                <a:sym typeface="Raleway"/>
              </a:rPr>
              <a:t>Performers cannot reuse or edit their responses.</a:t>
            </a:r>
            <a:endParaRPr sz="1300">
              <a:solidFill>
                <a:schemeClr val="dk1"/>
              </a:solidFill>
              <a:latin typeface="Raleway"/>
              <a:ea typeface="Raleway"/>
              <a:cs typeface="Raleway"/>
              <a:sym typeface="Raleway"/>
            </a:endParaRPr>
          </a:p>
          <a:p>
            <a:pPr indent="-196850" lvl="0" marL="171450" marR="0" rtl="0" algn="l">
              <a:lnSpc>
                <a:spcPct val="140000"/>
              </a:lnSpc>
              <a:spcBef>
                <a:spcPts val="0"/>
              </a:spcBef>
              <a:spcAft>
                <a:spcPts val="0"/>
              </a:spcAft>
              <a:buClr>
                <a:schemeClr val="dk1"/>
              </a:buClr>
              <a:buSzPts val="1300"/>
              <a:buFont typeface="Raleway"/>
              <a:buChar char="•"/>
            </a:pPr>
            <a:r>
              <a:rPr lang="en-US" sz="1300">
                <a:solidFill>
                  <a:schemeClr val="dk1"/>
                </a:solidFill>
                <a:latin typeface="Raleway"/>
                <a:ea typeface="Raleway"/>
                <a:cs typeface="Raleway"/>
                <a:sym typeface="Raleway"/>
              </a:rPr>
              <a:t>Event manager has to organize everything manually and send </a:t>
            </a:r>
            <a:r>
              <a:rPr lang="en-US" sz="1300">
                <a:solidFill>
                  <a:schemeClr val="dk1"/>
                </a:solidFill>
                <a:latin typeface="Raleway"/>
                <a:ea typeface="Raleway"/>
                <a:cs typeface="Raleway"/>
                <a:sym typeface="Raleway"/>
              </a:rPr>
              <a:t>numerous</a:t>
            </a:r>
            <a:r>
              <a:rPr lang="en-US" sz="1300">
                <a:solidFill>
                  <a:schemeClr val="dk1"/>
                </a:solidFill>
                <a:latin typeface="Raleway"/>
                <a:ea typeface="Raleway"/>
                <a:cs typeface="Raleway"/>
                <a:sym typeface="Raleway"/>
              </a:rPr>
              <a:t> mails to performers and designers which is tedious and time consuming.</a:t>
            </a:r>
            <a:endParaRPr sz="1300">
              <a:solidFill>
                <a:schemeClr val="dk1"/>
              </a:solidFill>
              <a:latin typeface="Raleway"/>
              <a:ea typeface="Raleway"/>
              <a:cs typeface="Raleway"/>
              <a:sym typeface="Raleway"/>
            </a:endParaRPr>
          </a:p>
          <a:p>
            <a:pPr indent="-196850" lvl="0" marL="171450" marR="0" rtl="0" algn="l">
              <a:lnSpc>
                <a:spcPct val="140000"/>
              </a:lnSpc>
              <a:spcBef>
                <a:spcPts val="0"/>
              </a:spcBef>
              <a:spcAft>
                <a:spcPts val="0"/>
              </a:spcAft>
              <a:buClr>
                <a:schemeClr val="dk1"/>
              </a:buClr>
              <a:buSzPts val="1300"/>
              <a:buFont typeface="Raleway"/>
              <a:buChar char="•"/>
            </a:pPr>
            <a:r>
              <a:rPr lang="en-US" sz="1300">
                <a:solidFill>
                  <a:schemeClr val="dk1"/>
                </a:solidFill>
                <a:latin typeface="Raleway"/>
                <a:ea typeface="Raleway"/>
                <a:cs typeface="Raleway"/>
                <a:sym typeface="Raleway"/>
              </a:rPr>
              <a:t>Designer cannot easily communicate his performer preferences with event manager as the medium is excel sheets and emails.</a:t>
            </a:r>
            <a:endParaRPr sz="1300">
              <a:solidFill>
                <a:schemeClr val="dk1"/>
              </a:solidFill>
              <a:latin typeface="Raleway"/>
              <a:ea typeface="Raleway"/>
              <a:cs typeface="Raleway"/>
              <a:sym typeface="Raleway"/>
            </a:endParaRPr>
          </a:p>
        </p:txBody>
      </p:sp>
      <p:pic>
        <p:nvPicPr>
          <p:cNvPr id="196" name="Google Shape;196;p11"/>
          <p:cNvPicPr preferRelativeResize="0"/>
          <p:nvPr/>
        </p:nvPicPr>
        <p:blipFill rotWithShape="1">
          <a:blip r:embed="rId4">
            <a:alphaModFix/>
          </a:blip>
          <a:srcRect b="0" l="0" r="0" t="0"/>
          <a:stretch/>
        </p:blipFill>
        <p:spPr>
          <a:xfrm>
            <a:off x="4521963" y="953350"/>
            <a:ext cx="2844126" cy="353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2"/>
          <p:cNvSpPr txBox="1"/>
          <p:nvPr>
            <p:ph type="title"/>
          </p:nvPr>
        </p:nvSpPr>
        <p:spPr>
          <a:xfrm>
            <a:off x="4680675" y="2522836"/>
            <a:ext cx="5419200" cy="388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160"/>
              <a:buFont typeface="Arial"/>
              <a:buNone/>
            </a:pPr>
            <a:r>
              <a:rPr lang="en-US" sz="3040">
                <a:latin typeface="Raleway"/>
                <a:ea typeface="Raleway"/>
                <a:cs typeface="Raleway"/>
                <a:sym typeface="Raleway"/>
              </a:rPr>
              <a:t>Proposed Solution</a:t>
            </a:r>
            <a:endParaRPr sz="3040">
              <a:latin typeface="Raleway"/>
              <a:ea typeface="Raleway"/>
              <a:cs typeface="Raleway"/>
              <a:sym typeface="Raleway"/>
            </a:endParaRPr>
          </a:p>
        </p:txBody>
      </p:sp>
      <p:sp>
        <p:nvSpPr>
          <p:cNvPr id="203" name="Google Shape;203;p12"/>
          <p:cNvSpPr/>
          <p:nvPr/>
        </p:nvSpPr>
        <p:spPr>
          <a:xfrm>
            <a:off x="3446585" y="2272130"/>
            <a:ext cx="850578" cy="889909"/>
          </a:xfrm>
          <a:prstGeom prst="rect">
            <a:avLst/>
          </a:prstGeom>
        </p:spPr>
        <p:txBody>
          <a:bodyPr>
            <a:prstTxWarp prst="textPlain"/>
          </a:bodyPr>
          <a:lstStyle/>
          <a:p>
            <a:pPr lvl="0" algn="l"/>
            <a:r>
              <a:rPr b="0" i="0">
                <a:ln>
                  <a:noFill/>
                </a:ln>
                <a:solidFill>
                  <a:schemeClr val="accent1"/>
                </a:solidFill>
                <a:latin typeface="Impact"/>
              </a:rPr>
              <a:t>02</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3"/>
          <p:cNvSpPr txBox="1"/>
          <p:nvPr>
            <p:ph type="title"/>
          </p:nvPr>
        </p:nvSpPr>
        <p:spPr>
          <a:xfrm>
            <a:off x="512399" y="-76199"/>
            <a:ext cx="10850700" cy="1028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b="0" lang="en-US" sz="3600">
                <a:latin typeface="Raleway"/>
                <a:ea typeface="Raleway"/>
                <a:cs typeface="Raleway"/>
                <a:sym typeface="Raleway"/>
              </a:rPr>
              <a:t>CAST</a:t>
            </a:r>
            <a:r>
              <a:rPr lang="en-US" sz="3600">
                <a:latin typeface="Raleway"/>
                <a:ea typeface="Raleway"/>
                <a:cs typeface="Raleway"/>
                <a:sym typeface="Raleway"/>
              </a:rPr>
              <a:t>NXT</a:t>
            </a:r>
            <a:endParaRPr sz="3600">
              <a:latin typeface="Raleway"/>
              <a:ea typeface="Raleway"/>
              <a:cs typeface="Raleway"/>
              <a:sym typeface="Raleway"/>
            </a:endParaRPr>
          </a:p>
        </p:txBody>
      </p:sp>
      <p:sp>
        <p:nvSpPr>
          <p:cNvPr id="210" name="Google Shape;210;p13"/>
          <p:cNvSpPr txBox="1"/>
          <p:nvPr>
            <p:ph idx="11" type="ftr"/>
          </p:nvPr>
        </p:nvSpPr>
        <p:spPr>
          <a:xfrm>
            <a:off x="669924" y="6240463"/>
            <a:ext cx="4140201" cy="20638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www.islide.cc</a:t>
            </a:r>
            <a:endParaRPr/>
          </a:p>
        </p:txBody>
      </p:sp>
      <p:sp>
        <p:nvSpPr>
          <p:cNvPr id="211" name="Google Shape;211;p13"/>
          <p:cNvSpPr txBox="1"/>
          <p:nvPr>
            <p:ph idx="12" type="sldNum"/>
          </p:nvPr>
        </p:nvSpPr>
        <p:spPr>
          <a:xfrm>
            <a:off x="8610599" y="6240463"/>
            <a:ext cx="2909888" cy="20638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2" name="Google Shape;212;p13"/>
          <p:cNvSpPr/>
          <p:nvPr/>
        </p:nvSpPr>
        <p:spPr>
          <a:xfrm>
            <a:off x="4468199" y="2575235"/>
            <a:ext cx="2947175" cy="1237990"/>
          </a:xfrm>
          <a:custGeom>
            <a:rect b="b" l="l" r="r" t="t"/>
            <a:pathLst>
              <a:path extrusionOk="0" h="1061085" w="2526030">
                <a:moveTo>
                  <a:pt x="2526030" y="0"/>
                </a:moveTo>
                <a:lnTo>
                  <a:pt x="0" y="701040"/>
                </a:lnTo>
                <a:lnTo>
                  <a:pt x="0" y="1061085"/>
                </a:lnTo>
                <a:lnTo>
                  <a:pt x="2526030" y="360045"/>
                </a:lnTo>
                <a:lnTo>
                  <a:pt x="2526030" y="0"/>
                </a:lnTo>
                <a:close/>
              </a:path>
            </a:pathLst>
          </a:custGeom>
          <a:solidFill>
            <a:srgbClr val="E3E6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3" name="Google Shape;213;p13"/>
          <p:cNvSpPr/>
          <p:nvPr/>
        </p:nvSpPr>
        <p:spPr>
          <a:xfrm>
            <a:off x="4466664" y="3394360"/>
            <a:ext cx="2947175" cy="1237990"/>
          </a:xfrm>
          <a:custGeom>
            <a:rect b="b" l="l" r="r" t="t"/>
            <a:pathLst>
              <a:path extrusionOk="0" h="1061085" w="2526030">
                <a:moveTo>
                  <a:pt x="2526030" y="0"/>
                </a:moveTo>
                <a:lnTo>
                  <a:pt x="0" y="701040"/>
                </a:lnTo>
                <a:lnTo>
                  <a:pt x="0" y="1061085"/>
                </a:lnTo>
                <a:lnTo>
                  <a:pt x="2526030" y="360045"/>
                </a:lnTo>
                <a:lnTo>
                  <a:pt x="2526030" y="0"/>
                </a:lnTo>
                <a:close/>
              </a:path>
            </a:pathLst>
          </a:custGeom>
          <a:solidFill>
            <a:srgbClr val="E3E6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4" name="Google Shape;214;p13"/>
          <p:cNvSpPr/>
          <p:nvPr/>
        </p:nvSpPr>
        <p:spPr>
          <a:xfrm>
            <a:off x="4465129" y="4216214"/>
            <a:ext cx="2947175" cy="1237990"/>
          </a:xfrm>
          <a:custGeom>
            <a:rect b="b" l="l" r="r" t="t"/>
            <a:pathLst>
              <a:path extrusionOk="0" h="1061085" w="2526030">
                <a:moveTo>
                  <a:pt x="2526030" y="0"/>
                </a:moveTo>
                <a:lnTo>
                  <a:pt x="0" y="701040"/>
                </a:lnTo>
                <a:lnTo>
                  <a:pt x="0" y="1061085"/>
                </a:lnTo>
                <a:lnTo>
                  <a:pt x="2526030" y="360045"/>
                </a:lnTo>
                <a:lnTo>
                  <a:pt x="2526030" y="0"/>
                </a:lnTo>
                <a:close/>
              </a:path>
            </a:pathLst>
          </a:custGeom>
          <a:solidFill>
            <a:srgbClr val="E3E6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5" name="Google Shape;215;p13"/>
          <p:cNvSpPr/>
          <p:nvPr/>
        </p:nvSpPr>
        <p:spPr>
          <a:xfrm>
            <a:off x="4469880" y="1741425"/>
            <a:ext cx="2944505" cy="1253235"/>
          </a:xfrm>
          <a:custGeom>
            <a:rect b="b" l="l" r="r" t="t"/>
            <a:pathLst>
              <a:path extrusionOk="0" h="1074152" w="2527238">
                <a:moveTo>
                  <a:pt x="2525847" y="0"/>
                </a:moveTo>
                <a:lnTo>
                  <a:pt x="208" y="715053"/>
                </a:lnTo>
                <a:cubicBezTo>
                  <a:pt x="-513" y="836829"/>
                  <a:pt x="928" y="952376"/>
                  <a:pt x="207" y="1074152"/>
                </a:cubicBezTo>
                <a:lnTo>
                  <a:pt x="2527238" y="426992"/>
                </a:lnTo>
                <a:cubicBezTo>
                  <a:pt x="2526517" y="216586"/>
                  <a:pt x="2526568" y="210406"/>
                  <a:pt x="2525847" y="0"/>
                </a:cubicBezTo>
                <a:close/>
              </a:path>
            </a:pathLst>
          </a:custGeom>
          <a:solidFill>
            <a:srgbClr val="E3E6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6" name="Google Shape;216;p13"/>
          <p:cNvSpPr/>
          <p:nvPr/>
        </p:nvSpPr>
        <p:spPr>
          <a:xfrm>
            <a:off x="4467654" y="1496899"/>
            <a:ext cx="2947028" cy="738859"/>
          </a:xfrm>
          <a:prstGeom prst="rect">
            <a:avLst/>
          </a:prstGeom>
          <a:solidFill>
            <a:schemeClr val="accent5"/>
          </a:solidFill>
          <a:ln>
            <a:noFill/>
          </a:ln>
        </p:spPr>
        <p:txBody>
          <a:bodyPr anchorCtr="0" anchor="ctr" bIns="46800" lIns="91425" spcFirstLastPara="1" rIns="91425" wrap="square" tIns="46800">
            <a:noAutofit/>
          </a:bodyPr>
          <a:lstStyle/>
          <a:p>
            <a:pPr indent="0" lvl="0" marL="0" marR="0" rtl="0" algn="ctr">
              <a:spcBef>
                <a:spcPts val="0"/>
              </a:spcBef>
              <a:spcAft>
                <a:spcPts val="0"/>
              </a:spcAft>
              <a:buNone/>
            </a:pPr>
            <a:r>
              <a:rPr b="1" lang="en-US">
                <a:solidFill>
                  <a:schemeClr val="lt1"/>
                </a:solidFill>
              </a:rPr>
              <a:t>Form Responses by </a:t>
            </a:r>
            <a:endParaRPr b="1">
              <a:solidFill>
                <a:schemeClr val="lt1"/>
              </a:solidFill>
            </a:endParaRPr>
          </a:p>
          <a:p>
            <a:pPr indent="0" lvl="0" marL="0" marR="0" rtl="0" algn="ctr">
              <a:spcBef>
                <a:spcPts val="0"/>
              </a:spcBef>
              <a:spcAft>
                <a:spcPts val="0"/>
              </a:spcAft>
              <a:buNone/>
            </a:pPr>
            <a:r>
              <a:rPr b="1" lang="en-US">
                <a:solidFill>
                  <a:schemeClr val="lt1"/>
                </a:solidFill>
              </a:rPr>
              <a:t>Performers</a:t>
            </a:r>
            <a:endParaRPr b="1" sz="1400">
              <a:solidFill>
                <a:schemeClr val="lt1"/>
              </a:solidFill>
              <a:latin typeface="Arial"/>
              <a:ea typeface="Arial"/>
              <a:cs typeface="Arial"/>
              <a:sym typeface="Arial"/>
            </a:endParaRPr>
          </a:p>
        </p:txBody>
      </p:sp>
      <p:sp>
        <p:nvSpPr>
          <p:cNvPr id="217" name="Google Shape;217;p13"/>
          <p:cNvSpPr/>
          <p:nvPr/>
        </p:nvSpPr>
        <p:spPr>
          <a:xfrm>
            <a:off x="4467654" y="2574705"/>
            <a:ext cx="2947028" cy="419530"/>
          </a:xfrm>
          <a:prstGeom prst="rect">
            <a:avLst/>
          </a:prstGeom>
          <a:solidFill>
            <a:schemeClr val="accent4"/>
          </a:solidFill>
          <a:ln>
            <a:noFill/>
          </a:ln>
        </p:spPr>
        <p:txBody>
          <a:bodyPr anchorCtr="0" anchor="ctr" bIns="46800" lIns="91425" spcFirstLastPara="1" rIns="91425" wrap="square" tIns="46800">
            <a:noAutofit/>
          </a:bodyPr>
          <a:lstStyle/>
          <a:p>
            <a:pPr indent="0" lvl="0" marL="0" marR="0" rtl="0" algn="ctr">
              <a:spcBef>
                <a:spcPts val="0"/>
              </a:spcBef>
              <a:spcAft>
                <a:spcPts val="0"/>
              </a:spcAft>
              <a:buNone/>
            </a:pPr>
            <a:r>
              <a:rPr b="1" lang="en-US">
                <a:solidFill>
                  <a:schemeClr val="lt1"/>
                </a:solidFill>
              </a:rPr>
              <a:t>All Performers Stack</a:t>
            </a:r>
            <a:endParaRPr b="1" sz="1400">
              <a:solidFill>
                <a:schemeClr val="lt1"/>
              </a:solidFill>
              <a:latin typeface="Arial"/>
              <a:ea typeface="Arial"/>
              <a:cs typeface="Arial"/>
              <a:sym typeface="Arial"/>
            </a:endParaRPr>
          </a:p>
        </p:txBody>
      </p:sp>
      <p:sp>
        <p:nvSpPr>
          <p:cNvPr id="218" name="Google Shape;218;p13"/>
          <p:cNvSpPr/>
          <p:nvPr/>
        </p:nvSpPr>
        <p:spPr>
          <a:xfrm>
            <a:off x="4467356" y="4212820"/>
            <a:ext cx="2947028" cy="419530"/>
          </a:xfrm>
          <a:prstGeom prst="rect">
            <a:avLst/>
          </a:prstGeom>
          <a:solidFill>
            <a:schemeClr val="accent2"/>
          </a:solidFill>
          <a:ln>
            <a:noFill/>
          </a:ln>
        </p:spPr>
        <p:txBody>
          <a:bodyPr anchorCtr="0" anchor="ctr" bIns="46800" lIns="91425" spcFirstLastPara="1" rIns="91425" wrap="square" tIns="46800">
            <a:noAutofit/>
          </a:bodyPr>
          <a:lstStyle/>
          <a:p>
            <a:pPr indent="0" lvl="0" marL="0" marR="0" rtl="0" algn="ctr">
              <a:spcBef>
                <a:spcPts val="0"/>
              </a:spcBef>
              <a:spcAft>
                <a:spcPts val="0"/>
              </a:spcAft>
              <a:buNone/>
            </a:pPr>
            <a:r>
              <a:rPr b="1" lang="en-US">
                <a:solidFill>
                  <a:schemeClr val="lt1"/>
                </a:solidFill>
              </a:rPr>
              <a:t>Negotiated Decks</a:t>
            </a:r>
            <a:endParaRPr b="1" sz="1400">
              <a:solidFill>
                <a:schemeClr val="lt1"/>
              </a:solidFill>
              <a:latin typeface="Arial"/>
              <a:ea typeface="Arial"/>
              <a:cs typeface="Arial"/>
              <a:sym typeface="Arial"/>
            </a:endParaRPr>
          </a:p>
        </p:txBody>
      </p:sp>
      <p:sp>
        <p:nvSpPr>
          <p:cNvPr id="219" name="Google Shape;219;p13"/>
          <p:cNvSpPr/>
          <p:nvPr/>
        </p:nvSpPr>
        <p:spPr>
          <a:xfrm>
            <a:off x="4467654" y="3394255"/>
            <a:ext cx="2947028" cy="419530"/>
          </a:xfrm>
          <a:prstGeom prst="rect">
            <a:avLst/>
          </a:prstGeom>
          <a:solidFill>
            <a:schemeClr val="accent3"/>
          </a:solidFill>
          <a:ln>
            <a:noFill/>
          </a:ln>
        </p:spPr>
        <p:txBody>
          <a:bodyPr anchorCtr="0" anchor="ctr" bIns="46800" lIns="91425" spcFirstLastPara="1" rIns="91425" wrap="square" tIns="46800">
            <a:noAutofit/>
          </a:bodyPr>
          <a:lstStyle/>
          <a:p>
            <a:pPr indent="0" lvl="0" marL="0" marR="0" rtl="0" algn="ctr">
              <a:spcBef>
                <a:spcPts val="0"/>
              </a:spcBef>
              <a:spcAft>
                <a:spcPts val="0"/>
              </a:spcAft>
              <a:buNone/>
            </a:pPr>
            <a:r>
              <a:rPr b="1" lang="en-US">
                <a:solidFill>
                  <a:schemeClr val="lt1"/>
                </a:solidFill>
              </a:rPr>
              <a:t>Curated Decks</a:t>
            </a:r>
            <a:endParaRPr b="1" sz="1400">
              <a:solidFill>
                <a:schemeClr val="lt1"/>
              </a:solidFill>
              <a:latin typeface="Arial"/>
              <a:ea typeface="Arial"/>
              <a:cs typeface="Arial"/>
              <a:sym typeface="Arial"/>
            </a:endParaRPr>
          </a:p>
        </p:txBody>
      </p:sp>
      <p:sp>
        <p:nvSpPr>
          <p:cNvPr id="220" name="Google Shape;220;p13"/>
          <p:cNvSpPr/>
          <p:nvPr/>
        </p:nvSpPr>
        <p:spPr>
          <a:xfrm>
            <a:off x="4463046" y="5040182"/>
            <a:ext cx="2949256" cy="759566"/>
          </a:xfrm>
          <a:prstGeom prst="rect">
            <a:avLst/>
          </a:prstGeom>
          <a:solidFill>
            <a:schemeClr val="accent1"/>
          </a:solidFill>
          <a:ln>
            <a:noFill/>
          </a:ln>
        </p:spPr>
        <p:txBody>
          <a:bodyPr anchorCtr="0" anchor="ctr" bIns="46800" lIns="91425" spcFirstLastPara="1" rIns="91425" wrap="square" tIns="46800">
            <a:noAutofit/>
          </a:bodyPr>
          <a:lstStyle/>
          <a:p>
            <a:pPr indent="0" lvl="0" marL="0" marR="0" rtl="0" algn="ctr">
              <a:spcBef>
                <a:spcPts val="0"/>
              </a:spcBef>
              <a:spcAft>
                <a:spcPts val="0"/>
              </a:spcAft>
              <a:buNone/>
            </a:pPr>
            <a:r>
              <a:rPr b="1" lang="en-US">
                <a:solidFill>
                  <a:schemeClr val="lt1"/>
                </a:solidFill>
              </a:rPr>
              <a:t>Curated Final Decks</a:t>
            </a:r>
            <a:endParaRPr b="1" sz="1400">
              <a:solidFill>
                <a:schemeClr val="lt1"/>
              </a:solidFill>
              <a:latin typeface="Arial"/>
              <a:ea typeface="Arial"/>
              <a:cs typeface="Arial"/>
              <a:sym typeface="Arial"/>
            </a:endParaRPr>
          </a:p>
        </p:txBody>
      </p:sp>
      <p:sp>
        <p:nvSpPr>
          <p:cNvPr id="221" name="Google Shape;221;p13"/>
          <p:cNvSpPr/>
          <p:nvPr/>
        </p:nvSpPr>
        <p:spPr>
          <a:xfrm>
            <a:off x="8183750" y="5488850"/>
            <a:ext cx="3429600" cy="557400"/>
          </a:xfrm>
          <a:prstGeom prst="rect">
            <a:avLst/>
          </a:prstGeom>
          <a:noFill/>
          <a:ln>
            <a:noFill/>
          </a:ln>
        </p:spPr>
        <p:txBody>
          <a:bodyPr anchorCtr="0" anchor="t" bIns="46800" lIns="90000" spcFirstLastPara="1" rIns="90000" wrap="square" tIns="46800">
            <a:noAutofit/>
          </a:bodyPr>
          <a:lstStyle/>
          <a:p>
            <a:pPr indent="0" lvl="0" marL="0" marR="0" rtl="0" algn="l">
              <a:lnSpc>
                <a:spcPct val="150000"/>
              </a:lnSpc>
              <a:spcBef>
                <a:spcPts val="0"/>
              </a:spcBef>
              <a:spcAft>
                <a:spcPts val="0"/>
              </a:spcAft>
              <a:buNone/>
            </a:pPr>
            <a:r>
              <a:rPr lang="en-US" sz="1000">
                <a:solidFill>
                  <a:schemeClr val="dk1"/>
                </a:solidFill>
              </a:rPr>
              <a:t>Designer selecting a performer, Manager approving designers selection and the performer knowing about their selection</a:t>
            </a:r>
            <a:endParaRPr/>
          </a:p>
        </p:txBody>
      </p:sp>
      <p:sp>
        <p:nvSpPr>
          <p:cNvPr id="222" name="Google Shape;222;p13"/>
          <p:cNvSpPr txBox="1"/>
          <p:nvPr/>
        </p:nvSpPr>
        <p:spPr>
          <a:xfrm>
            <a:off x="8183751" y="5152175"/>
            <a:ext cx="3312900" cy="412800"/>
          </a:xfrm>
          <a:prstGeom prst="rect">
            <a:avLst/>
          </a:prstGeom>
          <a:noFill/>
          <a:ln>
            <a:noFill/>
          </a:ln>
        </p:spPr>
        <p:txBody>
          <a:bodyPr anchorCtr="0" anchor="t" bIns="46800" lIns="90000" spcFirstLastPara="1" rIns="90000" wrap="square" tIns="46800">
            <a:normAutofit/>
          </a:bodyPr>
          <a:lstStyle/>
          <a:p>
            <a:pPr indent="0" lvl="0" marL="0" marR="0" rtl="0" algn="l">
              <a:spcBef>
                <a:spcPts val="0"/>
              </a:spcBef>
              <a:spcAft>
                <a:spcPts val="0"/>
              </a:spcAft>
              <a:buClr>
                <a:schemeClr val="accent1"/>
              </a:buClr>
              <a:buSzPts val="1800"/>
              <a:buFont typeface="Arial"/>
              <a:buNone/>
            </a:pPr>
            <a:r>
              <a:rPr b="1" lang="en-US" sz="1500">
                <a:solidFill>
                  <a:schemeClr val="accent1"/>
                </a:solidFill>
              </a:rPr>
              <a:t>All parties being in sync</a:t>
            </a:r>
            <a:endParaRPr b="1" sz="1500">
              <a:solidFill>
                <a:schemeClr val="accent1"/>
              </a:solidFill>
              <a:latin typeface="Arial"/>
              <a:ea typeface="Arial"/>
              <a:cs typeface="Arial"/>
              <a:sym typeface="Arial"/>
            </a:endParaRPr>
          </a:p>
        </p:txBody>
      </p:sp>
      <p:sp>
        <p:nvSpPr>
          <p:cNvPr id="223" name="Google Shape;223;p13"/>
          <p:cNvSpPr/>
          <p:nvPr/>
        </p:nvSpPr>
        <p:spPr>
          <a:xfrm>
            <a:off x="7694069" y="5229505"/>
            <a:ext cx="461080" cy="339517"/>
          </a:xfrm>
          <a:custGeom>
            <a:rect b="b" l="l" r="r" t="t"/>
            <a:pathLst>
              <a:path extrusionOk="0" h="4122" w="5590">
                <a:moveTo>
                  <a:pt x="2795" y="1099"/>
                </a:moveTo>
                <a:cubicBezTo>
                  <a:pt x="3098" y="1099"/>
                  <a:pt x="3344" y="852"/>
                  <a:pt x="3344" y="549"/>
                </a:cubicBezTo>
                <a:cubicBezTo>
                  <a:pt x="3344" y="246"/>
                  <a:pt x="3098" y="0"/>
                  <a:pt x="2795" y="0"/>
                </a:cubicBezTo>
                <a:cubicBezTo>
                  <a:pt x="2492" y="0"/>
                  <a:pt x="2246" y="246"/>
                  <a:pt x="2246" y="549"/>
                </a:cubicBezTo>
                <a:cubicBezTo>
                  <a:pt x="2246" y="852"/>
                  <a:pt x="2492" y="1099"/>
                  <a:pt x="2795" y="1099"/>
                </a:cubicBezTo>
                <a:close/>
                <a:moveTo>
                  <a:pt x="2795" y="240"/>
                </a:moveTo>
                <a:cubicBezTo>
                  <a:pt x="2966" y="240"/>
                  <a:pt x="3104" y="379"/>
                  <a:pt x="3104" y="549"/>
                </a:cubicBezTo>
                <a:cubicBezTo>
                  <a:pt x="3104" y="720"/>
                  <a:pt x="2966" y="859"/>
                  <a:pt x="2795" y="859"/>
                </a:cubicBezTo>
                <a:cubicBezTo>
                  <a:pt x="2624" y="859"/>
                  <a:pt x="2486" y="720"/>
                  <a:pt x="2486" y="549"/>
                </a:cubicBezTo>
                <a:cubicBezTo>
                  <a:pt x="2486" y="379"/>
                  <a:pt x="2625" y="240"/>
                  <a:pt x="2795" y="240"/>
                </a:cubicBezTo>
                <a:close/>
                <a:moveTo>
                  <a:pt x="5590" y="4002"/>
                </a:moveTo>
                <a:cubicBezTo>
                  <a:pt x="5590" y="4068"/>
                  <a:pt x="5536" y="4122"/>
                  <a:pt x="5470" y="4122"/>
                </a:cubicBezTo>
                <a:lnTo>
                  <a:pt x="120" y="4122"/>
                </a:lnTo>
                <a:cubicBezTo>
                  <a:pt x="54" y="4122"/>
                  <a:pt x="0" y="4068"/>
                  <a:pt x="0" y="4002"/>
                </a:cubicBezTo>
                <a:cubicBezTo>
                  <a:pt x="0" y="3936"/>
                  <a:pt x="54" y="3882"/>
                  <a:pt x="120" y="3882"/>
                </a:cubicBezTo>
                <a:lnTo>
                  <a:pt x="5470" y="3882"/>
                </a:lnTo>
                <a:cubicBezTo>
                  <a:pt x="5536" y="3882"/>
                  <a:pt x="5590" y="3936"/>
                  <a:pt x="5590" y="4002"/>
                </a:cubicBezTo>
                <a:close/>
                <a:moveTo>
                  <a:pt x="917" y="1194"/>
                </a:moveTo>
                <a:cubicBezTo>
                  <a:pt x="896" y="1131"/>
                  <a:pt x="929" y="1063"/>
                  <a:pt x="992" y="1041"/>
                </a:cubicBezTo>
                <a:cubicBezTo>
                  <a:pt x="1054" y="1020"/>
                  <a:pt x="1123" y="1053"/>
                  <a:pt x="1144" y="1115"/>
                </a:cubicBezTo>
                <a:lnTo>
                  <a:pt x="1246" y="1411"/>
                </a:lnTo>
                <a:lnTo>
                  <a:pt x="4344" y="1411"/>
                </a:lnTo>
                <a:lnTo>
                  <a:pt x="4446" y="1115"/>
                </a:lnTo>
                <a:cubicBezTo>
                  <a:pt x="4468" y="1053"/>
                  <a:pt x="4536" y="1020"/>
                  <a:pt x="4599" y="1041"/>
                </a:cubicBezTo>
                <a:cubicBezTo>
                  <a:pt x="4661" y="1063"/>
                  <a:pt x="4694" y="1131"/>
                  <a:pt x="4673" y="1194"/>
                </a:cubicBezTo>
                <a:lnTo>
                  <a:pt x="4544" y="1568"/>
                </a:lnTo>
                <a:cubicBezTo>
                  <a:pt x="4542" y="1574"/>
                  <a:pt x="4539" y="1580"/>
                  <a:pt x="4536" y="1586"/>
                </a:cubicBezTo>
                <a:cubicBezTo>
                  <a:pt x="4525" y="1608"/>
                  <a:pt x="4508" y="1625"/>
                  <a:pt x="4487" y="1637"/>
                </a:cubicBezTo>
                <a:cubicBezTo>
                  <a:pt x="4480" y="1640"/>
                  <a:pt x="4473" y="1644"/>
                  <a:pt x="4465" y="1646"/>
                </a:cubicBezTo>
                <a:cubicBezTo>
                  <a:pt x="4454" y="1650"/>
                  <a:pt x="4442" y="1651"/>
                  <a:pt x="4429" y="1651"/>
                </a:cubicBezTo>
                <a:cubicBezTo>
                  <a:pt x="4428" y="1651"/>
                  <a:pt x="4427" y="1651"/>
                  <a:pt x="4426" y="1651"/>
                </a:cubicBezTo>
                <a:lnTo>
                  <a:pt x="1165" y="1651"/>
                </a:lnTo>
                <a:cubicBezTo>
                  <a:pt x="1150" y="1652"/>
                  <a:pt x="1136" y="1650"/>
                  <a:pt x="1123" y="1645"/>
                </a:cubicBezTo>
                <a:cubicBezTo>
                  <a:pt x="1117" y="1643"/>
                  <a:pt x="1112" y="1641"/>
                  <a:pt x="1106" y="1638"/>
                </a:cubicBezTo>
                <a:cubicBezTo>
                  <a:pt x="1106" y="1638"/>
                  <a:pt x="1106" y="1638"/>
                  <a:pt x="1106" y="1638"/>
                </a:cubicBezTo>
                <a:cubicBezTo>
                  <a:pt x="1084" y="1627"/>
                  <a:pt x="1065" y="1609"/>
                  <a:pt x="1054" y="1585"/>
                </a:cubicBezTo>
                <a:cubicBezTo>
                  <a:pt x="1051" y="1580"/>
                  <a:pt x="1048" y="1574"/>
                  <a:pt x="1047" y="1568"/>
                </a:cubicBezTo>
                <a:lnTo>
                  <a:pt x="917" y="1194"/>
                </a:lnTo>
                <a:close/>
                <a:moveTo>
                  <a:pt x="1593" y="3198"/>
                </a:moveTo>
                <a:lnTo>
                  <a:pt x="1539" y="3355"/>
                </a:lnTo>
                <a:lnTo>
                  <a:pt x="2675" y="3355"/>
                </a:lnTo>
                <a:lnTo>
                  <a:pt x="2675" y="1947"/>
                </a:lnTo>
                <a:cubicBezTo>
                  <a:pt x="2675" y="1881"/>
                  <a:pt x="2729" y="1827"/>
                  <a:pt x="2795" y="1827"/>
                </a:cubicBezTo>
                <a:cubicBezTo>
                  <a:pt x="2861" y="1827"/>
                  <a:pt x="2915" y="1881"/>
                  <a:pt x="2915" y="1947"/>
                </a:cubicBezTo>
                <a:lnTo>
                  <a:pt x="2915" y="3355"/>
                </a:lnTo>
                <a:lnTo>
                  <a:pt x="4051" y="3355"/>
                </a:lnTo>
                <a:lnTo>
                  <a:pt x="3997" y="3198"/>
                </a:lnTo>
                <a:lnTo>
                  <a:pt x="3301" y="3198"/>
                </a:lnTo>
                <a:cubicBezTo>
                  <a:pt x="3235" y="3198"/>
                  <a:pt x="3181" y="3144"/>
                  <a:pt x="3181" y="3078"/>
                </a:cubicBezTo>
                <a:cubicBezTo>
                  <a:pt x="3181" y="3011"/>
                  <a:pt x="3235" y="2958"/>
                  <a:pt x="3301" y="2958"/>
                </a:cubicBezTo>
                <a:lnTo>
                  <a:pt x="4080" y="2958"/>
                </a:lnTo>
                <a:cubicBezTo>
                  <a:pt x="4088" y="2957"/>
                  <a:pt x="4096" y="2958"/>
                  <a:pt x="4104" y="2960"/>
                </a:cubicBezTo>
                <a:cubicBezTo>
                  <a:pt x="4122" y="2963"/>
                  <a:pt x="4138" y="2970"/>
                  <a:pt x="4151" y="2979"/>
                </a:cubicBezTo>
                <a:cubicBezTo>
                  <a:pt x="4166" y="2989"/>
                  <a:pt x="4178" y="3003"/>
                  <a:pt x="4187" y="3019"/>
                </a:cubicBezTo>
                <a:cubicBezTo>
                  <a:pt x="4191" y="3026"/>
                  <a:pt x="4194" y="3033"/>
                  <a:pt x="4197" y="3041"/>
                </a:cubicBezTo>
                <a:lnTo>
                  <a:pt x="4332" y="3433"/>
                </a:lnTo>
                <a:cubicBezTo>
                  <a:pt x="4335" y="3440"/>
                  <a:pt x="4337" y="3448"/>
                  <a:pt x="4338" y="3455"/>
                </a:cubicBezTo>
                <a:cubicBezTo>
                  <a:pt x="4340" y="3469"/>
                  <a:pt x="4340" y="3483"/>
                  <a:pt x="4338" y="3497"/>
                </a:cubicBezTo>
                <a:cubicBezTo>
                  <a:pt x="4335" y="3514"/>
                  <a:pt x="4327" y="3531"/>
                  <a:pt x="4317" y="3545"/>
                </a:cubicBezTo>
                <a:cubicBezTo>
                  <a:pt x="4307" y="3559"/>
                  <a:pt x="4294" y="3571"/>
                  <a:pt x="4279" y="3580"/>
                </a:cubicBezTo>
                <a:cubicBezTo>
                  <a:pt x="4267" y="3586"/>
                  <a:pt x="4253" y="3591"/>
                  <a:pt x="4239" y="3594"/>
                </a:cubicBezTo>
                <a:cubicBezTo>
                  <a:pt x="4232" y="3595"/>
                  <a:pt x="4224" y="3595"/>
                  <a:pt x="4217" y="3595"/>
                </a:cubicBezTo>
                <a:lnTo>
                  <a:pt x="2798" y="3595"/>
                </a:lnTo>
                <a:cubicBezTo>
                  <a:pt x="2796" y="3595"/>
                  <a:pt x="2794" y="3595"/>
                  <a:pt x="2793" y="3595"/>
                </a:cubicBezTo>
                <a:lnTo>
                  <a:pt x="1373" y="3595"/>
                </a:lnTo>
                <a:cubicBezTo>
                  <a:pt x="1372" y="3595"/>
                  <a:pt x="1371" y="3595"/>
                  <a:pt x="1370" y="3595"/>
                </a:cubicBezTo>
                <a:cubicBezTo>
                  <a:pt x="1365" y="3595"/>
                  <a:pt x="1359" y="3595"/>
                  <a:pt x="1354" y="3594"/>
                </a:cubicBezTo>
                <a:cubicBezTo>
                  <a:pt x="1295" y="3586"/>
                  <a:pt x="1250" y="3536"/>
                  <a:pt x="1250" y="3475"/>
                </a:cubicBezTo>
                <a:cubicBezTo>
                  <a:pt x="1250" y="3460"/>
                  <a:pt x="1253" y="3445"/>
                  <a:pt x="1258" y="3432"/>
                </a:cubicBezTo>
                <a:lnTo>
                  <a:pt x="1393" y="3041"/>
                </a:lnTo>
                <a:cubicBezTo>
                  <a:pt x="1396" y="3033"/>
                  <a:pt x="1399" y="3026"/>
                  <a:pt x="1403" y="3019"/>
                </a:cubicBezTo>
                <a:cubicBezTo>
                  <a:pt x="1412" y="3003"/>
                  <a:pt x="1424" y="2990"/>
                  <a:pt x="1438" y="2980"/>
                </a:cubicBezTo>
                <a:cubicBezTo>
                  <a:pt x="1452" y="2970"/>
                  <a:pt x="1468" y="2963"/>
                  <a:pt x="1486" y="2960"/>
                </a:cubicBezTo>
                <a:cubicBezTo>
                  <a:pt x="1494" y="2958"/>
                  <a:pt x="1502" y="2957"/>
                  <a:pt x="1510" y="2958"/>
                </a:cubicBezTo>
                <a:lnTo>
                  <a:pt x="2289" y="2958"/>
                </a:lnTo>
                <a:cubicBezTo>
                  <a:pt x="2355" y="2958"/>
                  <a:pt x="2409" y="3011"/>
                  <a:pt x="2409" y="3078"/>
                </a:cubicBezTo>
                <a:cubicBezTo>
                  <a:pt x="2409" y="3144"/>
                  <a:pt x="2355" y="3198"/>
                  <a:pt x="2289" y="3198"/>
                </a:cubicBezTo>
                <a:lnTo>
                  <a:pt x="1593" y="31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13"/>
          <p:cNvSpPr/>
          <p:nvPr/>
        </p:nvSpPr>
        <p:spPr>
          <a:xfrm>
            <a:off x="8183751" y="4482783"/>
            <a:ext cx="3312849" cy="557399"/>
          </a:xfrm>
          <a:prstGeom prst="rect">
            <a:avLst/>
          </a:prstGeom>
          <a:noFill/>
          <a:ln>
            <a:noFill/>
          </a:ln>
        </p:spPr>
        <p:txBody>
          <a:bodyPr anchorCtr="0" anchor="t" bIns="46800" lIns="90000" spcFirstLastPara="1" rIns="90000" wrap="square" tIns="46800">
            <a:noAutofit/>
          </a:bodyPr>
          <a:lstStyle/>
          <a:p>
            <a:pPr indent="0" lvl="0" marL="0" marR="0" rtl="0" algn="l">
              <a:lnSpc>
                <a:spcPct val="115000"/>
              </a:lnSpc>
              <a:spcBef>
                <a:spcPts val="0"/>
              </a:spcBef>
              <a:spcAft>
                <a:spcPts val="0"/>
              </a:spcAft>
              <a:buNone/>
            </a:pPr>
            <a:r>
              <a:rPr lang="en-US" sz="1000">
                <a:solidFill>
                  <a:schemeClr val="dk1"/>
                </a:solidFill>
              </a:rPr>
              <a:t>Facilitate real-time communication between designer and manager in the form of shared </a:t>
            </a:r>
            <a:r>
              <a:rPr lang="en-US" sz="1000">
                <a:solidFill>
                  <a:schemeClr val="dk1"/>
                </a:solidFill>
              </a:rPr>
              <a:t>preference.</a:t>
            </a:r>
            <a:endParaRPr/>
          </a:p>
        </p:txBody>
      </p:sp>
      <p:sp>
        <p:nvSpPr>
          <p:cNvPr id="225" name="Google Shape;225;p13"/>
          <p:cNvSpPr txBox="1"/>
          <p:nvPr/>
        </p:nvSpPr>
        <p:spPr>
          <a:xfrm>
            <a:off x="8183751" y="4146103"/>
            <a:ext cx="3312900" cy="412800"/>
          </a:xfrm>
          <a:prstGeom prst="rect">
            <a:avLst/>
          </a:prstGeom>
          <a:noFill/>
          <a:ln>
            <a:noFill/>
          </a:ln>
        </p:spPr>
        <p:txBody>
          <a:bodyPr anchorCtr="0" anchor="t" bIns="46800" lIns="90000" spcFirstLastPara="1" rIns="90000" wrap="square" tIns="46800">
            <a:normAutofit fontScale="85000"/>
          </a:bodyPr>
          <a:lstStyle/>
          <a:p>
            <a:pPr indent="0" lvl="0" marL="0" marR="0" rtl="0" algn="l">
              <a:spcBef>
                <a:spcPts val="0"/>
              </a:spcBef>
              <a:spcAft>
                <a:spcPts val="0"/>
              </a:spcAft>
              <a:buClr>
                <a:schemeClr val="accent2"/>
              </a:buClr>
              <a:buSzPct val="100000"/>
              <a:buFont typeface="Arial"/>
              <a:buNone/>
            </a:pPr>
            <a:r>
              <a:rPr b="1" lang="en-US" sz="1800">
                <a:solidFill>
                  <a:schemeClr val="accent2"/>
                </a:solidFill>
              </a:rPr>
              <a:t>Real-time designer preferences</a:t>
            </a:r>
            <a:endParaRPr b="1" sz="1800">
              <a:solidFill>
                <a:schemeClr val="accent2"/>
              </a:solidFill>
              <a:latin typeface="Arial"/>
              <a:ea typeface="Arial"/>
              <a:cs typeface="Arial"/>
              <a:sym typeface="Arial"/>
            </a:endParaRPr>
          </a:p>
        </p:txBody>
      </p:sp>
      <p:sp>
        <p:nvSpPr>
          <p:cNvPr id="226" name="Google Shape;226;p13"/>
          <p:cNvSpPr/>
          <p:nvPr/>
        </p:nvSpPr>
        <p:spPr>
          <a:xfrm>
            <a:off x="7694069" y="4228217"/>
            <a:ext cx="461080" cy="329946"/>
          </a:xfrm>
          <a:custGeom>
            <a:rect b="b" l="l" r="r" t="t"/>
            <a:pathLst>
              <a:path extrusionOk="0" h="434824" w="607639">
                <a:moveTo>
                  <a:pt x="20293" y="384259"/>
                </a:moveTo>
                <a:lnTo>
                  <a:pt x="20293" y="404432"/>
                </a:lnTo>
                <a:cubicBezTo>
                  <a:pt x="20293" y="410475"/>
                  <a:pt x="24298" y="414562"/>
                  <a:pt x="30351" y="414562"/>
                </a:cubicBezTo>
                <a:lnTo>
                  <a:pt x="577199" y="414562"/>
                </a:lnTo>
                <a:cubicBezTo>
                  <a:pt x="583341" y="414562"/>
                  <a:pt x="587346" y="410475"/>
                  <a:pt x="587346" y="404432"/>
                </a:cubicBezTo>
                <a:lnTo>
                  <a:pt x="587346" y="384259"/>
                </a:lnTo>
                <a:lnTo>
                  <a:pt x="577199" y="384259"/>
                </a:lnTo>
                <a:lnTo>
                  <a:pt x="394917" y="384259"/>
                </a:lnTo>
                <a:lnTo>
                  <a:pt x="394917" y="394301"/>
                </a:lnTo>
                <a:cubicBezTo>
                  <a:pt x="394917" y="400433"/>
                  <a:pt x="390911" y="404432"/>
                  <a:pt x="384859" y="404432"/>
                </a:cubicBezTo>
                <a:lnTo>
                  <a:pt x="222780" y="404432"/>
                </a:lnTo>
                <a:cubicBezTo>
                  <a:pt x="216728" y="404432"/>
                  <a:pt x="212633" y="400433"/>
                  <a:pt x="212633" y="394301"/>
                </a:cubicBezTo>
                <a:lnTo>
                  <a:pt x="212633" y="384259"/>
                </a:lnTo>
                <a:lnTo>
                  <a:pt x="30351" y="384259"/>
                </a:lnTo>
                <a:close/>
                <a:moveTo>
                  <a:pt x="506365" y="303290"/>
                </a:moveTo>
                <a:lnTo>
                  <a:pt x="526573" y="303290"/>
                </a:lnTo>
                <a:cubicBezTo>
                  <a:pt x="532715" y="303290"/>
                  <a:pt x="536721" y="307390"/>
                  <a:pt x="536721" y="313452"/>
                </a:cubicBezTo>
                <a:cubicBezTo>
                  <a:pt x="536721" y="319513"/>
                  <a:pt x="532715" y="323613"/>
                  <a:pt x="526573" y="323613"/>
                </a:cubicBezTo>
                <a:lnTo>
                  <a:pt x="506365" y="323613"/>
                </a:lnTo>
                <a:cubicBezTo>
                  <a:pt x="500311" y="323613"/>
                  <a:pt x="496216" y="319513"/>
                  <a:pt x="496216" y="313452"/>
                </a:cubicBezTo>
                <a:cubicBezTo>
                  <a:pt x="496216" y="307390"/>
                  <a:pt x="500311" y="303290"/>
                  <a:pt x="506365" y="303290"/>
                </a:cubicBezTo>
                <a:close/>
                <a:moveTo>
                  <a:pt x="334183" y="303290"/>
                </a:moveTo>
                <a:lnTo>
                  <a:pt x="465817" y="303290"/>
                </a:lnTo>
                <a:cubicBezTo>
                  <a:pt x="471869" y="303290"/>
                  <a:pt x="475963" y="307390"/>
                  <a:pt x="475963" y="313452"/>
                </a:cubicBezTo>
                <a:cubicBezTo>
                  <a:pt x="475963" y="319513"/>
                  <a:pt x="471869" y="323613"/>
                  <a:pt x="465817" y="323613"/>
                </a:cubicBezTo>
                <a:lnTo>
                  <a:pt x="334183" y="323613"/>
                </a:lnTo>
                <a:cubicBezTo>
                  <a:pt x="328041" y="323613"/>
                  <a:pt x="324036" y="319513"/>
                  <a:pt x="324036" y="313452"/>
                </a:cubicBezTo>
                <a:cubicBezTo>
                  <a:pt x="324036" y="307390"/>
                  <a:pt x="328041" y="303290"/>
                  <a:pt x="334183" y="303290"/>
                </a:cubicBezTo>
                <a:close/>
                <a:moveTo>
                  <a:pt x="243085" y="303290"/>
                </a:moveTo>
                <a:lnTo>
                  <a:pt x="263293" y="303290"/>
                </a:lnTo>
                <a:cubicBezTo>
                  <a:pt x="269347" y="303290"/>
                  <a:pt x="273442" y="307390"/>
                  <a:pt x="273442" y="313452"/>
                </a:cubicBezTo>
                <a:cubicBezTo>
                  <a:pt x="273442" y="319513"/>
                  <a:pt x="269347" y="323613"/>
                  <a:pt x="263293" y="323613"/>
                </a:cubicBezTo>
                <a:lnTo>
                  <a:pt x="243085" y="323613"/>
                </a:lnTo>
                <a:cubicBezTo>
                  <a:pt x="236943" y="323613"/>
                  <a:pt x="232937" y="319513"/>
                  <a:pt x="232937" y="313452"/>
                </a:cubicBezTo>
                <a:cubicBezTo>
                  <a:pt x="232937" y="307390"/>
                  <a:pt x="236943" y="303290"/>
                  <a:pt x="243085" y="303290"/>
                </a:cubicBezTo>
                <a:close/>
                <a:moveTo>
                  <a:pt x="70815" y="303290"/>
                </a:moveTo>
                <a:lnTo>
                  <a:pt x="202555" y="303290"/>
                </a:lnTo>
                <a:cubicBezTo>
                  <a:pt x="208608" y="303290"/>
                  <a:pt x="212614" y="307390"/>
                  <a:pt x="212614" y="313452"/>
                </a:cubicBezTo>
                <a:cubicBezTo>
                  <a:pt x="212614" y="319513"/>
                  <a:pt x="208608" y="323613"/>
                  <a:pt x="202555" y="323613"/>
                </a:cubicBezTo>
                <a:lnTo>
                  <a:pt x="70815" y="323613"/>
                </a:lnTo>
                <a:cubicBezTo>
                  <a:pt x="64762" y="323613"/>
                  <a:pt x="60757" y="319513"/>
                  <a:pt x="60757" y="313452"/>
                </a:cubicBezTo>
                <a:cubicBezTo>
                  <a:pt x="60757" y="307390"/>
                  <a:pt x="64762" y="303290"/>
                  <a:pt x="70815" y="303290"/>
                </a:cubicBezTo>
                <a:close/>
                <a:moveTo>
                  <a:pt x="202580" y="262856"/>
                </a:moveTo>
                <a:lnTo>
                  <a:pt x="263292" y="262856"/>
                </a:lnTo>
                <a:cubicBezTo>
                  <a:pt x="269346" y="262856"/>
                  <a:pt x="273441" y="266942"/>
                  <a:pt x="273441" y="272982"/>
                </a:cubicBezTo>
                <a:cubicBezTo>
                  <a:pt x="273441" y="279022"/>
                  <a:pt x="269346" y="283108"/>
                  <a:pt x="263292" y="283108"/>
                </a:cubicBezTo>
                <a:lnTo>
                  <a:pt x="202580" y="283108"/>
                </a:lnTo>
                <a:cubicBezTo>
                  <a:pt x="196438" y="283108"/>
                  <a:pt x="192432" y="279022"/>
                  <a:pt x="192432" y="272982"/>
                </a:cubicBezTo>
                <a:cubicBezTo>
                  <a:pt x="192432" y="266942"/>
                  <a:pt x="196438" y="262856"/>
                  <a:pt x="202580" y="262856"/>
                </a:cubicBezTo>
                <a:close/>
                <a:moveTo>
                  <a:pt x="70815" y="262856"/>
                </a:moveTo>
                <a:lnTo>
                  <a:pt x="161962" y="262856"/>
                </a:lnTo>
                <a:cubicBezTo>
                  <a:pt x="168103" y="262856"/>
                  <a:pt x="172109" y="266942"/>
                  <a:pt x="172109" y="272982"/>
                </a:cubicBezTo>
                <a:cubicBezTo>
                  <a:pt x="172109" y="279022"/>
                  <a:pt x="168103" y="283108"/>
                  <a:pt x="161962" y="283108"/>
                </a:cubicBezTo>
                <a:lnTo>
                  <a:pt x="70815" y="283108"/>
                </a:lnTo>
                <a:cubicBezTo>
                  <a:pt x="64762" y="283108"/>
                  <a:pt x="60757" y="279022"/>
                  <a:pt x="60757" y="272982"/>
                </a:cubicBezTo>
                <a:cubicBezTo>
                  <a:pt x="60757" y="266942"/>
                  <a:pt x="64762" y="262856"/>
                  <a:pt x="70815" y="262856"/>
                </a:cubicBezTo>
                <a:close/>
                <a:moveTo>
                  <a:pt x="121482" y="222422"/>
                </a:moveTo>
                <a:lnTo>
                  <a:pt x="263292" y="222422"/>
                </a:lnTo>
                <a:cubicBezTo>
                  <a:pt x="269346" y="222422"/>
                  <a:pt x="273441" y="226508"/>
                  <a:pt x="273441" y="232548"/>
                </a:cubicBezTo>
                <a:cubicBezTo>
                  <a:pt x="273441" y="238588"/>
                  <a:pt x="269346" y="242674"/>
                  <a:pt x="263292" y="242674"/>
                </a:cubicBezTo>
                <a:lnTo>
                  <a:pt x="121482" y="242674"/>
                </a:lnTo>
                <a:cubicBezTo>
                  <a:pt x="115429" y="242674"/>
                  <a:pt x="111423" y="238588"/>
                  <a:pt x="111423" y="232548"/>
                </a:cubicBezTo>
                <a:cubicBezTo>
                  <a:pt x="111423" y="226508"/>
                  <a:pt x="115429" y="222422"/>
                  <a:pt x="121482" y="222422"/>
                </a:cubicBezTo>
                <a:close/>
                <a:moveTo>
                  <a:pt x="70835" y="222422"/>
                </a:moveTo>
                <a:lnTo>
                  <a:pt x="81003" y="222422"/>
                </a:lnTo>
                <a:cubicBezTo>
                  <a:pt x="87068" y="222422"/>
                  <a:pt x="91171" y="226508"/>
                  <a:pt x="91171" y="232548"/>
                </a:cubicBezTo>
                <a:cubicBezTo>
                  <a:pt x="91171" y="238588"/>
                  <a:pt x="87068" y="242674"/>
                  <a:pt x="81003" y="242674"/>
                </a:cubicBezTo>
                <a:lnTo>
                  <a:pt x="70835" y="242674"/>
                </a:lnTo>
                <a:cubicBezTo>
                  <a:pt x="64770" y="242674"/>
                  <a:pt x="60757" y="238588"/>
                  <a:pt x="60757" y="232548"/>
                </a:cubicBezTo>
                <a:cubicBezTo>
                  <a:pt x="60757" y="226508"/>
                  <a:pt x="64770" y="222422"/>
                  <a:pt x="70835" y="222422"/>
                </a:cubicBezTo>
                <a:close/>
                <a:moveTo>
                  <a:pt x="243085" y="181988"/>
                </a:moveTo>
                <a:lnTo>
                  <a:pt x="263293" y="181988"/>
                </a:lnTo>
                <a:cubicBezTo>
                  <a:pt x="269347" y="181988"/>
                  <a:pt x="273442" y="186074"/>
                  <a:pt x="273442" y="192114"/>
                </a:cubicBezTo>
                <a:cubicBezTo>
                  <a:pt x="273442" y="198154"/>
                  <a:pt x="269347" y="202240"/>
                  <a:pt x="263293" y="202240"/>
                </a:cubicBezTo>
                <a:lnTo>
                  <a:pt x="243085" y="202240"/>
                </a:lnTo>
                <a:cubicBezTo>
                  <a:pt x="236943" y="202240"/>
                  <a:pt x="232937" y="198154"/>
                  <a:pt x="232937" y="192114"/>
                </a:cubicBezTo>
                <a:cubicBezTo>
                  <a:pt x="232937" y="186074"/>
                  <a:pt x="236943" y="181988"/>
                  <a:pt x="243085" y="181988"/>
                </a:cubicBezTo>
                <a:close/>
                <a:moveTo>
                  <a:pt x="70815" y="181988"/>
                </a:moveTo>
                <a:lnTo>
                  <a:pt x="202555" y="181988"/>
                </a:lnTo>
                <a:cubicBezTo>
                  <a:pt x="208608" y="181988"/>
                  <a:pt x="212614" y="186074"/>
                  <a:pt x="212614" y="192114"/>
                </a:cubicBezTo>
                <a:cubicBezTo>
                  <a:pt x="212614" y="198154"/>
                  <a:pt x="208608" y="202240"/>
                  <a:pt x="202555" y="202240"/>
                </a:cubicBezTo>
                <a:lnTo>
                  <a:pt x="70815" y="202240"/>
                </a:lnTo>
                <a:cubicBezTo>
                  <a:pt x="64762" y="202240"/>
                  <a:pt x="60757" y="198154"/>
                  <a:pt x="60757" y="192114"/>
                </a:cubicBezTo>
                <a:cubicBezTo>
                  <a:pt x="60757" y="186074"/>
                  <a:pt x="64762" y="181988"/>
                  <a:pt x="70815" y="181988"/>
                </a:cubicBezTo>
                <a:close/>
                <a:moveTo>
                  <a:pt x="202580" y="141554"/>
                </a:moveTo>
                <a:lnTo>
                  <a:pt x="263292" y="141554"/>
                </a:lnTo>
                <a:cubicBezTo>
                  <a:pt x="269346" y="141554"/>
                  <a:pt x="273441" y="145640"/>
                  <a:pt x="273441" y="151680"/>
                </a:cubicBezTo>
                <a:cubicBezTo>
                  <a:pt x="273441" y="157720"/>
                  <a:pt x="269346" y="161806"/>
                  <a:pt x="263292" y="161806"/>
                </a:cubicBezTo>
                <a:lnTo>
                  <a:pt x="202580" y="161806"/>
                </a:lnTo>
                <a:cubicBezTo>
                  <a:pt x="196438" y="161806"/>
                  <a:pt x="192432" y="157720"/>
                  <a:pt x="192432" y="151680"/>
                </a:cubicBezTo>
                <a:cubicBezTo>
                  <a:pt x="192432" y="145640"/>
                  <a:pt x="196438" y="141554"/>
                  <a:pt x="202580" y="141554"/>
                </a:cubicBezTo>
                <a:close/>
                <a:moveTo>
                  <a:pt x="70815" y="141554"/>
                </a:moveTo>
                <a:lnTo>
                  <a:pt x="161962" y="141554"/>
                </a:lnTo>
                <a:cubicBezTo>
                  <a:pt x="168103" y="141554"/>
                  <a:pt x="172109" y="145640"/>
                  <a:pt x="172109" y="151680"/>
                </a:cubicBezTo>
                <a:cubicBezTo>
                  <a:pt x="172109" y="157720"/>
                  <a:pt x="168103" y="161806"/>
                  <a:pt x="161962" y="161806"/>
                </a:cubicBezTo>
                <a:lnTo>
                  <a:pt x="70815" y="161806"/>
                </a:lnTo>
                <a:cubicBezTo>
                  <a:pt x="64762" y="161806"/>
                  <a:pt x="60757" y="157720"/>
                  <a:pt x="60757" y="151680"/>
                </a:cubicBezTo>
                <a:cubicBezTo>
                  <a:pt x="60757" y="145640"/>
                  <a:pt x="64762" y="141554"/>
                  <a:pt x="70815" y="141554"/>
                </a:cubicBezTo>
                <a:close/>
                <a:moveTo>
                  <a:pt x="121482" y="101120"/>
                </a:moveTo>
                <a:lnTo>
                  <a:pt x="263292" y="101120"/>
                </a:lnTo>
                <a:cubicBezTo>
                  <a:pt x="269346" y="101120"/>
                  <a:pt x="273441" y="105121"/>
                  <a:pt x="273441" y="111255"/>
                </a:cubicBezTo>
                <a:cubicBezTo>
                  <a:pt x="273441" y="117301"/>
                  <a:pt x="269346" y="121302"/>
                  <a:pt x="263292" y="121302"/>
                </a:cubicBezTo>
                <a:lnTo>
                  <a:pt x="121482" y="121302"/>
                </a:lnTo>
                <a:cubicBezTo>
                  <a:pt x="115429" y="121302"/>
                  <a:pt x="111423" y="117301"/>
                  <a:pt x="111423" y="111255"/>
                </a:cubicBezTo>
                <a:cubicBezTo>
                  <a:pt x="111423" y="105121"/>
                  <a:pt x="115429" y="101120"/>
                  <a:pt x="121482" y="101120"/>
                </a:cubicBezTo>
                <a:close/>
                <a:moveTo>
                  <a:pt x="70835" y="101120"/>
                </a:moveTo>
                <a:lnTo>
                  <a:pt x="81003" y="101120"/>
                </a:lnTo>
                <a:cubicBezTo>
                  <a:pt x="87068" y="101120"/>
                  <a:pt x="91171" y="105121"/>
                  <a:pt x="91171" y="111255"/>
                </a:cubicBezTo>
                <a:cubicBezTo>
                  <a:pt x="91171" y="117301"/>
                  <a:pt x="87068" y="121302"/>
                  <a:pt x="81003" y="121302"/>
                </a:cubicBezTo>
                <a:lnTo>
                  <a:pt x="70835" y="121302"/>
                </a:lnTo>
                <a:cubicBezTo>
                  <a:pt x="64770" y="121302"/>
                  <a:pt x="60757" y="117301"/>
                  <a:pt x="60757" y="111255"/>
                </a:cubicBezTo>
                <a:cubicBezTo>
                  <a:pt x="60757" y="105121"/>
                  <a:pt x="64770" y="101120"/>
                  <a:pt x="70835" y="101120"/>
                </a:cubicBezTo>
                <a:close/>
                <a:moveTo>
                  <a:pt x="425318" y="71833"/>
                </a:moveTo>
                <a:cubicBezTo>
                  <a:pt x="382595" y="76543"/>
                  <a:pt x="348772" y="110577"/>
                  <a:pt x="344678" y="153142"/>
                </a:cubicBezTo>
                <a:cubicBezTo>
                  <a:pt x="344678" y="153409"/>
                  <a:pt x="344678" y="153675"/>
                  <a:pt x="344589" y="153942"/>
                </a:cubicBezTo>
                <a:cubicBezTo>
                  <a:pt x="344500" y="155097"/>
                  <a:pt x="344411" y="156252"/>
                  <a:pt x="344411" y="157318"/>
                </a:cubicBezTo>
                <a:cubicBezTo>
                  <a:pt x="344322" y="158829"/>
                  <a:pt x="344233" y="160340"/>
                  <a:pt x="344233" y="161850"/>
                </a:cubicBezTo>
                <a:lnTo>
                  <a:pt x="425318" y="161850"/>
                </a:lnTo>
                <a:close/>
                <a:moveTo>
                  <a:pt x="444543" y="71300"/>
                </a:moveTo>
                <a:lnTo>
                  <a:pt x="444543" y="182022"/>
                </a:lnTo>
                <a:lnTo>
                  <a:pt x="346547" y="182022"/>
                </a:lnTo>
                <a:cubicBezTo>
                  <a:pt x="355626" y="222721"/>
                  <a:pt x="391762" y="252845"/>
                  <a:pt x="435376" y="252845"/>
                </a:cubicBezTo>
                <a:cubicBezTo>
                  <a:pt x="486021" y="252845"/>
                  <a:pt x="526519" y="212324"/>
                  <a:pt x="526519" y="161850"/>
                </a:cubicBezTo>
                <a:cubicBezTo>
                  <a:pt x="526519" y="114309"/>
                  <a:pt x="490827" y="75743"/>
                  <a:pt x="444543" y="71300"/>
                </a:cubicBezTo>
                <a:close/>
                <a:moveTo>
                  <a:pt x="243085" y="60686"/>
                </a:moveTo>
                <a:lnTo>
                  <a:pt x="263293" y="60686"/>
                </a:lnTo>
                <a:cubicBezTo>
                  <a:pt x="269347" y="60686"/>
                  <a:pt x="273442" y="64687"/>
                  <a:pt x="273442" y="70821"/>
                </a:cubicBezTo>
                <a:cubicBezTo>
                  <a:pt x="273442" y="76867"/>
                  <a:pt x="269347" y="80868"/>
                  <a:pt x="263293" y="80868"/>
                </a:cubicBezTo>
                <a:lnTo>
                  <a:pt x="243085" y="80868"/>
                </a:lnTo>
                <a:cubicBezTo>
                  <a:pt x="236943" y="80868"/>
                  <a:pt x="232937" y="76867"/>
                  <a:pt x="232937" y="70821"/>
                </a:cubicBezTo>
                <a:cubicBezTo>
                  <a:pt x="232937" y="64687"/>
                  <a:pt x="236943" y="60686"/>
                  <a:pt x="243085" y="60686"/>
                </a:cubicBezTo>
                <a:close/>
                <a:moveTo>
                  <a:pt x="70815" y="60686"/>
                </a:moveTo>
                <a:lnTo>
                  <a:pt x="202555" y="60686"/>
                </a:lnTo>
                <a:cubicBezTo>
                  <a:pt x="208608" y="60686"/>
                  <a:pt x="212614" y="64687"/>
                  <a:pt x="212614" y="70821"/>
                </a:cubicBezTo>
                <a:cubicBezTo>
                  <a:pt x="212614" y="76867"/>
                  <a:pt x="208608" y="80868"/>
                  <a:pt x="202555" y="80868"/>
                </a:cubicBezTo>
                <a:lnTo>
                  <a:pt x="70815" y="80868"/>
                </a:lnTo>
                <a:cubicBezTo>
                  <a:pt x="64762" y="80868"/>
                  <a:pt x="60757" y="76867"/>
                  <a:pt x="60757" y="70821"/>
                </a:cubicBezTo>
                <a:cubicBezTo>
                  <a:pt x="60757" y="64687"/>
                  <a:pt x="64762" y="60686"/>
                  <a:pt x="70815" y="60686"/>
                </a:cubicBezTo>
                <a:close/>
                <a:moveTo>
                  <a:pt x="434397" y="50595"/>
                </a:moveTo>
                <a:lnTo>
                  <a:pt x="444543" y="50595"/>
                </a:lnTo>
                <a:lnTo>
                  <a:pt x="444543" y="50950"/>
                </a:lnTo>
                <a:cubicBezTo>
                  <a:pt x="502042" y="55571"/>
                  <a:pt x="546812" y="103201"/>
                  <a:pt x="546812" y="161850"/>
                </a:cubicBezTo>
                <a:cubicBezTo>
                  <a:pt x="546812" y="223521"/>
                  <a:pt x="497146" y="273017"/>
                  <a:pt x="435376" y="273017"/>
                </a:cubicBezTo>
                <a:cubicBezTo>
                  <a:pt x="380548" y="273017"/>
                  <a:pt x="335332" y="234007"/>
                  <a:pt x="325808" y="182022"/>
                </a:cubicBezTo>
                <a:lnTo>
                  <a:pt x="325007" y="182022"/>
                </a:lnTo>
                <a:lnTo>
                  <a:pt x="324028" y="172958"/>
                </a:lnTo>
                <a:cubicBezTo>
                  <a:pt x="324028" y="168871"/>
                  <a:pt x="323049" y="165849"/>
                  <a:pt x="323049" y="161850"/>
                </a:cubicBezTo>
                <a:cubicBezTo>
                  <a:pt x="323049" y="100180"/>
                  <a:pt x="372626" y="50595"/>
                  <a:pt x="434397" y="50595"/>
                </a:cubicBezTo>
                <a:close/>
                <a:moveTo>
                  <a:pt x="50644" y="20262"/>
                </a:moveTo>
                <a:cubicBezTo>
                  <a:pt x="44591" y="20262"/>
                  <a:pt x="40497" y="24261"/>
                  <a:pt x="40497" y="30303"/>
                </a:cubicBezTo>
                <a:lnTo>
                  <a:pt x="40497" y="363997"/>
                </a:lnTo>
                <a:lnTo>
                  <a:pt x="222780" y="363997"/>
                </a:lnTo>
                <a:cubicBezTo>
                  <a:pt x="228832" y="363997"/>
                  <a:pt x="232927" y="368085"/>
                  <a:pt x="232927" y="374128"/>
                </a:cubicBezTo>
                <a:lnTo>
                  <a:pt x="232927" y="384259"/>
                </a:lnTo>
                <a:lnTo>
                  <a:pt x="374712" y="384259"/>
                </a:lnTo>
                <a:lnTo>
                  <a:pt x="374712" y="374128"/>
                </a:lnTo>
                <a:cubicBezTo>
                  <a:pt x="374712" y="368085"/>
                  <a:pt x="378718" y="363997"/>
                  <a:pt x="384859" y="363997"/>
                </a:cubicBezTo>
                <a:lnTo>
                  <a:pt x="567142" y="363997"/>
                </a:lnTo>
                <a:lnTo>
                  <a:pt x="567142" y="30303"/>
                </a:lnTo>
                <a:cubicBezTo>
                  <a:pt x="567142" y="24261"/>
                  <a:pt x="563048" y="20262"/>
                  <a:pt x="556995" y="20262"/>
                </a:cubicBezTo>
                <a:close/>
                <a:moveTo>
                  <a:pt x="50644" y="0"/>
                </a:moveTo>
                <a:lnTo>
                  <a:pt x="556995" y="0"/>
                </a:lnTo>
                <a:cubicBezTo>
                  <a:pt x="574173" y="0"/>
                  <a:pt x="587346" y="13152"/>
                  <a:pt x="587346" y="30303"/>
                </a:cubicBezTo>
                <a:lnTo>
                  <a:pt x="587346" y="363997"/>
                </a:lnTo>
                <a:lnTo>
                  <a:pt x="597493" y="363997"/>
                </a:lnTo>
                <a:cubicBezTo>
                  <a:pt x="603545" y="363997"/>
                  <a:pt x="607639" y="368085"/>
                  <a:pt x="607639" y="374128"/>
                </a:cubicBezTo>
                <a:lnTo>
                  <a:pt x="607639" y="404432"/>
                </a:lnTo>
                <a:cubicBezTo>
                  <a:pt x="607639" y="421672"/>
                  <a:pt x="594466" y="434824"/>
                  <a:pt x="577199" y="434824"/>
                </a:cubicBezTo>
                <a:lnTo>
                  <a:pt x="30351" y="434824"/>
                </a:lnTo>
                <a:cubicBezTo>
                  <a:pt x="13173" y="434824"/>
                  <a:pt x="0" y="421672"/>
                  <a:pt x="0" y="404432"/>
                </a:cubicBezTo>
                <a:lnTo>
                  <a:pt x="0" y="374128"/>
                </a:lnTo>
                <a:cubicBezTo>
                  <a:pt x="0" y="368085"/>
                  <a:pt x="4094" y="363997"/>
                  <a:pt x="10146" y="363997"/>
                </a:cubicBezTo>
                <a:lnTo>
                  <a:pt x="20293" y="363997"/>
                </a:lnTo>
                <a:lnTo>
                  <a:pt x="20293" y="30303"/>
                </a:lnTo>
                <a:cubicBezTo>
                  <a:pt x="20293" y="13152"/>
                  <a:pt x="33377" y="0"/>
                  <a:pt x="50644"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p13"/>
          <p:cNvSpPr/>
          <p:nvPr/>
        </p:nvSpPr>
        <p:spPr>
          <a:xfrm>
            <a:off x="8183751" y="3687326"/>
            <a:ext cx="3312849" cy="557399"/>
          </a:xfrm>
          <a:prstGeom prst="rect">
            <a:avLst/>
          </a:prstGeom>
          <a:noFill/>
          <a:ln>
            <a:noFill/>
          </a:ln>
        </p:spPr>
        <p:txBody>
          <a:bodyPr anchorCtr="0" anchor="t" bIns="46800" lIns="90000" spcFirstLastPara="1" rIns="90000" wrap="square" tIns="46800">
            <a:noAutofit/>
          </a:bodyPr>
          <a:lstStyle/>
          <a:p>
            <a:pPr indent="0" lvl="0" marL="0" marR="0" rtl="0" algn="l">
              <a:lnSpc>
                <a:spcPct val="115000"/>
              </a:lnSpc>
              <a:spcBef>
                <a:spcPts val="0"/>
              </a:spcBef>
              <a:spcAft>
                <a:spcPts val="0"/>
              </a:spcAft>
              <a:buNone/>
            </a:pPr>
            <a:r>
              <a:rPr lang="en-US" sz="1000">
                <a:solidFill>
                  <a:schemeClr val="dk1"/>
                </a:solidFill>
              </a:rPr>
              <a:t>Organize performers in various stacks to be able to assign each stack to an individual designer.</a:t>
            </a:r>
            <a:endParaRPr/>
          </a:p>
        </p:txBody>
      </p:sp>
      <p:sp>
        <p:nvSpPr>
          <p:cNvPr id="228" name="Google Shape;228;p13"/>
          <p:cNvSpPr txBox="1"/>
          <p:nvPr/>
        </p:nvSpPr>
        <p:spPr>
          <a:xfrm>
            <a:off x="8183751" y="3350646"/>
            <a:ext cx="3312900" cy="412800"/>
          </a:xfrm>
          <a:prstGeom prst="rect">
            <a:avLst/>
          </a:prstGeom>
          <a:noFill/>
          <a:ln>
            <a:noFill/>
          </a:ln>
        </p:spPr>
        <p:txBody>
          <a:bodyPr anchorCtr="0" anchor="t" bIns="46800" lIns="90000" spcFirstLastPara="1" rIns="90000" wrap="square" tIns="46800">
            <a:normAutofit fontScale="85000"/>
          </a:bodyPr>
          <a:lstStyle/>
          <a:p>
            <a:pPr indent="0" lvl="0" marL="0" marR="0" rtl="0" algn="l">
              <a:spcBef>
                <a:spcPts val="0"/>
              </a:spcBef>
              <a:spcAft>
                <a:spcPts val="0"/>
              </a:spcAft>
              <a:buClr>
                <a:schemeClr val="accent3"/>
              </a:buClr>
              <a:buSzPct val="100000"/>
              <a:buFont typeface="Arial"/>
              <a:buNone/>
            </a:pPr>
            <a:r>
              <a:rPr b="1" lang="en-US" sz="1800">
                <a:solidFill>
                  <a:schemeClr val="accent3"/>
                </a:solidFill>
              </a:rPr>
              <a:t>Multiple Decks for each designer</a:t>
            </a:r>
            <a:endParaRPr b="1" sz="1800">
              <a:solidFill>
                <a:schemeClr val="accent3"/>
              </a:solidFill>
              <a:latin typeface="Arial"/>
              <a:ea typeface="Arial"/>
              <a:cs typeface="Arial"/>
              <a:sym typeface="Arial"/>
            </a:endParaRPr>
          </a:p>
        </p:txBody>
      </p:sp>
      <p:sp>
        <p:nvSpPr>
          <p:cNvPr id="229" name="Google Shape;229;p13"/>
          <p:cNvSpPr/>
          <p:nvPr/>
        </p:nvSpPr>
        <p:spPr>
          <a:xfrm>
            <a:off x="7694069" y="3435732"/>
            <a:ext cx="461080" cy="324003"/>
          </a:xfrm>
          <a:custGeom>
            <a:rect b="b" l="l" r="r" t="t"/>
            <a:pathLst>
              <a:path extrusionOk="0" h="426991" w="607639">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30" name="Google Shape;230;p13"/>
          <p:cNvSpPr/>
          <p:nvPr/>
        </p:nvSpPr>
        <p:spPr>
          <a:xfrm>
            <a:off x="8183751" y="2874956"/>
            <a:ext cx="3312849" cy="557399"/>
          </a:xfrm>
          <a:prstGeom prst="rect">
            <a:avLst/>
          </a:prstGeom>
          <a:noFill/>
          <a:ln>
            <a:noFill/>
          </a:ln>
        </p:spPr>
        <p:txBody>
          <a:bodyPr anchorCtr="0" anchor="t" bIns="46800" lIns="90000" spcFirstLastPara="1" rIns="90000" wrap="square" tIns="46800">
            <a:noAutofit/>
          </a:bodyPr>
          <a:lstStyle/>
          <a:p>
            <a:pPr indent="0" lvl="0" marL="0" marR="0" rtl="0" algn="l">
              <a:lnSpc>
                <a:spcPct val="115000"/>
              </a:lnSpc>
              <a:spcBef>
                <a:spcPts val="0"/>
              </a:spcBef>
              <a:spcAft>
                <a:spcPts val="0"/>
              </a:spcAft>
              <a:buNone/>
            </a:pPr>
            <a:r>
              <a:rPr lang="en-US" sz="1000">
                <a:solidFill>
                  <a:schemeClr val="dk1"/>
                </a:solidFill>
              </a:rPr>
              <a:t>Filter and sort the performers based on various </a:t>
            </a:r>
            <a:r>
              <a:rPr lang="en-US" sz="1000">
                <a:solidFill>
                  <a:schemeClr val="dk1"/>
                </a:solidFill>
              </a:rPr>
              <a:t>criterion</a:t>
            </a:r>
            <a:r>
              <a:rPr lang="en-US" sz="1000">
                <a:solidFill>
                  <a:schemeClr val="dk1"/>
                </a:solidFill>
              </a:rPr>
              <a:t> taken from their responses.</a:t>
            </a:r>
            <a:endParaRPr/>
          </a:p>
        </p:txBody>
      </p:sp>
      <p:sp>
        <p:nvSpPr>
          <p:cNvPr id="231" name="Google Shape;231;p13"/>
          <p:cNvSpPr txBox="1"/>
          <p:nvPr/>
        </p:nvSpPr>
        <p:spPr>
          <a:xfrm>
            <a:off x="8183751" y="2538276"/>
            <a:ext cx="3312900" cy="412800"/>
          </a:xfrm>
          <a:prstGeom prst="rect">
            <a:avLst/>
          </a:prstGeom>
          <a:noFill/>
          <a:ln>
            <a:noFill/>
          </a:ln>
        </p:spPr>
        <p:txBody>
          <a:bodyPr anchorCtr="0" anchor="t" bIns="46800" lIns="90000" spcFirstLastPara="1" rIns="90000" wrap="square" tIns="46800">
            <a:normAutofit/>
          </a:bodyPr>
          <a:lstStyle/>
          <a:p>
            <a:pPr indent="0" lvl="0" marL="0" marR="0" rtl="0" algn="l">
              <a:spcBef>
                <a:spcPts val="0"/>
              </a:spcBef>
              <a:spcAft>
                <a:spcPts val="0"/>
              </a:spcAft>
              <a:buClr>
                <a:schemeClr val="accent4"/>
              </a:buClr>
              <a:buSzPts val="1800"/>
              <a:buFont typeface="Arial"/>
              <a:buNone/>
            </a:pPr>
            <a:r>
              <a:rPr b="1" lang="en-US" sz="1500">
                <a:solidFill>
                  <a:schemeClr val="accent4"/>
                </a:solidFill>
              </a:rPr>
              <a:t>Ability to filter and sort</a:t>
            </a:r>
            <a:endParaRPr b="1" sz="1500">
              <a:solidFill>
                <a:schemeClr val="accent4"/>
              </a:solidFill>
              <a:latin typeface="Arial"/>
              <a:ea typeface="Arial"/>
              <a:cs typeface="Arial"/>
              <a:sym typeface="Arial"/>
            </a:endParaRPr>
          </a:p>
        </p:txBody>
      </p:sp>
      <p:sp>
        <p:nvSpPr>
          <p:cNvPr id="232" name="Google Shape;232;p13"/>
          <p:cNvSpPr/>
          <p:nvPr/>
        </p:nvSpPr>
        <p:spPr>
          <a:xfrm>
            <a:off x="7694069" y="2618998"/>
            <a:ext cx="461080" cy="332731"/>
          </a:xfrm>
          <a:custGeom>
            <a:rect b="b" l="l" r="r" t="t"/>
            <a:pathLst>
              <a:path extrusionOk="0" h="437224" w="605879">
                <a:moveTo>
                  <a:pt x="91000" y="173662"/>
                </a:moveTo>
                <a:lnTo>
                  <a:pt x="331193" y="173662"/>
                </a:lnTo>
                <a:cubicBezTo>
                  <a:pt x="337373" y="173662"/>
                  <a:pt x="342454" y="178725"/>
                  <a:pt x="342454" y="184882"/>
                </a:cubicBezTo>
                <a:cubicBezTo>
                  <a:pt x="342454" y="191040"/>
                  <a:pt x="337373" y="196102"/>
                  <a:pt x="331193" y="196102"/>
                </a:cubicBezTo>
                <a:lnTo>
                  <a:pt x="91000" y="196102"/>
                </a:lnTo>
                <a:cubicBezTo>
                  <a:pt x="84683" y="196102"/>
                  <a:pt x="79739" y="191040"/>
                  <a:pt x="79739" y="184882"/>
                </a:cubicBezTo>
                <a:cubicBezTo>
                  <a:pt x="79739" y="178725"/>
                  <a:pt x="84683" y="173662"/>
                  <a:pt x="91000" y="173662"/>
                </a:cubicBezTo>
                <a:close/>
                <a:moveTo>
                  <a:pt x="421630" y="131441"/>
                </a:moveTo>
                <a:cubicBezTo>
                  <a:pt x="423003" y="138294"/>
                  <a:pt x="423552" y="145284"/>
                  <a:pt x="423552" y="152274"/>
                </a:cubicBezTo>
                <a:cubicBezTo>
                  <a:pt x="423552" y="220668"/>
                  <a:pt x="362456" y="281249"/>
                  <a:pt x="275961" y="300986"/>
                </a:cubicBezTo>
                <a:cubicBezTo>
                  <a:pt x="302047" y="334017"/>
                  <a:pt x="350924" y="355536"/>
                  <a:pt x="408175" y="358277"/>
                </a:cubicBezTo>
                <a:cubicBezTo>
                  <a:pt x="412569" y="358551"/>
                  <a:pt x="416413" y="361293"/>
                  <a:pt x="418060" y="365267"/>
                </a:cubicBezTo>
                <a:cubicBezTo>
                  <a:pt x="427259" y="388019"/>
                  <a:pt x="463505" y="403370"/>
                  <a:pt x="488218" y="410360"/>
                </a:cubicBezTo>
                <a:cubicBezTo>
                  <a:pt x="483962" y="399944"/>
                  <a:pt x="479156" y="385004"/>
                  <a:pt x="474214" y="363348"/>
                </a:cubicBezTo>
                <a:cubicBezTo>
                  <a:pt x="472841" y="357455"/>
                  <a:pt x="476273" y="351698"/>
                  <a:pt x="482039" y="349916"/>
                </a:cubicBezTo>
                <a:cubicBezTo>
                  <a:pt x="543685" y="332236"/>
                  <a:pt x="583500" y="290980"/>
                  <a:pt x="583363" y="244928"/>
                </a:cubicBezTo>
                <a:cubicBezTo>
                  <a:pt x="583363" y="182839"/>
                  <a:pt x="511009" y="132126"/>
                  <a:pt x="421630" y="131441"/>
                </a:cubicBezTo>
                <a:close/>
                <a:moveTo>
                  <a:pt x="75898" y="120173"/>
                </a:moveTo>
                <a:lnTo>
                  <a:pt x="340509" y="120173"/>
                </a:lnTo>
                <a:cubicBezTo>
                  <a:pt x="346826" y="120173"/>
                  <a:pt x="351769" y="125114"/>
                  <a:pt x="351769" y="131428"/>
                </a:cubicBezTo>
                <a:cubicBezTo>
                  <a:pt x="351769" y="137604"/>
                  <a:pt x="346826" y="142683"/>
                  <a:pt x="340509" y="142683"/>
                </a:cubicBezTo>
                <a:lnTo>
                  <a:pt x="75898" y="142683"/>
                </a:lnTo>
                <a:cubicBezTo>
                  <a:pt x="69719" y="142683"/>
                  <a:pt x="64638" y="137604"/>
                  <a:pt x="64638" y="131428"/>
                </a:cubicBezTo>
                <a:cubicBezTo>
                  <a:pt x="64638" y="125114"/>
                  <a:pt x="69719" y="120173"/>
                  <a:pt x="75898" y="120173"/>
                </a:cubicBezTo>
                <a:close/>
                <a:moveTo>
                  <a:pt x="210609" y="22478"/>
                </a:moveTo>
                <a:cubicBezTo>
                  <a:pt x="106952" y="22478"/>
                  <a:pt x="22516" y="81277"/>
                  <a:pt x="22516" y="153508"/>
                </a:cubicBezTo>
                <a:cubicBezTo>
                  <a:pt x="22516" y="206688"/>
                  <a:pt x="68372" y="254385"/>
                  <a:pt x="139216" y="274807"/>
                </a:cubicBezTo>
                <a:cubicBezTo>
                  <a:pt x="144983" y="276452"/>
                  <a:pt x="148415" y="282208"/>
                  <a:pt x="147042" y="288102"/>
                </a:cubicBezTo>
                <a:cubicBezTo>
                  <a:pt x="140864" y="314966"/>
                  <a:pt x="135097" y="332647"/>
                  <a:pt x="130017" y="344297"/>
                </a:cubicBezTo>
                <a:cubicBezTo>
                  <a:pt x="158437" y="336622"/>
                  <a:pt x="203058" y="318667"/>
                  <a:pt x="214041" y="291254"/>
                </a:cubicBezTo>
                <a:cubicBezTo>
                  <a:pt x="215689" y="287280"/>
                  <a:pt x="219533" y="284538"/>
                  <a:pt x="223927" y="284264"/>
                </a:cubicBezTo>
                <a:cubicBezTo>
                  <a:pt x="320170" y="279604"/>
                  <a:pt x="395407" y="223135"/>
                  <a:pt x="398839" y="152960"/>
                </a:cubicBezTo>
                <a:cubicBezTo>
                  <a:pt x="400075" y="126918"/>
                  <a:pt x="389915" y="101836"/>
                  <a:pt x="369596" y="80592"/>
                </a:cubicBezTo>
                <a:cubicBezTo>
                  <a:pt x="334860" y="44133"/>
                  <a:pt x="275412" y="22478"/>
                  <a:pt x="210609" y="22478"/>
                </a:cubicBezTo>
                <a:close/>
                <a:moveTo>
                  <a:pt x="210609" y="0"/>
                </a:moveTo>
                <a:cubicBezTo>
                  <a:pt x="281453" y="0"/>
                  <a:pt x="346942" y="24260"/>
                  <a:pt x="385796" y="64967"/>
                </a:cubicBezTo>
                <a:cubicBezTo>
                  <a:pt x="398702" y="78536"/>
                  <a:pt x="408175" y="93338"/>
                  <a:pt x="414079" y="109100"/>
                </a:cubicBezTo>
                <a:cubicBezTo>
                  <a:pt x="416001" y="108963"/>
                  <a:pt x="417923" y="108963"/>
                  <a:pt x="419845" y="108963"/>
                </a:cubicBezTo>
                <a:cubicBezTo>
                  <a:pt x="522404" y="108963"/>
                  <a:pt x="606016" y="169955"/>
                  <a:pt x="605879" y="244928"/>
                </a:cubicBezTo>
                <a:cubicBezTo>
                  <a:pt x="605879" y="298519"/>
                  <a:pt x="564141" y="346079"/>
                  <a:pt x="498515" y="368420"/>
                </a:cubicBezTo>
                <a:cubicBezTo>
                  <a:pt x="506066" y="398025"/>
                  <a:pt x="512931" y="412279"/>
                  <a:pt x="516088" y="414609"/>
                </a:cubicBezTo>
                <a:cubicBezTo>
                  <a:pt x="524601" y="418858"/>
                  <a:pt x="523228" y="426671"/>
                  <a:pt x="522953" y="428178"/>
                </a:cubicBezTo>
                <a:cubicBezTo>
                  <a:pt x="522541" y="429686"/>
                  <a:pt x="520207" y="437224"/>
                  <a:pt x="510185" y="437224"/>
                </a:cubicBezTo>
                <a:cubicBezTo>
                  <a:pt x="497828" y="437224"/>
                  <a:pt x="423689" y="421325"/>
                  <a:pt x="400487" y="380344"/>
                </a:cubicBezTo>
                <a:cubicBezTo>
                  <a:pt x="333899" y="375410"/>
                  <a:pt x="277746" y="346764"/>
                  <a:pt x="250836" y="304275"/>
                </a:cubicBezTo>
                <a:cubicBezTo>
                  <a:pt x="244521" y="305098"/>
                  <a:pt x="238205" y="305783"/>
                  <a:pt x="231752" y="306331"/>
                </a:cubicBezTo>
                <a:cubicBezTo>
                  <a:pt x="206216" y="353069"/>
                  <a:pt x="121643" y="371161"/>
                  <a:pt x="107639" y="371161"/>
                </a:cubicBezTo>
                <a:cubicBezTo>
                  <a:pt x="97616" y="371161"/>
                  <a:pt x="95145" y="364171"/>
                  <a:pt x="94596" y="361978"/>
                </a:cubicBezTo>
                <a:cubicBezTo>
                  <a:pt x="94184" y="360470"/>
                  <a:pt x="92948" y="352658"/>
                  <a:pt x="102009" y="348135"/>
                </a:cubicBezTo>
                <a:cubicBezTo>
                  <a:pt x="105030" y="345942"/>
                  <a:pt x="113130" y="331550"/>
                  <a:pt x="122741" y="293173"/>
                </a:cubicBezTo>
                <a:cubicBezTo>
                  <a:pt x="47778" y="268228"/>
                  <a:pt x="0" y="214226"/>
                  <a:pt x="0" y="153508"/>
                </a:cubicBezTo>
                <a:cubicBezTo>
                  <a:pt x="0" y="68804"/>
                  <a:pt x="94458" y="0"/>
                  <a:pt x="210609"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33" name="Google Shape;233;p13"/>
          <p:cNvSpPr/>
          <p:nvPr/>
        </p:nvSpPr>
        <p:spPr>
          <a:xfrm>
            <a:off x="8183751" y="1912180"/>
            <a:ext cx="3312900" cy="557400"/>
          </a:xfrm>
          <a:prstGeom prst="rect">
            <a:avLst/>
          </a:prstGeom>
          <a:noFill/>
          <a:ln>
            <a:noFill/>
          </a:ln>
        </p:spPr>
        <p:txBody>
          <a:bodyPr anchorCtr="0" anchor="t" bIns="46800" lIns="90000" spcFirstLastPara="1" rIns="90000" wrap="square" tIns="46800">
            <a:noAutofit/>
          </a:bodyPr>
          <a:lstStyle/>
          <a:p>
            <a:pPr indent="0" lvl="0" marL="0" marR="0" rtl="0" algn="l">
              <a:lnSpc>
                <a:spcPct val="115000"/>
              </a:lnSpc>
              <a:spcBef>
                <a:spcPts val="0"/>
              </a:spcBef>
              <a:spcAft>
                <a:spcPts val="0"/>
              </a:spcAft>
              <a:buNone/>
            </a:pPr>
            <a:r>
              <a:rPr lang="en-US" sz="1000">
                <a:solidFill>
                  <a:schemeClr val="dk1"/>
                </a:solidFill>
              </a:rPr>
              <a:t>Used Google forms for creating forms and collecting responses which are then stored in our system.</a:t>
            </a:r>
            <a:endParaRPr/>
          </a:p>
        </p:txBody>
      </p:sp>
      <p:sp>
        <p:nvSpPr>
          <p:cNvPr id="234" name="Google Shape;234;p13"/>
          <p:cNvSpPr txBox="1"/>
          <p:nvPr/>
        </p:nvSpPr>
        <p:spPr>
          <a:xfrm>
            <a:off x="8183751" y="1575500"/>
            <a:ext cx="3312849" cy="412880"/>
          </a:xfrm>
          <a:prstGeom prst="rect">
            <a:avLst/>
          </a:prstGeom>
          <a:noFill/>
          <a:ln>
            <a:noFill/>
          </a:ln>
        </p:spPr>
        <p:txBody>
          <a:bodyPr anchorCtr="0" anchor="t" bIns="46800" lIns="90000" spcFirstLastPara="1" rIns="90000" wrap="square" tIns="46800">
            <a:normAutofit/>
          </a:bodyPr>
          <a:lstStyle/>
          <a:p>
            <a:pPr indent="0" lvl="0" marL="0" marR="0" rtl="0" algn="l">
              <a:spcBef>
                <a:spcPts val="0"/>
              </a:spcBef>
              <a:spcAft>
                <a:spcPts val="0"/>
              </a:spcAft>
              <a:buClr>
                <a:schemeClr val="accent5"/>
              </a:buClr>
              <a:buSzPts val="1665"/>
              <a:buFont typeface="Arial"/>
              <a:buNone/>
            </a:pPr>
            <a:r>
              <a:rPr b="1" lang="en-US" sz="1500">
                <a:solidFill>
                  <a:schemeClr val="accent5"/>
                </a:solidFill>
              </a:rPr>
              <a:t>Custom Forms for each Event</a:t>
            </a:r>
            <a:endParaRPr b="1" sz="1500">
              <a:solidFill>
                <a:schemeClr val="accent5"/>
              </a:solidFill>
              <a:latin typeface="Arial"/>
              <a:ea typeface="Arial"/>
              <a:cs typeface="Arial"/>
              <a:sym typeface="Arial"/>
            </a:endParaRPr>
          </a:p>
        </p:txBody>
      </p:sp>
      <p:sp>
        <p:nvSpPr>
          <p:cNvPr id="235" name="Google Shape;235;p13"/>
          <p:cNvSpPr/>
          <p:nvPr/>
        </p:nvSpPr>
        <p:spPr>
          <a:xfrm>
            <a:off x="7694069" y="1668551"/>
            <a:ext cx="461080" cy="460474"/>
          </a:xfrm>
          <a:custGeom>
            <a:rect b="b" l="l" r="r" t="t"/>
            <a:pathLst>
              <a:path extrusionOk="0" h="590770" w="591547">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36" name="Google Shape;236;p13"/>
          <p:cNvSpPr txBox="1"/>
          <p:nvPr/>
        </p:nvSpPr>
        <p:spPr>
          <a:xfrm>
            <a:off x="780900" y="1337270"/>
            <a:ext cx="3429600" cy="4462500"/>
          </a:xfrm>
          <a:prstGeom prst="rect">
            <a:avLst/>
          </a:prstGeom>
          <a:noFill/>
          <a:ln>
            <a:noFill/>
          </a:ln>
        </p:spPr>
        <p:txBody>
          <a:bodyPr anchorCtr="0" anchor="t" bIns="46800" lIns="90000" spcFirstLastPara="1" rIns="90000" wrap="square" tIns="46800">
            <a:normAutofit fontScale="77500" lnSpcReduction="20000"/>
          </a:bodyPr>
          <a:lstStyle/>
          <a:p>
            <a:pPr indent="0" lvl="0" marL="0" marR="0" rtl="0" algn="just">
              <a:lnSpc>
                <a:spcPct val="150000"/>
              </a:lnSpc>
              <a:spcBef>
                <a:spcPts val="0"/>
              </a:spcBef>
              <a:spcAft>
                <a:spcPts val="0"/>
              </a:spcAft>
              <a:buNone/>
            </a:pPr>
            <a:r>
              <a:rPr lang="en-US" sz="1600">
                <a:solidFill>
                  <a:schemeClr val="dk1"/>
                </a:solidFill>
                <a:latin typeface="Raleway"/>
                <a:ea typeface="Raleway"/>
                <a:cs typeface="Raleway"/>
                <a:sym typeface="Raleway"/>
              </a:rPr>
              <a:t>CastNXT automates the flow of information right from performers to designers making the selection and finalisation processes hassle free. This solution is supposed to decrease the process time by over 60% making it easier for everyone involved. </a:t>
            </a:r>
            <a:endParaRPr sz="1600">
              <a:solidFill>
                <a:schemeClr val="dk1"/>
              </a:solidFill>
              <a:latin typeface="Raleway"/>
              <a:ea typeface="Raleway"/>
              <a:cs typeface="Raleway"/>
              <a:sym typeface="Raleway"/>
            </a:endParaRPr>
          </a:p>
          <a:p>
            <a:pPr indent="0" lvl="0" marL="0" marR="0" rtl="0" algn="l">
              <a:lnSpc>
                <a:spcPct val="150000"/>
              </a:lnSpc>
              <a:spcBef>
                <a:spcPts val="0"/>
              </a:spcBef>
              <a:spcAft>
                <a:spcPts val="0"/>
              </a:spcAft>
              <a:buNone/>
            </a:pPr>
            <a:r>
              <a:t/>
            </a:r>
            <a:endParaRPr sz="1600">
              <a:solidFill>
                <a:schemeClr val="dk1"/>
              </a:solidFill>
              <a:latin typeface="Raleway"/>
              <a:ea typeface="Raleway"/>
              <a:cs typeface="Raleway"/>
              <a:sym typeface="Raleway"/>
            </a:endParaRPr>
          </a:p>
          <a:p>
            <a:pPr indent="0" lvl="0" marL="0" marR="0" rtl="0" algn="l">
              <a:lnSpc>
                <a:spcPct val="150000"/>
              </a:lnSpc>
              <a:spcBef>
                <a:spcPts val="0"/>
              </a:spcBef>
              <a:spcAft>
                <a:spcPts val="0"/>
              </a:spcAft>
              <a:buNone/>
            </a:pPr>
            <a:r>
              <a:rPr lang="en-US" sz="1600">
                <a:solidFill>
                  <a:schemeClr val="dk1"/>
                </a:solidFill>
                <a:latin typeface="Raleway"/>
                <a:ea typeface="Raleway"/>
                <a:cs typeface="Raleway"/>
                <a:sym typeface="Raleway"/>
              </a:rPr>
              <a:t>Automated Processes :</a:t>
            </a:r>
            <a:endParaRPr sz="1600">
              <a:solidFill>
                <a:schemeClr val="dk1"/>
              </a:solidFill>
              <a:latin typeface="Raleway"/>
              <a:ea typeface="Raleway"/>
              <a:cs typeface="Raleway"/>
              <a:sym typeface="Raleway"/>
            </a:endParaRPr>
          </a:p>
          <a:p>
            <a:pPr indent="-307340" lvl="0" marL="457200" marR="0" rtl="0" algn="l">
              <a:lnSpc>
                <a:spcPct val="150000"/>
              </a:lnSpc>
              <a:spcBef>
                <a:spcPts val="0"/>
              </a:spcBef>
              <a:spcAft>
                <a:spcPts val="0"/>
              </a:spcAft>
              <a:buClr>
                <a:schemeClr val="dk1"/>
              </a:buClr>
              <a:buSzPct val="100000"/>
              <a:buFont typeface="Raleway"/>
              <a:buAutoNum type="arabicPeriod"/>
            </a:pPr>
            <a:r>
              <a:rPr lang="en-US" sz="1600">
                <a:solidFill>
                  <a:schemeClr val="dk1"/>
                </a:solidFill>
                <a:latin typeface="Raleway"/>
                <a:ea typeface="Raleway"/>
                <a:cs typeface="Raleway"/>
                <a:sym typeface="Raleway"/>
              </a:rPr>
              <a:t>Form response organization</a:t>
            </a:r>
            <a:endParaRPr sz="1600">
              <a:solidFill>
                <a:schemeClr val="dk1"/>
              </a:solidFill>
              <a:latin typeface="Raleway"/>
              <a:ea typeface="Raleway"/>
              <a:cs typeface="Raleway"/>
              <a:sym typeface="Raleway"/>
            </a:endParaRPr>
          </a:p>
          <a:p>
            <a:pPr indent="-307340" lvl="0" marL="457200" marR="0" rtl="0" algn="l">
              <a:lnSpc>
                <a:spcPct val="150000"/>
              </a:lnSpc>
              <a:spcBef>
                <a:spcPts val="0"/>
              </a:spcBef>
              <a:spcAft>
                <a:spcPts val="0"/>
              </a:spcAft>
              <a:buClr>
                <a:schemeClr val="dk1"/>
              </a:buClr>
              <a:buSzPct val="100000"/>
              <a:buFont typeface="Raleway"/>
              <a:buAutoNum type="arabicPeriod"/>
            </a:pPr>
            <a:r>
              <a:rPr lang="en-US" sz="1600">
                <a:solidFill>
                  <a:schemeClr val="dk1"/>
                </a:solidFill>
                <a:latin typeface="Raleway"/>
                <a:ea typeface="Raleway"/>
                <a:cs typeface="Raleway"/>
                <a:sym typeface="Raleway"/>
              </a:rPr>
              <a:t>Selection of Performers</a:t>
            </a:r>
            <a:endParaRPr sz="1600">
              <a:solidFill>
                <a:schemeClr val="dk1"/>
              </a:solidFill>
              <a:latin typeface="Raleway"/>
              <a:ea typeface="Raleway"/>
              <a:cs typeface="Raleway"/>
              <a:sym typeface="Raleway"/>
            </a:endParaRPr>
          </a:p>
          <a:p>
            <a:pPr indent="-307340" lvl="0" marL="457200" marR="0" rtl="0" algn="l">
              <a:lnSpc>
                <a:spcPct val="150000"/>
              </a:lnSpc>
              <a:spcBef>
                <a:spcPts val="0"/>
              </a:spcBef>
              <a:spcAft>
                <a:spcPts val="0"/>
              </a:spcAft>
              <a:buClr>
                <a:schemeClr val="dk1"/>
              </a:buClr>
              <a:buSzPct val="100000"/>
              <a:buFont typeface="Raleway"/>
              <a:buAutoNum type="arabicPeriod"/>
            </a:pPr>
            <a:r>
              <a:rPr lang="en-US" sz="1600">
                <a:solidFill>
                  <a:schemeClr val="dk1"/>
                </a:solidFill>
                <a:latin typeface="Raleway"/>
                <a:ea typeface="Raleway"/>
                <a:cs typeface="Raleway"/>
                <a:sym typeface="Raleway"/>
              </a:rPr>
              <a:t>Communication of curated performers for an event with its designer.</a:t>
            </a:r>
            <a:endParaRPr sz="1600">
              <a:solidFill>
                <a:schemeClr val="dk1"/>
              </a:solidFill>
              <a:latin typeface="Raleway"/>
              <a:ea typeface="Raleway"/>
              <a:cs typeface="Raleway"/>
              <a:sym typeface="Raleway"/>
            </a:endParaRPr>
          </a:p>
          <a:p>
            <a:pPr indent="-307340" lvl="0" marL="457200" marR="0" rtl="0" algn="l">
              <a:lnSpc>
                <a:spcPct val="150000"/>
              </a:lnSpc>
              <a:spcBef>
                <a:spcPts val="0"/>
              </a:spcBef>
              <a:spcAft>
                <a:spcPts val="0"/>
              </a:spcAft>
              <a:buClr>
                <a:schemeClr val="dk1"/>
              </a:buClr>
              <a:buSzPct val="100000"/>
              <a:buFont typeface="Raleway"/>
              <a:buAutoNum type="arabicPeriod"/>
            </a:pPr>
            <a:r>
              <a:rPr lang="en-US" sz="1600">
                <a:solidFill>
                  <a:schemeClr val="dk1"/>
                </a:solidFill>
                <a:latin typeface="Raleway"/>
                <a:ea typeface="Raleway"/>
                <a:cs typeface="Raleway"/>
                <a:sym typeface="Raleway"/>
              </a:rPr>
              <a:t>Designers giving their inputs.</a:t>
            </a:r>
            <a:endParaRPr sz="1600">
              <a:solidFill>
                <a:schemeClr val="dk1"/>
              </a:solidFill>
              <a:latin typeface="Raleway"/>
              <a:ea typeface="Raleway"/>
              <a:cs typeface="Raleway"/>
              <a:sym typeface="Raleway"/>
            </a:endParaRPr>
          </a:p>
          <a:p>
            <a:pPr indent="-307340" lvl="0" marL="457200" marR="0" rtl="0" algn="l">
              <a:lnSpc>
                <a:spcPct val="150000"/>
              </a:lnSpc>
              <a:spcBef>
                <a:spcPts val="0"/>
              </a:spcBef>
              <a:spcAft>
                <a:spcPts val="0"/>
              </a:spcAft>
              <a:buClr>
                <a:schemeClr val="dk1"/>
              </a:buClr>
              <a:buSzPct val="100000"/>
              <a:buFont typeface="Raleway"/>
              <a:buAutoNum type="arabicPeriod"/>
            </a:pPr>
            <a:r>
              <a:rPr lang="en-US" sz="1600">
                <a:solidFill>
                  <a:schemeClr val="dk1"/>
                </a:solidFill>
                <a:latin typeface="Raleway"/>
                <a:ea typeface="Raleway"/>
                <a:cs typeface="Raleway"/>
                <a:sym typeface="Raleway"/>
              </a:rPr>
              <a:t>Managers considering Designers inputs.</a:t>
            </a:r>
            <a:endParaRPr sz="1600">
              <a:solidFill>
                <a:schemeClr val="dk1"/>
              </a:solidFill>
              <a:latin typeface="Raleway"/>
              <a:ea typeface="Raleway"/>
              <a:cs typeface="Raleway"/>
              <a:sym typeface="Raleway"/>
            </a:endParaRPr>
          </a:p>
          <a:p>
            <a:pPr indent="-307340" lvl="0" marL="457200" marR="0" rtl="0" algn="l">
              <a:lnSpc>
                <a:spcPct val="150000"/>
              </a:lnSpc>
              <a:spcBef>
                <a:spcPts val="0"/>
              </a:spcBef>
              <a:spcAft>
                <a:spcPts val="0"/>
              </a:spcAft>
              <a:buClr>
                <a:schemeClr val="dk1"/>
              </a:buClr>
              <a:buSzPct val="100000"/>
              <a:buFont typeface="Raleway"/>
              <a:buAutoNum type="arabicPeriod"/>
            </a:pPr>
            <a:r>
              <a:rPr lang="en-US" sz="1600">
                <a:solidFill>
                  <a:schemeClr val="dk1"/>
                </a:solidFill>
                <a:latin typeface="Raleway"/>
                <a:ea typeface="Raleway"/>
                <a:cs typeface="Raleway"/>
                <a:sym typeface="Raleway"/>
              </a:rPr>
              <a:t>Performers being notified about their selection.</a:t>
            </a:r>
            <a:endParaRPr sz="1600">
              <a:solidFill>
                <a:schemeClr val="dk1"/>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4"/>
          <p:cNvSpPr txBox="1"/>
          <p:nvPr>
            <p:ph type="title"/>
          </p:nvPr>
        </p:nvSpPr>
        <p:spPr>
          <a:xfrm>
            <a:off x="4680700" y="2522836"/>
            <a:ext cx="5419200" cy="388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160"/>
              <a:buFont typeface="Arial"/>
              <a:buNone/>
            </a:pPr>
            <a:r>
              <a:rPr lang="en-US" sz="3000">
                <a:latin typeface="Raleway"/>
                <a:ea typeface="Raleway"/>
                <a:cs typeface="Raleway"/>
                <a:sym typeface="Raleway"/>
              </a:rPr>
              <a:t>Our Final Product</a:t>
            </a:r>
            <a:endParaRPr sz="3000">
              <a:latin typeface="Raleway"/>
              <a:ea typeface="Raleway"/>
              <a:cs typeface="Raleway"/>
              <a:sym typeface="Raleway"/>
            </a:endParaRPr>
          </a:p>
        </p:txBody>
      </p:sp>
      <p:sp>
        <p:nvSpPr>
          <p:cNvPr id="243" name="Google Shape;243;p14"/>
          <p:cNvSpPr/>
          <p:nvPr/>
        </p:nvSpPr>
        <p:spPr>
          <a:xfrm>
            <a:off x="3446585" y="2272130"/>
            <a:ext cx="850578" cy="889909"/>
          </a:xfrm>
          <a:prstGeom prst="rect">
            <a:avLst/>
          </a:prstGeom>
        </p:spPr>
        <p:txBody>
          <a:bodyPr>
            <a:prstTxWarp prst="textPlain"/>
          </a:bodyPr>
          <a:lstStyle/>
          <a:p>
            <a:pPr lvl="0" algn="l"/>
            <a:r>
              <a:rPr b="0" i="0">
                <a:ln>
                  <a:noFill/>
                </a:ln>
                <a:solidFill>
                  <a:schemeClr val="accent1"/>
                </a:solidFill>
                <a:latin typeface="Impact"/>
              </a:rPr>
              <a:t>03</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5"/>
          <p:cNvSpPr txBox="1"/>
          <p:nvPr>
            <p:ph type="ctrTitle"/>
          </p:nvPr>
        </p:nvSpPr>
        <p:spPr>
          <a:xfrm>
            <a:off x="3718717" y="1807491"/>
            <a:ext cx="4754565" cy="162150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3200"/>
              <a:buNone/>
            </a:pPr>
            <a:r>
              <a:rPr lang="en-US">
                <a:solidFill>
                  <a:schemeClr val="accent1"/>
                </a:solidFill>
              </a:rPr>
              <a:t>Thank you</a:t>
            </a:r>
            <a:endParaRPr>
              <a:solidFill>
                <a:schemeClr val="accent1"/>
              </a:solidFill>
            </a:endParaRPr>
          </a:p>
          <a:p>
            <a:pPr indent="0" lvl="0" marL="0" rtl="0" algn="ctr">
              <a:lnSpc>
                <a:spcPct val="90000"/>
              </a:lnSpc>
              <a:spcBef>
                <a:spcPts val="0"/>
              </a:spcBef>
              <a:spcAft>
                <a:spcPts val="0"/>
              </a:spcAft>
              <a:buClr>
                <a:schemeClr val="accent1"/>
              </a:buClr>
              <a:buSzPts val="3200"/>
              <a:buNone/>
            </a:pPr>
            <a:r>
              <a:t/>
            </a:r>
            <a:endParaRPr>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主题5">
  <a:themeElements>
    <a:clrScheme name="房利美">
      <a:dk1>
        <a:srgbClr val="000000"/>
      </a:dk1>
      <a:lt1>
        <a:srgbClr val="FFFFFF"/>
      </a:lt1>
      <a:dk2>
        <a:srgbClr val="768394"/>
      </a:dk2>
      <a:lt2>
        <a:srgbClr val="F0F0F0"/>
      </a:lt2>
      <a:accent1>
        <a:srgbClr val="B61024"/>
      </a:accent1>
      <a:accent2>
        <a:srgbClr val="EB172E"/>
      </a:accent2>
      <a:accent3>
        <a:srgbClr val="FFCD44"/>
      </a:accent3>
      <a:accent4>
        <a:srgbClr val="FB6565"/>
      </a:accent4>
      <a:accent5>
        <a:srgbClr val="828E97"/>
      </a:accent5>
      <a:accent6>
        <a:srgbClr val="525252"/>
      </a:accent6>
      <a:hlink>
        <a:srgbClr val="4276AA"/>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