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11"/>
  </p:notesMasterIdLst>
  <p:sldIdLst>
    <p:sldId id="256" r:id="rId2"/>
    <p:sldId id="257" r:id="rId3"/>
    <p:sldId id="264" r:id="rId4"/>
    <p:sldId id="260" r:id="rId5"/>
    <p:sldId id="262" r:id="rId6"/>
    <p:sldId id="265" r:id="rId7"/>
    <p:sldId id="266" r:id="rId8"/>
    <p:sldId id="267" r:id="rId9"/>
    <p:sldId id="268"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aleway" pitchFamily="2" charset="0"/>
      <p:regular r:id="rId16"/>
      <p:bold r:id="rId17"/>
      <p:italic r:id="rId18"/>
      <p:boldItalic r:id="rId19"/>
    </p:embeddedFont>
    <p:embeddedFont>
      <p:font typeface="Raleway SemiBold"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BBA23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E55F1-C704-424B-9573-67D555CCA30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AF68DAF-7D93-4C17-89F2-262C2412EE91}">
      <dgm:prSet phldrT="[Text]"/>
      <dgm:spPr>
        <a:solidFill>
          <a:srgbClr val="0070C0"/>
        </a:solidFill>
        <a:ln>
          <a:solidFill>
            <a:srgbClr val="0070C0"/>
          </a:solidFill>
        </a:ln>
      </dgm:spPr>
      <dgm:t>
        <a:bodyPr/>
        <a:lstStyle/>
        <a:p>
          <a:r>
            <a:rPr lang="en-US" dirty="0">
              <a:solidFill>
                <a:schemeClr val="tx1"/>
              </a:solidFill>
            </a:rPr>
            <a:t>User/Talent</a:t>
          </a:r>
        </a:p>
      </dgm:t>
    </dgm:pt>
    <dgm:pt modelId="{F07EF06D-7E1B-40C2-9731-6C2FC33DE62C}" type="parTrans" cxnId="{B47CE6ED-5115-42D3-9B5F-81C1D5F0FC50}">
      <dgm:prSet/>
      <dgm:spPr/>
      <dgm:t>
        <a:bodyPr/>
        <a:lstStyle/>
        <a:p>
          <a:endParaRPr lang="en-US"/>
        </a:p>
      </dgm:t>
    </dgm:pt>
    <dgm:pt modelId="{999A0F00-D559-4BEA-9BAE-C990A18B3137}" type="sibTrans" cxnId="{B47CE6ED-5115-42D3-9B5F-81C1D5F0FC50}">
      <dgm:prSet/>
      <dgm:spPr/>
      <dgm:t>
        <a:bodyPr/>
        <a:lstStyle/>
        <a:p>
          <a:endParaRPr lang="en-US"/>
        </a:p>
      </dgm:t>
    </dgm:pt>
    <dgm:pt modelId="{B7F64942-AFAA-441D-B1D3-E5A3E2B03864}">
      <dgm:prSet phldrT="[Text]" custT="1"/>
      <dgm:spPr/>
      <dgm:t>
        <a:bodyPr/>
        <a:lstStyle/>
        <a:p>
          <a:r>
            <a:rPr lang="en-US" sz="2000" dirty="0"/>
            <a:t>Event Registration</a:t>
          </a:r>
        </a:p>
      </dgm:t>
    </dgm:pt>
    <dgm:pt modelId="{4ADCD4AC-598C-40C5-AD20-06CE4BE7B822}" type="parTrans" cxnId="{067735A6-74BC-4EBB-A643-3E9C873E2F89}">
      <dgm:prSet/>
      <dgm:spPr/>
      <dgm:t>
        <a:bodyPr/>
        <a:lstStyle/>
        <a:p>
          <a:endParaRPr lang="en-US"/>
        </a:p>
      </dgm:t>
    </dgm:pt>
    <dgm:pt modelId="{B84E96A1-59DD-4072-AB05-0C619AC16E9A}" type="sibTrans" cxnId="{067735A6-74BC-4EBB-A643-3E9C873E2F89}">
      <dgm:prSet/>
      <dgm:spPr/>
      <dgm:t>
        <a:bodyPr/>
        <a:lstStyle/>
        <a:p>
          <a:endParaRPr lang="en-US"/>
        </a:p>
      </dgm:t>
    </dgm:pt>
    <dgm:pt modelId="{D8B24008-6BCA-489C-80E3-99BF76F5C67C}">
      <dgm:prSet phldrT="[Text]" custT="1"/>
      <dgm:spPr/>
      <dgm:t>
        <a:bodyPr/>
        <a:lstStyle/>
        <a:p>
          <a:r>
            <a:rPr lang="en-US" sz="2000" dirty="0"/>
            <a:t>Edit Event Submission</a:t>
          </a:r>
        </a:p>
      </dgm:t>
    </dgm:pt>
    <dgm:pt modelId="{85B02219-6847-44B3-BB80-EDC3226F8F6B}" type="parTrans" cxnId="{DF61A500-9619-4C3C-9ED8-2661351CE390}">
      <dgm:prSet/>
      <dgm:spPr/>
      <dgm:t>
        <a:bodyPr/>
        <a:lstStyle/>
        <a:p>
          <a:endParaRPr lang="en-US"/>
        </a:p>
      </dgm:t>
    </dgm:pt>
    <dgm:pt modelId="{3644D8F8-A326-40FA-803E-2733F794668C}" type="sibTrans" cxnId="{DF61A500-9619-4C3C-9ED8-2661351CE390}">
      <dgm:prSet/>
      <dgm:spPr/>
      <dgm:t>
        <a:bodyPr/>
        <a:lstStyle/>
        <a:p>
          <a:endParaRPr lang="en-US"/>
        </a:p>
      </dgm:t>
    </dgm:pt>
    <dgm:pt modelId="{567A8A34-6D2F-4DE6-AA02-F57D424B9684}">
      <dgm:prSet phldrT="[Text]"/>
      <dgm:spPr>
        <a:solidFill>
          <a:srgbClr val="92D050"/>
        </a:solidFill>
        <a:ln>
          <a:solidFill>
            <a:srgbClr val="92D050"/>
          </a:solidFill>
        </a:ln>
      </dgm:spPr>
      <dgm:t>
        <a:bodyPr/>
        <a:lstStyle/>
        <a:p>
          <a:r>
            <a:rPr lang="en-US" dirty="0">
              <a:solidFill>
                <a:schemeClr val="tx1"/>
              </a:solidFill>
            </a:rPr>
            <a:t>Admin/Producer</a:t>
          </a:r>
        </a:p>
      </dgm:t>
    </dgm:pt>
    <dgm:pt modelId="{2E0B6A10-5812-47AD-A296-855F7992DF42}" type="parTrans" cxnId="{C0A04777-AEA7-4841-8942-6A66DD900D71}">
      <dgm:prSet/>
      <dgm:spPr/>
      <dgm:t>
        <a:bodyPr/>
        <a:lstStyle/>
        <a:p>
          <a:endParaRPr lang="en-US"/>
        </a:p>
      </dgm:t>
    </dgm:pt>
    <dgm:pt modelId="{6CE46819-D8F7-41C5-96E1-1A03E3018520}" type="sibTrans" cxnId="{C0A04777-AEA7-4841-8942-6A66DD900D71}">
      <dgm:prSet/>
      <dgm:spPr/>
      <dgm:t>
        <a:bodyPr/>
        <a:lstStyle/>
        <a:p>
          <a:endParaRPr lang="en-US"/>
        </a:p>
      </dgm:t>
    </dgm:pt>
    <dgm:pt modelId="{C0088C3C-D9F1-491F-BCAC-F652CF4EFADA}">
      <dgm:prSet phldrT="[Text]" custT="1"/>
      <dgm:spPr/>
      <dgm:t>
        <a:bodyPr/>
        <a:lstStyle/>
        <a:p>
          <a:r>
            <a:rPr lang="en-US" sz="2000" dirty="0"/>
            <a:t>Event Create/Edit</a:t>
          </a:r>
        </a:p>
      </dgm:t>
    </dgm:pt>
    <dgm:pt modelId="{B761E2DA-06E9-4543-8F9B-55DF413459DE}" type="parTrans" cxnId="{8F5D48DE-72CB-4C85-94F0-FE443C361115}">
      <dgm:prSet/>
      <dgm:spPr/>
      <dgm:t>
        <a:bodyPr/>
        <a:lstStyle/>
        <a:p>
          <a:endParaRPr lang="en-US"/>
        </a:p>
      </dgm:t>
    </dgm:pt>
    <dgm:pt modelId="{23BE764A-E39B-4CD4-9F22-46563BE328CF}" type="sibTrans" cxnId="{8F5D48DE-72CB-4C85-94F0-FE443C361115}">
      <dgm:prSet/>
      <dgm:spPr/>
      <dgm:t>
        <a:bodyPr/>
        <a:lstStyle/>
        <a:p>
          <a:endParaRPr lang="en-US"/>
        </a:p>
      </dgm:t>
    </dgm:pt>
    <dgm:pt modelId="{28090335-3839-4DCF-B4E8-C417F2587A6A}">
      <dgm:prSet phldrT="[Text]" custT="1"/>
      <dgm:spPr/>
      <dgm:t>
        <a:bodyPr/>
        <a:lstStyle/>
        <a:p>
          <a:r>
            <a:rPr lang="en-US" sz="2000" dirty="0"/>
            <a:t>Client Deck Curation</a:t>
          </a:r>
        </a:p>
      </dgm:t>
    </dgm:pt>
    <dgm:pt modelId="{FEC63C34-17D6-4521-854B-43C8FD0A74CE}" type="parTrans" cxnId="{C268AC0F-3EBF-4A5B-99E8-3FD559F9740D}">
      <dgm:prSet/>
      <dgm:spPr/>
      <dgm:t>
        <a:bodyPr/>
        <a:lstStyle/>
        <a:p>
          <a:endParaRPr lang="en-US"/>
        </a:p>
      </dgm:t>
    </dgm:pt>
    <dgm:pt modelId="{7FE26E1D-76B5-4F12-9AAC-E23638D8C97A}" type="sibTrans" cxnId="{C268AC0F-3EBF-4A5B-99E8-3FD559F9740D}">
      <dgm:prSet/>
      <dgm:spPr/>
      <dgm:t>
        <a:bodyPr/>
        <a:lstStyle/>
        <a:p>
          <a:endParaRPr lang="en-US"/>
        </a:p>
      </dgm:t>
    </dgm:pt>
    <dgm:pt modelId="{4066C256-6138-43B9-9995-2E264FDEE9F9}">
      <dgm:prSet phldrT="[Text]"/>
      <dgm:spPr>
        <a:solidFill>
          <a:srgbClr val="FFC000"/>
        </a:solidFill>
        <a:ln>
          <a:solidFill>
            <a:srgbClr val="FFC000"/>
          </a:solidFill>
        </a:ln>
      </dgm:spPr>
      <dgm:t>
        <a:bodyPr/>
        <a:lstStyle/>
        <a:p>
          <a:r>
            <a:rPr lang="en-US" dirty="0">
              <a:solidFill>
                <a:schemeClr val="tx1"/>
              </a:solidFill>
            </a:rPr>
            <a:t>Client</a:t>
          </a:r>
        </a:p>
      </dgm:t>
    </dgm:pt>
    <dgm:pt modelId="{D7F90CA4-70AA-4F61-B862-D844C2BBD79A}" type="parTrans" cxnId="{8300F503-162B-41CB-BDEB-57BB60CD7593}">
      <dgm:prSet/>
      <dgm:spPr/>
      <dgm:t>
        <a:bodyPr/>
        <a:lstStyle/>
        <a:p>
          <a:endParaRPr lang="en-US"/>
        </a:p>
      </dgm:t>
    </dgm:pt>
    <dgm:pt modelId="{F4623FFD-0515-4053-8E56-A905D6C07BE9}" type="sibTrans" cxnId="{8300F503-162B-41CB-BDEB-57BB60CD7593}">
      <dgm:prSet/>
      <dgm:spPr/>
      <dgm:t>
        <a:bodyPr/>
        <a:lstStyle/>
        <a:p>
          <a:endParaRPr lang="en-US"/>
        </a:p>
      </dgm:t>
    </dgm:pt>
    <dgm:pt modelId="{DF438F6C-F240-4111-93D5-5FE3AC2819F9}">
      <dgm:prSet phldrT="[Text]" custT="1"/>
      <dgm:spPr/>
      <dgm:t>
        <a:bodyPr/>
        <a:lstStyle/>
        <a:p>
          <a:r>
            <a:rPr lang="en-US" sz="2000" dirty="0"/>
            <a:t>Talent Preference order</a:t>
          </a:r>
        </a:p>
      </dgm:t>
    </dgm:pt>
    <dgm:pt modelId="{EA758D0C-4C8D-4EF9-900C-8FBC4B56376A}" type="parTrans" cxnId="{EEDA7286-6F09-4C1C-AFED-F646CC9F7083}">
      <dgm:prSet/>
      <dgm:spPr/>
      <dgm:t>
        <a:bodyPr/>
        <a:lstStyle/>
        <a:p>
          <a:endParaRPr lang="en-US"/>
        </a:p>
      </dgm:t>
    </dgm:pt>
    <dgm:pt modelId="{C927D9AB-DBED-4EEB-9D94-16529DFF63BC}" type="sibTrans" cxnId="{EEDA7286-6F09-4C1C-AFED-F646CC9F7083}">
      <dgm:prSet/>
      <dgm:spPr/>
      <dgm:t>
        <a:bodyPr/>
        <a:lstStyle/>
        <a:p>
          <a:endParaRPr lang="en-US"/>
        </a:p>
      </dgm:t>
    </dgm:pt>
    <dgm:pt modelId="{59A237EB-DE1B-49C7-91B9-A94208CAF429}">
      <dgm:prSet phldrT="[Text]" custT="1"/>
      <dgm:spPr/>
      <dgm:t>
        <a:bodyPr/>
        <a:lstStyle/>
        <a:p>
          <a:r>
            <a:rPr lang="en-US" sz="2000" dirty="0"/>
            <a:t>Talent-wise feedback</a:t>
          </a:r>
        </a:p>
      </dgm:t>
    </dgm:pt>
    <dgm:pt modelId="{95C5B51E-C6ED-43E8-A5C4-6297227FFBA2}" type="parTrans" cxnId="{3B3DF9DC-2A86-4F4D-8F07-9190D0415201}">
      <dgm:prSet/>
      <dgm:spPr/>
      <dgm:t>
        <a:bodyPr/>
        <a:lstStyle/>
        <a:p>
          <a:endParaRPr lang="en-US"/>
        </a:p>
      </dgm:t>
    </dgm:pt>
    <dgm:pt modelId="{B1BD3110-3B8D-464E-8852-8164BD3E2F06}" type="sibTrans" cxnId="{3B3DF9DC-2A86-4F4D-8F07-9190D0415201}">
      <dgm:prSet/>
      <dgm:spPr/>
      <dgm:t>
        <a:bodyPr/>
        <a:lstStyle/>
        <a:p>
          <a:endParaRPr lang="en-US"/>
        </a:p>
      </dgm:t>
    </dgm:pt>
    <dgm:pt modelId="{D68CB9C3-1E70-483C-A364-F9121203779F}">
      <dgm:prSet phldrT="[Text]" custT="1"/>
      <dgm:spPr/>
      <dgm:t>
        <a:bodyPr/>
        <a:lstStyle/>
        <a:p>
          <a:r>
            <a:rPr lang="en-US" sz="2000" dirty="0"/>
            <a:t>View Event Status</a:t>
          </a:r>
        </a:p>
      </dgm:t>
    </dgm:pt>
    <dgm:pt modelId="{06017737-CB2B-41D0-830F-4BCA71E65769}" type="parTrans" cxnId="{F8352C25-A661-48BE-93C1-2158207CCC21}">
      <dgm:prSet/>
      <dgm:spPr/>
      <dgm:t>
        <a:bodyPr/>
        <a:lstStyle/>
        <a:p>
          <a:endParaRPr lang="en-US"/>
        </a:p>
      </dgm:t>
    </dgm:pt>
    <dgm:pt modelId="{5A024D01-7768-435A-9FA0-F1F8828F3773}" type="sibTrans" cxnId="{F8352C25-A661-48BE-93C1-2158207CCC21}">
      <dgm:prSet/>
      <dgm:spPr/>
      <dgm:t>
        <a:bodyPr/>
        <a:lstStyle/>
        <a:p>
          <a:endParaRPr lang="en-US"/>
        </a:p>
      </dgm:t>
    </dgm:pt>
    <dgm:pt modelId="{2FECEB96-7076-495D-9943-D98BCFB46268}">
      <dgm:prSet phldrT="[Text]" custT="1"/>
      <dgm:spPr/>
      <dgm:t>
        <a:bodyPr/>
        <a:lstStyle/>
        <a:p>
          <a:r>
            <a:rPr lang="en-US" sz="2000" dirty="0"/>
            <a:t>Talent Selection</a:t>
          </a:r>
        </a:p>
      </dgm:t>
    </dgm:pt>
    <dgm:pt modelId="{219F011D-435A-4841-8FB5-1819174D87F5}" type="parTrans" cxnId="{3127F35D-9F0C-4E8D-9B04-CD6EE8DE7418}">
      <dgm:prSet/>
      <dgm:spPr/>
      <dgm:t>
        <a:bodyPr/>
        <a:lstStyle/>
        <a:p>
          <a:endParaRPr lang="en-US"/>
        </a:p>
      </dgm:t>
    </dgm:pt>
    <dgm:pt modelId="{0CC1B389-41CC-44C3-A446-27B6785650FD}" type="sibTrans" cxnId="{3127F35D-9F0C-4E8D-9B04-CD6EE8DE7418}">
      <dgm:prSet/>
      <dgm:spPr/>
      <dgm:t>
        <a:bodyPr/>
        <a:lstStyle/>
        <a:p>
          <a:endParaRPr lang="en-US"/>
        </a:p>
      </dgm:t>
    </dgm:pt>
    <dgm:pt modelId="{30215333-D815-498E-BBF1-FA05CD3BDC92}">
      <dgm:prSet phldrT="[Text]" custT="1"/>
      <dgm:spPr/>
      <dgm:t>
        <a:bodyPr/>
        <a:lstStyle/>
        <a:p>
          <a:r>
            <a:rPr lang="en-US" sz="2000" dirty="0"/>
            <a:t>Client Talent Negotiation</a:t>
          </a:r>
        </a:p>
      </dgm:t>
    </dgm:pt>
    <dgm:pt modelId="{1FDF41F4-3282-41E1-A2D4-42B6E23D8039}" type="parTrans" cxnId="{E38D25E8-9E63-444D-9AAC-46DA2776E814}">
      <dgm:prSet/>
      <dgm:spPr/>
      <dgm:t>
        <a:bodyPr/>
        <a:lstStyle/>
        <a:p>
          <a:endParaRPr lang="en-US"/>
        </a:p>
      </dgm:t>
    </dgm:pt>
    <dgm:pt modelId="{D5950FBC-0B30-45F8-A510-E46509E615D8}" type="sibTrans" cxnId="{E38D25E8-9E63-444D-9AAC-46DA2776E814}">
      <dgm:prSet/>
      <dgm:spPr/>
      <dgm:t>
        <a:bodyPr/>
        <a:lstStyle/>
        <a:p>
          <a:endParaRPr lang="en-US"/>
        </a:p>
      </dgm:t>
    </dgm:pt>
    <dgm:pt modelId="{638B871F-DF30-4F37-9E82-BECD44B8F7C4}">
      <dgm:prSet phldrT="[Text]" custT="1"/>
      <dgm:spPr/>
      <dgm:t>
        <a:bodyPr/>
        <a:lstStyle/>
        <a:p>
          <a:r>
            <a:rPr lang="en-US" sz="2000" dirty="0"/>
            <a:t>Talent Finalization</a:t>
          </a:r>
        </a:p>
      </dgm:t>
    </dgm:pt>
    <dgm:pt modelId="{F03EE925-3BF1-45E7-BB22-18B966261398}" type="parTrans" cxnId="{6D3FFE17-E143-40D9-87BB-93D5019921B8}">
      <dgm:prSet/>
      <dgm:spPr/>
      <dgm:t>
        <a:bodyPr/>
        <a:lstStyle/>
        <a:p>
          <a:endParaRPr lang="en-US"/>
        </a:p>
      </dgm:t>
    </dgm:pt>
    <dgm:pt modelId="{756E7970-3F17-489A-8A18-1C92837703FE}" type="sibTrans" cxnId="{6D3FFE17-E143-40D9-87BB-93D5019921B8}">
      <dgm:prSet/>
      <dgm:spPr/>
      <dgm:t>
        <a:bodyPr/>
        <a:lstStyle/>
        <a:p>
          <a:endParaRPr lang="en-US"/>
        </a:p>
      </dgm:t>
    </dgm:pt>
    <dgm:pt modelId="{0DE1CF76-EBE7-402B-9B41-CB4928186253}" type="pres">
      <dgm:prSet presAssocID="{5E0E55F1-C704-424B-9573-67D555CCA30D}" presName="Name0" presStyleCnt="0">
        <dgm:presLayoutVars>
          <dgm:dir/>
          <dgm:animLvl val="lvl"/>
          <dgm:resizeHandles val="exact"/>
        </dgm:presLayoutVars>
      </dgm:prSet>
      <dgm:spPr/>
    </dgm:pt>
    <dgm:pt modelId="{DECC1CB5-70D9-4FD0-B938-3854790952E4}" type="pres">
      <dgm:prSet presAssocID="{DAF68DAF-7D93-4C17-89F2-262C2412EE91}" presName="composite" presStyleCnt="0"/>
      <dgm:spPr/>
    </dgm:pt>
    <dgm:pt modelId="{F1E25155-0FBC-4E3D-A373-EF826A7A04E0}" type="pres">
      <dgm:prSet presAssocID="{DAF68DAF-7D93-4C17-89F2-262C2412EE91}" presName="parTx" presStyleLbl="alignNode1" presStyleIdx="0" presStyleCnt="3">
        <dgm:presLayoutVars>
          <dgm:chMax val="0"/>
          <dgm:chPref val="0"/>
          <dgm:bulletEnabled val="1"/>
        </dgm:presLayoutVars>
      </dgm:prSet>
      <dgm:spPr/>
    </dgm:pt>
    <dgm:pt modelId="{AD218F21-9DF2-445E-8BA3-982A9C3FB3A3}" type="pres">
      <dgm:prSet presAssocID="{DAF68DAF-7D93-4C17-89F2-262C2412EE91}" presName="desTx" presStyleLbl="alignAccFollowNode1" presStyleIdx="0" presStyleCnt="3">
        <dgm:presLayoutVars>
          <dgm:bulletEnabled val="1"/>
        </dgm:presLayoutVars>
      </dgm:prSet>
      <dgm:spPr/>
    </dgm:pt>
    <dgm:pt modelId="{DDF30EC1-C1CC-4265-861A-CD8E43BBEBCD}" type="pres">
      <dgm:prSet presAssocID="{999A0F00-D559-4BEA-9BAE-C990A18B3137}" presName="space" presStyleCnt="0"/>
      <dgm:spPr/>
    </dgm:pt>
    <dgm:pt modelId="{2DF561C1-3D90-44CD-876E-13C8D5DE4FB6}" type="pres">
      <dgm:prSet presAssocID="{567A8A34-6D2F-4DE6-AA02-F57D424B9684}" presName="composite" presStyleCnt="0"/>
      <dgm:spPr/>
    </dgm:pt>
    <dgm:pt modelId="{49FEFB89-438D-4C55-87A7-A58D89818903}" type="pres">
      <dgm:prSet presAssocID="{567A8A34-6D2F-4DE6-AA02-F57D424B9684}" presName="parTx" presStyleLbl="alignNode1" presStyleIdx="1" presStyleCnt="3">
        <dgm:presLayoutVars>
          <dgm:chMax val="0"/>
          <dgm:chPref val="0"/>
          <dgm:bulletEnabled val="1"/>
        </dgm:presLayoutVars>
      </dgm:prSet>
      <dgm:spPr/>
    </dgm:pt>
    <dgm:pt modelId="{2846DB96-A0EB-4D32-8044-1C8F3B0645F0}" type="pres">
      <dgm:prSet presAssocID="{567A8A34-6D2F-4DE6-AA02-F57D424B9684}" presName="desTx" presStyleLbl="alignAccFollowNode1" presStyleIdx="1" presStyleCnt="3">
        <dgm:presLayoutVars>
          <dgm:bulletEnabled val="1"/>
        </dgm:presLayoutVars>
      </dgm:prSet>
      <dgm:spPr/>
    </dgm:pt>
    <dgm:pt modelId="{C864038F-EF37-45D5-BD59-AB260AEB6516}" type="pres">
      <dgm:prSet presAssocID="{6CE46819-D8F7-41C5-96E1-1A03E3018520}" presName="space" presStyleCnt="0"/>
      <dgm:spPr/>
    </dgm:pt>
    <dgm:pt modelId="{3FBC4610-B4B2-4ADC-97B5-38BB07203275}" type="pres">
      <dgm:prSet presAssocID="{4066C256-6138-43B9-9995-2E264FDEE9F9}" presName="composite" presStyleCnt="0"/>
      <dgm:spPr/>
    </dgm:pt>
    <dgm:pt modelId="{08359F93-3CE4-4C1B-9D34-56EDA6969496}" type="pres">
      <dgm:prSet presAssocID="{4066C256-6138-43B9-9995-2E264FDEE9F9}" presName="parTx" presStyleLbl="alignNode1" presStyleIdx="2" presStyleCnt="3">
        <dgm:presLayoutVars>
          <dgm:chMax val="0"/>
          <dgm:chPref val="0"/>
          <dgm:bulletEnabled val="1"/>
        </dgm:presLayoutVars>
      </dgm:prSet>
      <dgm:spPr/>
    </dgm:pt>
    <dgm:pt modelId="{89C6C440-CA45-4332-AA09-88AA644028A0}" type="pres">
      <dgm:prSet presAssocID="{4066C256-6138-43B9-9995-2E264FDEE9F9}" presName="desTx" presStyleLbl="alignAccFollowNode1" presStyleIdx="2" presStyleCnt="3">
        <dgm:presLayoutVars>
          <dgm:bulletEnabled val="1"/>
        </dgm:presLayoutVars>
      </dgm:prSet>
      <dgm:spPr/>
    </dgm:pt>
  </dgm:ptLst>
  <dgm:cxnLst>
    <dgm:cxn modelId="{DF61A500-9619-4C3C-9ED8-2661351CE390}" srcId="{DAF68DAF-7D93-4C17-89F2-262C2412EE91}" destId="{D8B24008-6BCA-489C-80E3-99BF76F5C67C}" srcOrd="1" destOrd="0" parTransId="{85B02219-6847-44B3-BB80-EDC3226F8F6B}" sibTransId="{3644D8F8-A326-40FA-803E-2733F794668C}"/>
    <dgm:cxn modelId="{8300F503-162B-41CB-BDEB-57BB60CD7593}" srcId="{5E0E55F1-C704-424B-9573-67D555CCA30D}" destId="{4066C256-6138-43B9-9995-2E264FDEE9F9}" srcOrd="2" destOrd="0" parTransId="{D7F90CA4-70AA-4F61-B862-D844C2BBD79A}" sibTransId="{F4623FFD-0515-4053-8E56-A905D6C07BE9}"/>
    <dgm:cxn modelId="{91C8AC07-D5BC-41F8-8403-7AE08FA6DFA4}" type="presOf" srcId="{B7F64942-AFAA-441D-B1D3-E5A3E2B03864}" destId="{AD218F21-9DF2-445E-8BA3-982A9C3FB3A3}" srcOrd="0" destOrd="0" presId="urn:microsoft.com/office/officeart/2005/8/layout/hList1"/>
    <dgm:cxn modelId="{C268AC0F-3EBF-4A5B-99E8-3FD559F9740D}" srcId="{567A8A34-6D2F-4DE6-AA02-F57D424B9684}" destId="{28090335-3839-4DCF-B4E8-C417F2587A6A}" srcOrd="2" destOrd="0" parTransId="{FEC63C34-17D6-4521-854B-43C8FD0A74CE}" sibTransId="{7FE26E1D-76B5-4F12-9AAC-E23638D8C97A}"/>
    <dgm:cxn modelId="{6D3FFE17-E143-40D9-87BB-93D5019921B8}" srcId="{567A8A34-6D2F-4DE6-AA02-F57D424B9684}" destId="{638B871F-DF30-4F37-9E82-BECD44B8F7C4}" srcOrd="4" destOrd="0" parTransId="{F03EE925-3BF1-45E7-BB22-18B966261398}" sibTransId="{756E7970-3F17-489A-8A18-1C92837703FE}"/>
    <dgm:cxn modelId="{F8352C25-A661-48BE-93C1-2158207CCC21}" srcId="{DAF68DAF-7D93-4C17-89F2-262C2412EE91}" destId="{D68CB9C3-1E70-483C-A364-F9121203779F}" srcOrd="2" destOrd="0" parTransId="{06017737-CB2B-41D0-830F-4BCA71E65769}" sibTransId="{5A024D01-7768-435A-9FA0-F1F8828F3773}"/>
    <dgm:cxn modelId="{CA136C3E-CD0D-4A8C-804D-6D9D8A4BA4C4}" type="presOf" srcId="{C0088C3C-D9F1-491F-BCAC-F652CF4EFADA}" destId="{2846DB96-A0EB-4D32-8044-1C8F3B0645F0}" srcOrd="0" destOrd="0" presId="urn:microsoft.com/office/officeart/2005/8/layout/hList1"/>
    <dgm:cxn modelId="{1DCC5240-8DDB-4300-9025-B9DEF51A751C}" type="presOf" srcId="{30215333-D815-498E-BBF1-FA05CD3BDC92}" destId="{2846DB96-A0EB-4D32-8044-1C8F3B0645F0}" srcOrd="0" destOrd="3" presId="urn:microsoft.com/office/officeart/2005/8/layout/hList1"/>
    <dgm:cxn modelId="{3127F35D-9F0C-4E8D-9B04-CD6EE8DE7418}" srcId="{567A8A34-6D2F-4DE6-AA02-F57D424B9684}" destId="{2FECEB96-7076-495D-9943-D98BCFB46268}" srcOrd="1" destOrd="0" parTransId="{219F011D-435A-4841-8FB5-1819174D87F5}" sibTransId="{0CC1B389-41CC-44C3-A446-27B6785650FD}"/>
    <dgm:cxn modelId="{A66A1F4A-1EF6-400E-B053-6BA5F5CF165F}" type="presOf" srcId="{DF438F6C-F240-4111-93D5-5FE3AC2819F9}" destId="{89C6C440-CA45-4332-AA09-88AA644028A0}" srcOrd="0" destOrd="0" presId="urn:microsoft.com/office/officeart/2005/8/layout/hList1"/>
    <dgm:cxn modelId="{1B5A624C-B3CD-4D04-BD38-A9A7C83FBF65}" type="presOf" srcId="{D68CB9C3-1E70-483C-A364-F9121203779F}" destId="{AD218F21-9DF2-445E-8BA3-982A9C3FB3A3}" srcOrd="0" destOrd="2" presId="urn:microsoft.com/office/officeart/2005/8/layout/hList1"/>
    <dgm:cxn modelId="{C0A04777-AEA7-4841-8942-6A66DD900D71}" srcId="{5E0E55F1-C704-424B-9573-67D555CCA30D}" destId="{567A8A34-6D2F-4DE6-AA02-F57D424B9684}" srcOrd="1" destOrd="0" parTransId="{2E0B6A10-5812-47AD-A296-855F7992DF42}" sibTransId="{6CE46819-D8F7-41C5-96E1-1A03E3018520}"/>
    <dgm:cxn modelId="{E08DA477-546C-4B1F-89FF-E9CC3B625211}" type="presOf" srcId="{4066C256-6138-43B9-9995-2E264FDEE9F9}" destId="{08359F93-3CE4-4C1B-9D34-56EDA6969496}" srcOrd="0" destOrd="0" presId="urn:microsoft.com/office/officeart/2005/8/layout/hList1"/>
    <dgm:cxn modelId="{EEDA7286-6F09-4C1C-AFED-F646CC9F7083}" srcId="{4066C256-6138-43B9-9995-2E264FDEE9F9}" destId="{DF438F6C-F240-4111-93D5-5FE3AC2819F9}" srcOrd="0" destOrd="0" parTransId="{EA758D0C-4C8D-4EF9-900C-8FBC4B56376A}" sibTransId="{C927D9AB-DBED-4EEB-9D94-16529DFF63BC}"/>
    <dgm:cxn modelId="{C3E86891-4E28-461E-B75D-844771862975}" type="presOf" srcId="{567A8A34-6D2F-4DE6-AA02-F57D424B9684}" destId="{49FEFB89-438D-4C55-87A7-A58D89818903}" srcOrd="0" destOrd="0" presId="urn:microsoft.com/office/officeart/2005/8/layout/hList1"/>
    <dgm:cxn modelId="{396D7AA0-14C5-42EF-9534-61E4CB3A3F44}" type="presOf" srcId="{59A237EB-DE1B-49C7-91B9-A94208CAF429}" destId="{89C6C440-CA45-4332-AA09-88AA644028A0}" srcOrd="0" destOrd="1" presId="urn:microsoft.com/office/officeart/2005/8/layout/hList1"/>
    <dgm:cxn modelId="{067735A6-74BC-4EBB-A643-3E9C873E2F89}" srcId="{DAF68DAF-7D93-4C17-89F2-262C2412EE91}" destId="{B7F64942-AFAA-441D-B1D3-E5A3E2B03864}" srcOrd="0" destOrd="0" parTransId="{4ADCD4AC-598C-40C5-AD20-06CE4BE7B822}" sibTransId="{B84E96A1-59DD-4072-AB05-0C619AC16E9A}"/>
    <dgm:cxn modelId="{0D9C7AA6-1244-47CE-A27C-97A9EDCCBD5A}" type="presOf" srcId="{5E0E55F1-C704-424B-9573-67D555CCA30D}" destId="{0DE1CF76-EBE7-402B-9B41-CB4928186253}" srcOrd="0" destOrd="0" presId="urn:microsoft.com/office/officeart/2005/8/layout/hList1"/>
    <dgm:cxn modelId="{1785C3A6-73C9-4F9E-BEC2-C2234370A6FB}" type="presOf" srcId="{638B871F-DF30-4F37-9E82-BECD44B8F7C4}" destId="{2846DB96-A0EB-4D32-8044-1C8F3B0645F0}" srcOrd="0" destOrd="4" presId="urn:microsoft.com/office/officeart/2005/8/layout/hList1"/>
    <dgm:cxn modelId="{29AFC7C4-D57F-4C09-84B3-3BC1F0325E67}" type="presOf" srcId="{DAF68DAF-7D93-4C17-89F2-262C2412EE91}" destId="{F1E25155-0FBC-4E3D-A373-EF826A7A04E0}" srcOrd="0" destOrd="0" presId="urn:microsoft.com/office/officeart/2005/8/layout/hList1"/>
    <dgm:cxn modelId="{7D86ACCF-EF12-4768-918B-4CCFD87B0A43}" type="presOf" srcId="{28090335-3839-4DCF-B4E8-C417F2587A6A}" destId="{2846DB96-A0EB-4D32-8044-1C8F3B0645F0}" srcOrd="0" destOrd="2" presId="urn:microsoft.com/office/officeart/2005/8/layout/hList1"/>
    <dgm:cxn modelId="{3B3DF9DC-2A86-4F4D-8F07-9190D0415201}" srcId="{4066C256-6138-43B9-9995-2E264FDEE9F9}" destId="{59A237EB-DE1B-49C7-91B9-A94208CAF429}" srcOrd="1" destOrd="0" parTransId="{95C5B51E-C6ED-43E8-A5C4-6297227FFBA2}" sibTransId="{B1BD3110-3B8D-464E-8852-8164BD3E2F06}"/>
    <dgm:cxn modelId="{8F5D48DE-72CB-4C85-94F0-FE443C361115}" srcId="{567A8A34-6D2F-4DE6-AA02-F57D424B9684}" destId="{C0088C3C-D9F1-491F-BCAC-F652CF4EFADA}" srcOrd="0" destOrd="0" parTransId="{B761E2DA-06E9-4543-8F9B-55DF413459DE}" sibTransId="{23BE764A-E39B-4CD4-9F22-46563BE328CF}"/>
    <dgm:cxn modelId="{9888C6E6-D405-4332-97A4-19584A2B1F43}" type="presOf" srcId="{D8B24008-6BCA-489C-80E3-99BF76F5C67C}" destId="{AD218F21-9DF2-445E-8BA3-982A9C3FB3A3}" srcOrd="0" destOrd="1" presId="urn:microsoft.com/office/officeart/2005/8/layout/hList1"/>
    <dgm:cxn modelId="{E38D25E8-9E63-444D-9AAC-46DA2776E814}" srcId="{567A8A34-6D2F-4DE6-AA02-F57D424B9684}" destId="{30215333-D815-498E-BBF1-FA05CD3BDC92}" srcOrd="3" destOrd="0" parTransId="{1FDF41F4-3282-41E1-A2D4-42B6E23D8039}" sibTransId="{D5950FBC-0B30-45F8-A510-E46509E615D8}"/>
    <dgm:cxn modelId="{2EF3DBEB-413B-41AD-A587-7DD54546EAC9}" type="presOf" srcId="{2FECEB96-7076-495D-9943-D98BCFB46268}" destId="{2846DB96-A0EB-4D32-8044-1C8F3B0645F0}" srcOrd="0" destOrd="1" presId="urn:microsoft.com/office/officeart/2005/8/layout/hList1"/>
    <dgm:cxn modelId="{B47CE6ED-5115-42D3-9B5F-81C1D5F0FC50}" srcId="{5E0E55F1-C704-424B-9573-67D555CCA30D}" destId="{DAF68DAF-7D93-4C17-89F2-262C2412EE91}" srcOrd="0" destOrd="0" parTransId="{F07EF06D-7E1B-40C2-9731-6C2FC33DE62C}" sibTransId="{999A0F00-D559-4BEA-9BAE-C990A18B3137}"/>
    <dgm:cxn modelId="{5857856F-EF87-4E6F-B05E-A3BAA59A06EB}" type="presParOf" srcId="{0DE1CF76-EBE7-402B-9B41-CB4928186253}" destId="{DECC1CB5-70D9-4FD0-B938-3854790952E4}" srcOrd="0" destOrd="0" presId="urn:microsoft.com/office/officeart/2005/8/layout/hList1"/>
    <dgm:cxn modelId="{4E09F3A9-978E-474A-9AF4-23C0AA6CFF45}" type="presParOf" srcId="{DECC1CB5-70D9-4FD0-B938-3854790952E4}" destId="{F1E25155-0FBC-4E3D-A373-EF826A7A04E0}" srcOrd="0" destOrd="0" presId="urn:microsoft.com/office/officeart/2005/8/layout/hList1"/>
    <dgm:cxn modelId="{8596B249-B9B7-4B42-887E-083A599D2595}" type="presParOf" srcId="{DECC1CB5-70D9-4FD0-B938-3854790952E4}" destId="{AD218F21-9DF2-445E-8BA3-982A9C3FB3A3}" srcOrd="1" destOrd="0" presId="urn:microsoft.com/office/officeart/2005/8/layout/hList1"/>
    <dgm:cxn modelId="{DC87425B-BABD-4513-BC13-C32B2DB82D95}" type="presParOf" srcId="{0DE1CF76-EBE7-402B-9B41-CB4928186253}" destId="{DDF30EC1-C1CC-4265-861A-CD8E43BBEBCD}" srcOrd="1" destOrd="0" presId="urn:microsoft.com/office/officeart/2005/8/layout/hList1"/>
    <dgm:cxn modelId="{122A54D1-ADFB-4222-AA48-06E5F28A7843}" type="presParOf" srcId="{0DE1CF76-EBE7-402B-9B41-CB4928186253}" destId="{2DF561C1-3D90-44CD-876E-13C8D5DE4FB6}" srcOrd="2" destOrd="0" presId="urn:microsoft.com/office/officeart/2005/8/layout/hList1"/>
    <dgm:cxn modelId="{5D875260-C791-4552-9526-6600D0F49AFB}" type="presParOf" srcId="{2DF561C1-3D90-44CD-876E-13C8D5DE4FB6}" destId="{49FEFB89-438D-4C55-87A7-A58D89818903}" srcOrd="0" destOrd="0" presId="urn:microsoft.com/office/officeart/2005/8/layout/hList1"/>
    <dgm:cxn modelId="{D66CC73D-C0F5-4CBF-86E7-3380F2111A14}" type="presParOf" srcId="{2DF561C1-3D90-44CD-876E-13C8D5DE4FB6}" destId="{2846DB96-A0EB-4D32-8044-1C8F3B0645F0}" srcOrd="1" destOrd="0" presId="urn:microsoft.com/office/officeart/2005/8/layout/hList1"/>
    <dgm:cxn modelId="{3EBF28D9-CA99-4D7F-91CC-14C6FAB074BF}" type="presParOf" srcId="{0DE1CF76-EBE7-402B-9B41-CB4928186253}" destId="{C864038F-EF37-45D5-BD59-AB260AEB6516}" srcOrd="3" destOrd="0" presId="urn:microsoft.com/office/officeart/2005/8/layout/hList1"/>
    <dgm:cxn modelId="{9186613E-530E-4185-8864-78F4D2D97D6C}" type="presParOf" srcId="{0DE1CF76-EBE7-402B-9B41-CB4928186253}" destId="{3FBC4610-B4B2-4ADC-97B5-38BB07203275}" srcOrd="4" destOrd="0" presId="urn:microsoft.com/office/officeart/2005/8/layout/hList1"/>
    <dgm:cxn modelId="{71E24BBB-130A-431F-8D84-6C17E09FF8DE}" type="presParOf" srcId="{3FBC4610-B4B2-4ADC-97B5-38BB07203275}" destId="{08359F93-3CE4-4C1B-9D34-56EDA6969496}" srcOrd="0" destOrd="0" presId="urn:microsoft.com/office/officeart/2005/8/layout/hList1"/>
    <dgm:cxn modelId="{3125573F-092B-4E18-A0AE-6135A2F07DE3}" type="presParOf" srcId="{3FBC4610-B4B2-4ADC-97B5-38BB07203275}" destId="{89C6C440-CA45-4332-AA09-88AA644028A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25155-0FBC-4E3D-A373-EF826A7A04E0}">
      <dsp:nvSpPr>
        <dsp:cNvPr id="0" name=""/>
        <dsp:cNvSpPr/>
      </dsp:nvSpPr>
      <dsp:spPr>
        <a:xfrm>
          <a:off x="2702" y="584412"/>
          <a:ext cx="2635110" cy="720000"/>
        </a:xfrm>
        <a:prstGeom prst="rect">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User/Talent</a:t>
          </a:r>
        </a:p>
      </dsp:txBody>
      <dsp:txXfrm>
        <a:off x="2702" y="584412"/>
        <a:ext cx="2635110" cy="720000"/>
      </dsp:txXfrm>
    </dsp:sp>
    <dsp:sp modelId="{AD218F21-9DF2-445E-8BA3-982A9C3FB3A3}">
      <dsp:nvSpPr>
        <dsp:cNvPr id="0" name=""/>
        <dsp:cNvSpPr/>
      </dsp:nvSpPr>
      <dsp:spPr>
        <a:xfrm>
          <a:off x="2702" y="1304412"/>
          <a:ext cx="2635110" cy="22860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Event Registration</a:t>
          </a:r>
        </a:p>
        <a:p>
          <a:pPr marL="228600" lvl="1" indent="-228600" algn="l" defTabSz="889000">
            <a:lnSpc>
              <a:spcPct val="90000"/>
            </a:lnSpc>
            <a:spcBef>
              <a:spcPct val="0"/>
            </a:spcBef>
            <a:spcAft>
              <a:spcPct val="15000"/>
            </a:spcAft>
            <a:buChar char="•"/>
          </a:pPr>
          <a:r>
            <a:rPr lang="en-US" sz="2000" kern="1200" dirty="0"/>
            <a:t>Edit Event Submission</a:t>
          </a:r>
        </a:p>
        <a:p>
          <a:pPr marL="228600" lvl="1" indent="-228600" algn="l" defTabSz="889000">
            <a:lnSpc>
              <a:spcPct val="90000"/>
            </a:lnSpc>
            <a:spcBef>
              <a:spcPct val="0"/>
            </a:spcBef>
            <a:spcAft>
              <a:spcPct val="15000"/>
            </a:spcAft>
            <a:buChar char="•"/>
          </a:pPr>
          <a:r>
            <a:rPr lang="en-US" sz="2000" kern="1200" dirty="0"/>
            <a:t>View Event Status</a:t>
          </a:r>
        </a:p>
      </dsp:txBody>
      <dsp:txXfrm>
        <a:off x="2702" y="1304412"/>
        <a:ext cx="2635110" cy="2286070"/>
      </dsp:txXfrm>
    </dsp:sp>
    <dsp:sp modelId="{49FEFB89-438D-4C55-87A7-A58D89818903}">
      <dsp:nvSpPr>
        <dsp:cNvPr id="0" name=""/>
        <dsp:cNvSpPr/>
      </dsp:nvSpPr>
      <dsp:spPr>
        <a:xfrm>
          <a:off x="3006729" y="584412"/>
          <a:ext cx="2635110" cy="720000"/>
        </a:xfrm>
        <a:prstGeom prst="rect">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Admin/Producer</a:t>
          </a:r>
        </a:p>
      </dsp:txBody>
      <dsp:txXfrm>
        <a:off x="3006729" y="584412"/>
        <a:ext cx="2635110" cy="720000"/>
      </dsp:txXfrm>
    </dsp:sp>
    <dsp:sp modelId="{2846DB96-A0EB-4D32-8044-1C8F3B0645F0}">
      <dsp:nvSpPr>
        <dsp:cNvPr id="0" name=""/>
        <dsp:cNvSpPr/>
      </dsp:nvSpPr>
      <dsp:spPr>
        <a:xfrm>
          <a:off x="3006729" y="1304412"/>
          <a:ext cx="2635110" cy="22860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Event Create/Edit</a:t>
          </a:r>
        </a:p>
        <a:p>
          <a:pPr marL="228600" lvl="1" indent="-228600" algn="l" defTabSz="889000">
            <a:lnSpc>
              <a:spcPct val="90000"/>
            </a:lnSpc>
            <a:spcBef>
              <a:spcPct val="0"/>
            </a:spcBef>
            <a:spcAft>
              <a:spcPct val="15000"/>
            </a:spcAft>
            <a:buChar char="•"/>
          </a:pPr>
          <a:r>
            <a:rPr lang="en-US" sz="2000" kern="1200" dirty="0"/>
            <a:t>Talent Selection</a:t>
          </a:r>
        </a:p>
        <a:p>
          <a:pPr marL="228600" lvl="1" indent="-228600" algn="l" defTabSz="889000">
            <a:lnSpc>
              <a:spcPct val="90000"/>
            </a:lnSpc>
            <a:spcBef>
              <a:spcPct val="0"/>
            </a:spcBef>
            <a:spcAft>
              <a:spcPct val="15000"/>
            </a:spcAft>
            <a:buChar char="•"/>
          </a:pPr>
          <a:r>
            <a:rPr lang="en-US" sz="2000" kern="1200" dirty="0"/>
            <a:t>Client Deck Curation</a:t>
          </a:r>
        </a:p>
        <a:p>
          <a:pPr marL="228600" lvl="1" indent="-228600" algn="l" defTabSz="889000">
            <a:lnSpc>
              <a:spcPct val="90000"/>
            </a:lnSpc>
            <a:spcBef>
              <a:spcPct val="0"/>
            </a:spcBef>
            <a:spcAft>
              <a:spcPct val="15000"/>
            </a:spcAft>
            <a:buChar char="•"/>
          </a:pPr>
          <a:r>
            <a:rPr lang="en-US" sz="2000" kern="1200" dirty="0"/>
            <a:t>Client Talent Negotiation</a:t>
          </a:r>
        </a:p>
        <a:p>
          <a:pPr marL="228600" lvl="1" indent="-228600" algn="l" defTabSz="889000">
            <a:lnSpc>
              <a:spcPct val="90000"/>
            </a:lnSpc>
            <a:spcBef>
              <a:spcPct val="0"/>
            </a:spcBef>
            <a:spcAft>
              <a:spcPct val="15000"/>
            </a:spcAft>
            <a:buChar char="•"/>
          </a:pPr>
          <a:r>
            <a:rPr lang="en-US" sz="2000" kern="1200" dirty="0"/>
            <a:t>Talent Finalization</a:t>
          </a:r>
        </a:p>
      </dsp:txBody>
      <dsp:txXfrm>
        <a:off x="3006729" y="1304412"/>
        <a:ext cx="2635110" cy="2286070"/>
      </dsp:txXfrm>
    </dsp:sp>
    <dsp:sp modelId="{08359F93-3CE4-4C1B-9D34-56EDA6969496}">
      <dsp:nvSpPr>
        <dsp:cNvPr id="0" name=""/>
        <dsp:cNvSpPr/>
      </dsp:nvSpPr>
      <dsp:spPr>
        <a:xfrm>
          <a:off x="6010755" y="584412"/>
          <a:ext cx="2635110" cy="720000"/>
        </a:xfrm>
        <a:prstGeom prst="rect">
          <a:avLst/>
        </a:prstGeom>
        <a:solidFill>
          <a:srgbClr val="FFC000"/>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Client</a:t>
          </a:r>
        </a:p>
      </dsp:txBody>
      <dsp:txXfrm>
        <a:off x="6010755" y="584412"/>
        <a:ext cx="2635110" cy="720000"/>
      </dsp:txXfrm>
    </dsp:sp>
    <dsp:sp modelId="{89C6C440-CA45-4332-AA09-88AA644028A0}">
      <dsp:nvSpPr>
        <dsp:cNvPr id="0" name=""/>
        <dsp:cNvSpPr/>
      </dsp:nvSpPr>
      <dsp:spPr>
        <a:xfrm>
          <a:off x="6010755" y="1304412"/>
          <a:ext cx="2635110" cy="228607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Talent Preference order</a:t>
          </a:r>
        </a:p>
        <a:p>
          <a:pPr marL="228600" lvl="1" indent="-228600" algn="l" defTabSz="889000">
            <a:lnSpc>
              <a:spcPct val="90000"/>
            </a:lnSpc>
            <a:spcBef>
              <a:spcPct val="0"/>
            </a:spcBef>
            <a:spcAft>
              <a:spcPct val="15000"/>
            </a:spcAft>
            <a:buChar char="•"/>
          </a:pPr>
          <a:r>
            <a:rPr lang="en-US" sz="2000" kern="1200" dirty="0"/>
            <a:t>Talent-wise feedback</a:t>
          </a:r>
        </a:p>
      </dsp:txBody>
      <dsp:txXfrm>
        <a:off x="6010755" y="1304412"/>
        <a:ext cx="2635110" cy="22860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62759249-615a-433a-878f-5ccff6d67f3d</a:t>
            </a:r>
            <a:endParaRPr/>
          </a:p>
        </p:txBody>
      </p:sp>
      <p:sp>
        <p:nvSpPr>
          <p:cNvPr id="159" name="Google Shape;15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72eb133f-e959-4c09-a4cb-c16a5aff074b</a:t>
            </a:r>
            <a:endParaRPr/>
          </a:p>
        </p:txBody>
      </p:sp>
      <p:sp>
        <p:nvSpPr>
          <p:cNvPr id="168" name="Google Shape;16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5405b9f5-6dc1-4dc3-8735-abe051f287fc</a:t>
            </a:r>
            <a:endParaRPr/>
          </a:p>
        </p:txBody>
      </p:sp>
      <p:sp>
        <p:nvSpPr>
          <p:cNvPr id="200" name="Google Shape;20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6b3f9804-a7b2-4385-a9f2-89164ce7f33d</a:t>
            </a:r>
          </a:p>
        </p:txBody>
      </p:sp>
      <p:sp>
        <p:nvSpPr>
          <p:cNvPr id="240" name="Google Shape;24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6"/>
        <p:cNvGrpSpPr/>
        <p:nvPr/>
      </p:nvGrpSpPr>
      <p:grpSpPr>
        <a:xfrm>
          <a:off x="0" y="0"/>
          <a:ext cx="0" cy="0"/>
          <a:chOff x="0" y="0"/>
          <a:chExt cx="0" cy="0"/>
        </a:xfrm>
      </p:grpSpPr>
      <p:sp>
        <p:nvSpPr>
          <p:cNvPr id="17" name="Google Shape;17;p2"/>
          <p:cNvSpPr/>
          <p:nvPr/>
        </p:nvSpPr>
        <p:spPr>
          <a:xfrm>
            <a:off x="-19050" y="3556794"/>
            <a:ext cx="12192000" cy="3322638"/>
          </a:xfrm>
          <a:custGeom>
            <a:avLst/>
            <a:gdLst/>
            <a:ahLst/>
            <a:cxnLst/>
            <a:rect l="l" t="t" r="r" b="b"/>
            <a:pathLst>
              <a:path w="7680" h="2093" extrusionOk="0">
                <a:moveTo>
                  <a:pt x="0" y="400"/>
                </a:moveTo>
                <a:lnTo>
                  <a:pt x="2102" y="1351"/>
                </a:lnTo>
                <a:lnTo>
                  <a:pt x="4006" y="1479"/>
                </a:lnTo>
                <a:lnTo>
                  <a:pt x="7680" y="0"/>
                </a:lnTo>
                <a:lnTo>
                  <a:pt x="7680" y="2093"/>
                </a:lnTo>
                <a:lnTo>
                  <a:pt x="0" y="2093"/>
                </a:lnTo>
                <a:lnTo>
                  <a:pt x="0" y="40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2"/>
          <p:cNvSpPr/>
          <p:nvPr/>
        </p:nvSpPr>
        <p:spPr>
          <a:xfrm>
            <a:off x="-19050" y="4180682"/>
            <a:ext cx="3152775" cy="1971675"/>
          </a:xfrm>
          <a:custGeom>
            <a:avLst/>
            <a:gdLst/>
            <a:ahLst/>
            <a:cxnLst/>
            <a:rect l="l" t="t" r="r" b="b"/>
            <a:pathLst>
              <a:path w="1986" h="1242" extrusionOk="0">
                <a:moveTo>
                  <a:pt x="0" y="16"/>
                </a:moveTo>
                <a:lnTo>
                  <a:pt x="1746" y="1242"/>
                </a:lnTo>
                <a:lnTo>
                  <a:pt x="1986" y="850"/>
                </a:lnTo>
                <a:lnTo>
                  <a:pt x="0" y="0"/>
                </a:lnTo>
                <a:lnTo>
                  <a:pt x="0" y="1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2"/>
          <p:cNvSpPr/>
          <p:nvPr/>
        </p:nvSpPr>
        <p:spPr>
          <a:xfrm>
            <a:off x="2752725" y="4996657"/>
            <a:ext cx="2247900" cy="1217613"/>
          </a:xfrm>
          <a:custGeom>
            <a:avLst/>
            <a:gdLst/>
            <a:ahLst/>
            <a:cxnLst/>
            <a:rect l="l" t="t" r="r" b="b"/>
            <a:pathLst>
              <a:path w="1416" h="767" extrusionOk="0">
                <a:moveTo>
                  <a:pt x="440" y="0"/>
                </a:moveTo>
                <a:lnTo>
                  <a:pt x="0" y="728"/>
                </a:lnTo>
                <a:lnTo>
                  <a:pt x="632" y="767"/>
                </a:lnTo>
                <a:lnTo>
                  <a:pt x="1416" y="72"/>
                </a:lnTo>
                <a:lnTo>
                  <a:pt x="44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2"/>
          <p:cNvSpPr/>
          <p:nvPr/>
        </p:nvSpPr>
        <p:spPr>
          <a:xfrm>
            <a:off x="4232275" y="5110957"/>
            <a:ext cx="2108200" cy="793750"/>
          </a:xfrm>
          <a:custGeom>
            <a:avLst/>
            <a:gdLst/>
            <a:ahLst/>
            <a:cxnLst/>
            <a:rect l="l" t="t" r="r" b="b"/>
            <a:pathLst>
              <a:path w="1328" h="500" extrusionOk="0">
                <a:moveTo>
                  <a:pt x="1328" y="500"/>
                </a:moveTo>
                <a:lnTo>
                  <a:pt x="484" y="0"/>
                </a:lnTo>
                <a:lnTo>
                  <a:pt x="0" y="428"/>
                </a:lnTo>
                <a:lnTo>
                  <a:pt x="1328" y="5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2"/>
          <p:cNvSpPr/>
          <p:nvPr/>
        </p:nvSpPr>
        <p:spPr>
          <a:xfrm>
            <a:off x="6340475" y="4977607"/>
            <a:ext cx="2514600" cy="927100"/>
          </a:xfrm>
          <a:custGeom>
            <a:avLst/>
            <a:gdLst/>
            <a:ahLst/>
            <a:cxnLst/>
            <a:rect l="l" t="t" r="r" b="b"/>
            <a:pathLst>
              <a:path w="1584" h="584" extrusionOk="0">
                <a:moveTo>
                  <a:pt x="1444" y="0"/>
                </a:moveTo>
                <a:lnTo>
                  <a:pt x="1584" y="396"/>
                </a:lnTo>
                <a:lnTo>
                  <a:pt x="0" y="584"/>
                </a:lnTo>
                <a:lnTo>
                  <a:pt x="14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2"/>
          <p:cNvSpPr/>
          <p:nvPr/>
        </p:nvSpPr>
        <p:spPr>
          <a:xfrm>
            <a:off x="8556625" y="4755357"/>
            <a:ext cx="1263650" cy="850900"/>
          </a:xfrm>
          <a:custGeom>
            <a:avLst/>
            <a:gdLst/>
            <a:ahLst/>
            <a:cxnLst/>
            <a:rect l="l" t="t" r="r" b="b"/>
            <a:pathLst>
              <a:path w="796" h="536" extrusionOk="0">
                <a:moveTo>
                  <a:pt x="0" y="4"/>
                </a:moveTo>
                <a:lnTo>
                  <a:pt x="796" y="0"/>
                </a:lnTo>
                <a:lnTo>
                  <a:pt x="188" y="536"/>
                </a:lnTo>
                <a:lnTo>
                  <a:pt x="0" y="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2"/>
          <p:cNvSpPr/>
          <p:nvPr/>
        </p:nvSpPr>
        <p:spPr>
          <a:xfrm>
            <a:off x="8556625" y="3537744"/>
            <a:ext cx="3616325" cy="1255713"/>
          </a:xfrm>
          <a:custGeom>
            <a:avLst/>
            <a:gdLst/>
            <a:ahLst/>
            <a:cxnLst/>
            <a:rect l="l" t="t" r="r" b="b"/>
            <a:pathLst>
              <a:path w="2278" h="791" extrusionOk="0">
                <a:moveTo>
                  <a:pt x="2278" y="0"/>
                </a:moveTo>
                <a:lnTo>
                  <a:pt x="0" y="771"/>
                </a:lnTo>
                <a:lnTo>
                  <a:pt x="956" y="791"/>
                </a:lnTo>
                <a:lnTo>
                  <a:pt x="2278" y="15"/>
                </a:lnTo>
                <a:lnTo>
                  <a:pt x="2278"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2"/>
          <p:cNvSpPr/>
          <p:nvPr/>
        </p:nvSpPr>
        <p:spPr>
          <a:xfrm>
            <a:off x="4892675" y="1373982"/>
            <a:ext cx="2201863" cy="663575"/>
          </a:xfrm>
          <a:custGeom>
            <a:avLst/>
            <a:gdLst/>
            <a:ahLst/>
            <a:cxnLst/>
            <a:rect l="l" t="t" r="r" b="b"/>
            <a:pathLst>
              <a:path w="1387" h="419" extrusionOk="0">
                <a:moveTo>
                  <a:pt x="1387" y="89"/>
                </a:moveTo>
                <a:cubicBezTo>
                  <a:pt x="1387" y="89"/>
                  <a:pt x="1387" y="89"/>
                  <a:pt x="1387" y="89"/>
                </a:cubicBezTo>
                <a:cubicBezTo>
                  <a:pt x="1387" y="89"/>
                  <a:pt x="1387" y="89"/>
                  <a:pt x="1387" y="89"/>
                </a:cubicBezTo>
                <a:cubicBezTo>
                  <a:pt x="1045" y="197"/>
                  <a:pt x="1045" y="197"/>
                  <a:pt x="1045" y="197"/>
                </a:cubicBezTo>
                <a:cubicBezTo>
                  <a:pt x="1339" y="230"/>
                  <a:pt x="1339" y="230"/>
                  <a:pt x="1339" y="230"/>
                </a:cubicBezTo>
                <a:cubicBezTo>
                  <a:pt x="753" y="419"/>
                  <a:pt x="753" y="419"/>
                  <a:pt x="753" y="419"/>
                </a:cubicBezTo>
                <a:cubicBezTo>
                  <a:pt x="93" y="338"/>
                  <a:pt x="93" y="338"/>
                  <a:pt x="93" y="338"/>
                </a:cubicBezTo>
                <a:cubicBezTo>
                  <a:pt x="92" y="338"/>
                  <a:pt x="92" y="338"/>
                  <a:pt x="92" y="338"/>
                </a:cubicBezTo>
                <a:cubicBezTo>
                  <a:pt x="91" y="338"/>
                  <a:pt x="91" y="338"/>
                  <a:pt x="91" y="338"/>
                </a:cubicBezTo>
                <a:cubicBezTo>
                  <a:pt x="91" y="338"/>
                  <a:pt x="91" y="338"/>
                  <a:pt x="91" y="338"/>
                </a:cubicBezTo>
                <a:cubicBezTo>
                  <a:pt x="81" y="336"/>
                  <a:pt x="71" y="334"/>
                  <a:pt x="63" y="331"/>
                </a:cubicBezTo>
                <a:cubicBezTo>
                  <a:pt x="62" y="331"/>
                  <a:pt x="62" y="331"/>
                  <a:pt x="62" y="331"/>
                </a:cubicBezTo>
                <a:cubicBezTo>
                  <a:pt x="19" y="317"/>
                  <a:pt x="0" y="286"/>
                  <a:pt x="0" y="247"/>
                </a:cubicBezTo>
                <a:cubicBezTo>
                  <a:pt x="0" y="202"/>
                  <a:pt x="34" y="165"/>
                  <a:pt x="89" y="154"/>
                </a:cubicBezTo>
                <a:cubicBezTo>
                  <a:pt x="96" y="152"/>
                  <a:pt x="96" y="152"/>
                  <a:pt x="96" y="152"/>
                </a:cubicBezTo>
                <a:cubicBezTo>
                  <a:pt x="149" y="139"/>
                  <a:pt x="149" y="139"/>
                  <a:pt x="149" y="139"/>
                </a:cubicBezTo>
                <a:cubicBezTo>
                  <a:pt x="394" y="75"/>
                  <a:pt x="394" y="75"/>
                  <a:pt x="394" y="75"/>
                </a:cubicBezTo>
                <a:cubicBezTo>
                  <a:pt x="681" y="0"/>
                  <a:pt x="681" y="0"/>
                  <a:pt x="681" y="0"/>
                </a:cubicBezTo>
                <a:cubicBezTo>
                  <a:pt x="1387" y="81"/>
                  <a:pt x="1387" y="81"/>
                  <a:pt x="1387" y="81"/>
                </a:cubicBezTo>
                <a:lnTo>
                  <a:pt x="1387" y="89"/>
                </a:lnTo>
                <a:close/>
              </a:path>
            </a:pathLst>
          </a:custGeom>
          <a:solidFill>
            <a:srgbClr val="5E98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
          <p:cNvSpPr/>
          <p:nvPr/>
        </p:nvSpPr>
        <p:spPr>
          <a:xfrm>
            <a:off x="4892675" y="1500982"/>
            <a:ext cx="2201863" cy="536575"/>
          </a:xfrm>
          <a:custGeom>
            <a:avLst/>
            <a:gdLst/>
            <a:ahLst/>
            <a:cxnLst/>
            <a:rect l="l" t="t" r="r" b="b"/>
            <a:pathLst>
              <a:path w="1387" h="338" extrusionOk="0">
                <a:moveTo>
                  <a:pt x="1387" y="8"/>
                </a:moveTo>
                <a:cubicBezTo>
                  <a:pt x="1045" y="116"/>
                  <a:pt x="1045" y="116"/>
                  <a:pt x="1045" y="116"/>
                </a:cubicBezTo>
                <a:cubicBezTo>
                  <a:pt x="1339" y="149"/>
                  <a:pt x="1339" y="149"/>
                  <a:pt x="1339" y="149"/>
                </a:cubicBezTo>
                <a:cubicBezTo>
                  <a:pt x="753" y="338"/>
                  <a:pt x="753" y="338"/>
                  <a:pt x="753" y="338"/>
                </a:cubicBezTo>
                <a:cubicBezTo>
                  <a:pt x="93" y="257"/>
                  <a:pt x="93" y="257"/>
                  <a:pt x="93" y="257"/>
                </a:cubicBezTo>
                <a:cubicBezTo>
                  <a:pt x="92" y="257"/>
                  <a:pt x="92" y="257"/>
                  <a:pt x="92" y="257"/>
                </a:cubicBezTo>
                <a:cubicBezTo>
                  <a:pt x="91" y="257"/>
                  <a:pt x="91" y="257"/>
                  <a:pt x="91" y="257"/>
                </a:cubicBezTo>
                <a:cubicBezTo>
                  <a:pt x="91" y="257"/>
                  <a:pt x="91" y="257"/>
                  <a:pt x="91" y="257"/>
                </a:cubicBezTo>
                <a:cubicBezTo>
                  <a:pt x="81" y="255"/>
                  <a:pt x="71" y="253"/>
                  <a:pt x="63" y="250"/>
                </a:cubicBezTo>
                <a:cubicBezTo>
                  <a:pt x="62" y="250"/>
                  <a:pt x="62" y="250"/>
                  <a:pt x="62" y="250"/>
                </a:cubicBezTo>
                <a:cubicBezTo>
                  <a:pt x="19" y="236"/>
                  <a:pt x="0" y="205"/>
                  <a:pt x="0" y="166"/>
                </a:cubicBezTo>
                <a:cubicBezTo>
                  <a:pt x="0" y="121"/>
                  <a:pt x="34" y="84"/>
                  <a:pt x="89" y="73"/>
                </a:cubicBezTo>
                <a:cubicBezTo>
                  <a:pt x="100" y="75"/>
                  <a:pt x="100" y="75"/>
                  <a:pt x="100" y="75"/>
                </a:cubicBezTo>
                <a:cubicBezTo>
                  <a:pt x="813" y="162"/>
                  <a:pt x="813" y="162"/>
                  <a:pt x="813" y="162"/>
                </a:cubicBezTo>
                <a:cubicBezTo>
                  <a:pt x="1387" y="0"/>
                  <a:pt x="1387" y="0"/>
                  <a:pt x="1387" y="0"/>
                </a:cubicBezTo>
                <a:cubicBezTo>
                  <a:pt x="1387" y="8"/>
                  <a:pt x="1387" y="8"/>
                  <a:pt x="1387" y="8"/>
                </a:cubicBezTo>
                <a:close/>
              </a:path>
            </a:pathLst>
          </a:custGeom>
          <a:solidFill>
            <a:srgbClr val="4980B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2"/>
          <p:cNvSpPr/>
          <p:nvPr/>
        </p:nvSpPr>
        <p:spPr>
          <a:xfrm>
            <a:off x="4913312" y="1513682"/>
            <a:ext cx="2243138" cy="523875"/>
          </a:xfrm>
          <a:custGeom>
            <a:avLst/>
            <a:gdLst/>
            <a:ahLst/>
            <a:cxnLst/>
            <a:rect l="l" t="t" r="r" b="b"/>
            <a:pathLst>
              <a:path w="1413" h="330" extrusionOk="0">
                <a:moveTo>
                  <a:pt x="1413" y="155"/>
                </a:moveTo>
                <a:cubicBezTo>
                  <a:pt x="801" y="330"/>
                  <a:pt x="801" y="330"/>
                  <a:pt x="801" y="330"/>
                </a:cubicBezTo>
                <a:cubicBezTo>
                  <a:pt x="78" y="242"/>
                  <a:pt x="78" y="242"/>
                  <a:pt x="78" y="242"/>
                </a:cubicBezTo>
                <a:cubicBezTo>
                  <a:pt x="71" y="241"/>
                  <a:pt x="64" y="240"/>
                  <a:pt x="58" y="238"/>
                </a:cubicBezTo>
                <a:cubicBezTo>
                  <a:pt x="22" y="227"/>
                  <a:pt x="0" y="200"/>
                  <a:pt x="0" y="158"/>
                </a:cubicBezTo>
                <a:cubicBezTo>
                  <a:pt x="2" y="140"/>
                  <a:pt x="2" y="140"/>
                  <a:pt x="2" y="140"/>
                </a:cubicBezTo>
                <a:cubicBezTo>
                  <a:pt x="7" y="101"/>
                  <a:pt x="47" y="73"/>
                  <a:pt x="92" y="77"/>
                </a:cubicBezTo>
                <a:cubicBezTo>
                  <a:pt x="93" y="77"/>
                  <a:pt x="94" y="77"/>
                  <a:pt x="96" y="77"/>
                </a:cubicBezTo>
                <a:cubicBezTo>
                  <a:pt x="800" y="163"/>
                  <a:pt x="800" y="163"/>
                  <a:pt x="800" y="163"/>
                </a:cubicBezTo>
                <a:cubicBezTo>
                  <a:pt x="1374" y="0"/>
                  <a:pt x="1374" y="0"/>
                  <a:pt x="1374" y="0"/>
                </a:cubicBezTo>
                <a:cubicBezTo>
                  <a:pt x="1341" y="10"/>
                  <a:pt x="1346" y="44"/>
                  <a:pt x="1352" y="85"/>
                </a:cubicBezTo>
                <a:cubicBezTo>
                  <a:pt x="1352" y="85"/>
                  <a:pt x="1365" y="169"/>
                  <a:pt x="1413" y="155"/>
                </a:cubicBezTo>
                <a:close/>
              </a:path>
            </a:pathLst>
          </a:custGeom>
          <a:solidFill>
            <a:srgbClr val="D3D2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
          <p:cNvSpPr/>
          <p:nvPr/>
        </p:nvSpPr>
        <p:spPr>
          <a:xfrm>
            <a:off x="4889500" y="1629569"/>
            <a:ext cx="169863" cy="261938"/>
          </a:xfrm>
          <a:custGeom>
            <a:avLst/>
            <a:gdLst/>
            <a:ahLst/>
            <a:cxnLst/>
            <a:rect l="l" t="t" r="r" b="b"/>
            <a:pathLst>
              <a:path w="107" h="165" extrusionOk="0">
                <a:moveTo>
                  <a:pt x="73" y="165"/>
                </a:moveTo>
                <a:cubicBezTo>
                  <a:pt x="37" y="154"/>
                  <a:pt x="15" y="127"/>
                  <a:pt x="15" y="85"/>
                </a:cubicBezTo>
                <a:cubicBezTo>
                  <a:pt x="17" y="67"/>
                  <a:pt x="17" y="67"/>
                  <a:pt x="17" y="67"/>
                </a:cubicBezTo>
                <a:cubicBezTo>
                  <a:pt x="22" y="28"/>
                  <a:pt x="62" y="0"/>
                  <a:pt x="107" y="4"/>
                </a:cubicBezTo>
                <a:cubicBezTo>
                  <a:pt x="0" y="59"/>
                  <a:pt x="44" y="132"/>
                  <a:pt x="73" y="165"/>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
          <p:cNvSpPr/>
          <p:nvPr/>
        </p:nvSpPr>
        <p:spPr>
          <a:xfrm>
            <a:off x="6049962" y="1513682"/>
            <a:ext cx="1106488" cy="523875"/>
          </a:xfrm>
          <a:custGeom>
            <a:avLst/>
            <a:gdLst/>
            <a:ahLst/>
            <a:cxnLst/>
            <a:rect l="l" t="t" r="r" b="b"/>
            <a:pathLst>
              <a:path w="697" h="330" extrusionOk="0">
                <a:moveTo>
                  <a:pt x="697" y="155"/>
                </a:moveTo>
                <a:cubicBezTo>
                  <a:pt x="85" y="330"/>
                  <a:pt x="85" y="330"/>
                  <a:pt x="85" y="330"/>
                </a:cubicBezTo>
                <a:cubicBezTo>
                  <a:pt x="0" y="246"/>
                  <a:pt x="84" y="163"/>
                  <a:pt x="84" y="163"/>
                </a:cubicBezTo>
                <a:cubicBezTo>
                  <a:pt x="658" y="0"/>
                  <a:pt x="658" y="0"/>
                  <a:pt x="658" y="0"/>
                </a:cubicBezTo>
                <a:cubicBezTo>
                  <a:pt x="625" y="10"/>
                  <a:pt x="630" y="44"/>
                  <a:pt x="636" y="85"/>
                </a:cubicBezTo>
                <a:cubicBezTo>
                  <a:pt x="636" y="85"/>
                  <a:pt x="649" y="169"/>
                  <a:pt x="697" y="155"/>
                </a:cubicBezTo>
                <a:close/>
              </a:path>
            </a:pathLst>
          </a:custGeom>
          <a:solidFill>
            <a:srgbClr val="EDEC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
          <p:cNvSpPr/>
          <p:nvPr/>
        </p:nvSpPr>
        <p:spPr>
          <a:xfrm>
            <a:off x="6183312" y="1513682"/>
            <a:ext cx="911225" cy="258763"/>
          </a:xfrm>
          <a:custGeom>
            <a:avLst/>
            <a:gdLst/>
            <a:ahLst/>
            <a:cxnLst/>
            <a:rect l="l" t="t" r="r" b="b"/>
            <a:pathLst>
              <a:path w="574" h="163" extrusionOk="0">
                <a:moveTo>
                  <a:pt x="574" y="0"/>
                </a:moveTo>
                <a:lnTo>
                  <a:pt x="0" y="163"/>
                </a:lnTo>
                <a:lnTo>
                  <a:pt x="574" y="0"/>
                </a:lnTo>
                <a:close/>
              </a:path>
            </a:pathLst>
          </a:custGeom>
          <a:solidFill>
            <a:srgbClr val="EDEC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0" name="Google Shape;30;p2"/>
          <p:cNvCxnSpPr/>
          <p:nvPr/>
        </p:nvCxnSpPr>
        <p:spPr>
          <a:xfrm flipH="1">
            <a:off x="6183312" y="1513682"/>
            <a:ext cx="911225" cy="258763"/>
          </a:xfrm>
          <a:prstGeom prst="straightConnector1">
            <a:avLst/>
          </a:prstGeom>
          <a:noFill/>
          <a:ln>
            <a:noFill/>
          </a:ln>
        </p:spPr>
      </p:cxnSp>
      <p:sp>
        <p:nvSpPr>
          <p:cNvPr id="31" name="Google Shape;31;p2"/>
          <p:cNvSpPr/>
          <p:nvPr/>
        </p:nvSpPr>
        <p:spPr>
          <a:xfrm>
            <a:off x="6975475" y="1604169"/>
            <a:ext cx="57150" cy="17463"/>
          </a:xfrm>
          <a:custGeom>
            <a:avLst/>
            <a:gdLst/>
            <a:ahLst/>
            <a:cxnLst/>
            <a:rect l="l" t="t" r="r" b="b"/>
            <a:pathLst>
              <a:path w="36" h="11" extrusionOk="0">
                <a:moveTo>
                  <a:pt x="0" y="11"/>
                </a:moveTo>
                <a:cubicBezTo>
                  <a:pt x="5" y="8"/>
                  <a:pt x="11" y="6"/>
                  <a:pt x="17" y="4"/>
                </a:cubicBezTo>
                <a:cubicBezTo>
                  <a:pt x="23" y="2"/>
                  <a:pt x="30" y="1"/>
                  <a:pt x="36" y="0"/>
                </a:cubicBezTo>
                <a:cubicBezTo>
                  <a:pt x="30" y="4"/>
                  <a:pt x="25" y="6"/>
                  <a:pt x="18" y="8"/>
                </a:cubicBezTo>
                <a:cubicBezTo>
                  <a:pt x="12" y="10"/>
                  <a:pt x="6" y="11"/>
                  <a:pt x="0" y="11"/>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
          <p:cNvSpPr/>
          <p:nvPr/>
        </p:nvSpPr>
        <p:spPr>
          <a:xfrm>
            <a:off x="6429375" y="1639094"/>
            <a:ext cx="487363" cy="146050"/>
          </a:xfrm>
          <a:custGeom>
            <a:avLst/>
            <a:gdLst/>
            <a:ahLst/>
            <a:cxnLst/>
            <a:rect l="l" t="t" r="r" b="b"/>
            <a:pathLst>
              <a:path w="307" h="92" extrusionOk="0">
                <a:moveTo>
                  <a:pt x="0" y="92"/>
                </a:moveTo>
                <a:cubicBezTo>
                  <a:pt x="25" y="83"/>
                  <a:pt x="51" y="75"/>
                  <a:pt x="76" y="67"/>
                </a:cubicBezTo>
                <a:cubicBezTo>
                  <a:pt x="102" y="59"/>
                  <a:pt x="127" y="52"/>
                  <a:pt x="153" y="44"/>
                </a:cubicBezTo>
                <a:cubicBezTo>
                  <a:pt x="230" y="21"/>
                  <a:pt x="230" y="21"/>
                  <a:pt x="230" y="21"/>
                </a:cubicBezTo>
                <a:cubicBezTo>
                  <a:pt x="269" y="11"/>
                  <a:pt x="269" y="11"/>
                  <a:pt x="269" y="11"/>
                </a:cubicBezTo>
                <a:cubicBezTo>
                  <a:pt x="282" y="7"/>
                  <a:pt x="294" y="3"/>
                  <a:pt x="307" y="0"/>
                </a:cubicBezTo>
                <a:cubicBezTo>
                  <a:pt x="295" y="4"/>
                  <a:pt x="282" y="8"/>
                  <a:pt x="269" y="12"/>
                </a:cubicBezTo>
                <a:cubicBezTo>
                  <a:pt x="231" y="24"/>
                  <a:pt x="231" y="24"/>
                  <a:pt x="231" y="24"/>
                </a:cubicBezTo>
                <a:cubicBezTo>
                  <a:pt x="154" y="48"/>
                  <a:pt x="154" y="48"/>
                  <a:pt x="154" y="48"/>
                </a:cubicBezTo>
                <a:cubicBezTo>
                  <a:pt x="128" y="55"/>
                  <a:pt x="103" y="63"/>
                  <a:pt x="77" y="70"/>
                </a:cubicBezTo>
                <a:cubicBezTo>
                  <a:pt x="51" y="77"/>
                  <a:pt x="26" y="85"/>
                  <a:pt x="0" y="92"/>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2"/>
          <p:cNvSpPr/>
          <p:nvPr/>
        </p:nvSpPr>
        <p:spPr>
          <a:xfrm>
            <a:off x="6207125" y="1802607"/>
            <a:ext cx="158750" cy="47625"/>
          </a:xfrm>
          <a:custGeom>
            <a:avLst/>
            <a:gdLst/>
            <a:ahLst/>
            <a:cxnLst/>
            <a:rect l="l" t="t" r="r" b="b"/>
            <a:pathLst>
              <a:path w="100" h="30" extrusionOk="0">
                <a:moveTo>
                  <a:pt x="0" y="30"/>
                </a:moveTo>
                <a:cubicBezTo>
                  <a:pt x="8" y="27"/>
                  <a:pt x="16" y="24"/>
                  <a:pt x="24" y="21"/>
                </a:cubicBezTo>
                <a:cubicBezTo>
                  <a:pt x="32" y="18"/>
                  <a:pt x="41" y="16"/>
                  <a:pt x="49" y="13"/>
                </a:cubicBezTo>
                <a:cubicBezTo>
                  <a:pt x="57" y="11"/>
                  <a:pt x="66" y="8"/>
                  <a:pt x="74" y="6"/>
                </a:cubicBezTo>
                <a:cubicBezTo>
                  <a:pt x="87" y="3"/>
                  <a:pt x="87" y="3"/>
                  <a:pt x="87" y="3"/>
                </a:cubicBezTo>
                <a:cubicBezTo>
                  <a:pt x="91" y="2"/>
                  <a:pt x="96" y="1"/>
                  <a:pt x="100" y="0"/>
                </a:cubicBezTo>
                <a:cubicBezTo>
                  <a:pt x="96" y="2"/>
                  <a:pt x="92" y="3"/>
                  <a:pt x="88" y="5"/>
                </a:cubicBezTo>
                <a:cubicBezTo>
                  <a:pt x="75" y="9"/>
                  <a:pt x="75" y="9"/>
                  <a:pt x="75" y="9"/>
                </a:cubicBezTo>
                <a:cubicBezTo>
                  <a:pt x="67" y="12"/>
                  <a:pt x="59" y="15"/>
                  <a:pt x="50" y="17"/>
                </a:cubicBezTo>
                <a:cubicBezTo>
                  <a:pt x="42" y="20"/>
                  <a:pt x="34" y="22"/>
                  <a:pt x="25" y="24"/>
                </a:cubicBezTo>
                <a:cubicBezTo>
                  <a:pt x="17" y="26"/>
                  <a:pt x="8" y="28"/>
                  <a:pt x="0" y="30"/>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2"/>
          <p:cNvSpPr/>
          <p:nvPr/>
        </p:nvSpPr>
        <p:spPr>
          <a:xfrm>
            <a:off x="6705600" y="1651794"/>
            <a:ext cx="315913" cy="93663"/>
          </a:xfrm>
          <a:custGeom>
            <a:avLst/>
            <a:gdLst/>
            <a:ahLst/>
            <a:cxnLst/>
            <a:rect l="l" t="t" r="r" b="b"/>
            <a:pathLst>
              <a:path w="199" h="59" extrusionOk="0">
                <a:moveTo>
                  <a:pt x="0" y="59"/>
                </a:moveTo>
                <a:cubicBezTo>
                  <a:pt x="16" y="54"/>
                  <a:pt x="33" y="48"/>
                  <a:pt x="49" y="43"/>
                </a:cubicBezTo>
                <a:cubicBezTo>
                  <a:pt x="66" y="38"/>
                  <a:pt x="82" y="33"/>
                  <a:pt x="99" y="28"/>
                </a:cubicBezTo>
                <a:cubicBezTo>
                  <a:pt x="116" y="23"/>
                  <a:pt x="132" y="18"/>
                  <a:pt x="149" y="14"/>
                </a:cubicBezTo>
                <a:cubicBezTo>
                  <a:pt x="174" y="7"/>
                  <a:pt x="174" y="7"/>
                  <a:pt x="174" y="7"/>
                </a:cubicBezTo>
                <a:cubicBezTo>
                  <a:pt x="182" y="5"/>
                  <a:pt x="191" y="2"/>
                  <a:pt x="199" y="0"/>
                </a:cubicBezTo>
                <a:cubicBezTo>
                  <a:pt x="191" y="3"/>
                  <a:pt x="183" y="6"/>
                  <a:pt x="174" y="9"/>
                </a:cubicBezTo>
                <a:cubicBezTo>
                  <a:pt x="150" y="17"/>
                  <a:pt x="150" y="17"/>
                  <a:pt x="150" y="17"/>
                </a:cubicBezTo>
                <a:cubicBezTo>
                  <a:pt x="133" y="22"/>
                  <a:pt x="117" y="27"/>
                  <a:pt x="100" y="32"/>
                </a:cubicBezTo>
                <a:cubicBezTo>
                  <a:pt x="83" y="37"/>
                  <a:pt x="67" y="41"/>
                  <a:pt x="50" y="46"/>
                </a:cubicBezTo>
                <a:cubicBezTo>
                  <a:pt x="34" y="51"/>
                  <a:pt x="17" y="55"/>
                  <a:pt x="0" y="59"/>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2"/>
          <p:cNvSpPr/>
          <p:nvPr/>
        </p:nvSpPr>
        <p:spPr>
          <a:xfrm>
            <a:off x="6194425" y="1769269"/>
            <a:ext cx="434975" cy="128588"/>
          </a:xfrm>
          <a:custGeom>
            <a:avLst/>
            <a:gdLst/>
            <a:ahLst/>
            <a:cxnLst/>
            <a:rect l="l" t="t" r="r" b="b"/>
            <a:pathLst>
              <a:path w="274" h="81" extrusionOk="0">
                <a:moveTo>
                  <a:pt x="0" y="81"/>
                </a:moveTo>
                <a:cubicBezTo>
                  <a:pt x="23" y="73"/>
                  <a:pt x="46" y="66"/>
                  <a:pt x="68" y="59"/>
                </a:cubicBezTo>
                <a:cubicBezTo>
                  <a:pt x="91" y="52"/>
                  <a:pt x="114" y="46"/>
                  <a:pt x="137" y="39"/>
                </a:cubicBezTo>
                <a:cubicBezTo>
                  <a:pt x="159" y="32"/>
                  <a:pt x="182" y="25"/>
                  <a:pt x="205" y="19"/>
                </a:cubicBezTo>
                <a:cubicBezTo>
                  <a:pt x="239" y="9"/>
                  <a:pt x="239" y="9"/>
                  <a:pt x="239" y="9"/>
                </a:cubicBezTo>
                <a:cubicBezTo>
                  <a:pt x="251" y="6"/>
                  <a:pt x="262" y="3"/>
                  <a:pt x="274" y="0"/>
                </a:cubicBezTo>
                <a:cubicBezTo>
                  <a:pt x="263" y="4"/>
                  <a:pt x="251" y="7"/>
                  <a:pt x="240" y="11"/>
                </a:cubicBezTo>
                <a:cubicBezTo>
                  <a:pt x="206" y="22"/>
                  <a:pt x="206" y="22"/>
                  <a:pt x="206" y="22"/>
                </a:cubicBezTo>
                <a:cubicBezTo>
                  <a:pt x="183" y="29"/>
                  <a:pt x="161" y="36"/>
                  <a:pt x="138" y="42"/>
                </a:cubicBezTo>
                <a:cubicBezTo>
                  <a:pt x="115" y="49"/>
                  <a:pt x="92" y="56"/>
                  <a:pt x="69" y="62"/>
                </a:cubicBezTo>
                <a:cubicBezTo>
                  <a:pt x="46" y="69"/>
                  <a:pt x="24" y="75"/>
                  <a:pt x="0" y="81"/>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2"/>
          <p:cNvSpPr/>
          <p:nvPr/>
        </p:nvSpPr>
        <p:spPr>
          <a:xfrm>
            <a:off x="6194425" y="1558132"/>
            <a:ext cx="827088" cy="244475"/>
          </a:xfrm>
          <a:custGeom>
            <a:avLst/>
            <a:gdLst/>
            <a:ahLst/>
            <a:cxnLst/>
            <a:rect l="l" t="t" r="r" b="b"/>
            <a:pathLst>
              <a:path w="521" h="154" extrusionOk="0">
                <a:moveTo>
                  <a:pt x="0" y="154"/>
                </a:moveTo>
                <a:cubicBezTo>
                  <a:pt x="44" y="141"/>
                  <a:pt x="87" y="127"/>
                  <a:pt x="130" y="114"/>
                </a:cubicBezTo>
                <a:cubicBezTo>
                  <a:pt x="260" y="75"/>
                  <a:pt x="260" y="75"/>
                  <a:pt x="260" y="75"/>
                </a:cubicBezTo>
                <a:cubicBezTo>
                  <a:pt x="390" y="37"/>
                  <a:pt x="390" y="37"/>
                  <a:pt x="390" y="37"/>
                </a:cubicBezTo>
                <a:cubicBezTo>
                  <a:pt x="456" y="18"/>
                  <a:pt x="456" y="18"/>
                  <a:pt x="456" y="18"/>
                </a:cubicBezTo>
                <a:cubicBezTo>
                  <a:pt x="521" y="0"/>
                  <a:pt x="521" y="0"/>
                  <a:pt x="521" y="0"/>
                </a:cubicBezTo>
                <a:cubicBezTo>
                  <a:pt x="456" y="20"/>
                  <a:pt x="456" y="20"/>
                  <a:pt x="456" y="20"/>
                </a:cubicBezTo>
                <a:cubicBezTo>
                  <a:pt x="391" y="40"/>
                  <a:pt x="391" y="40"/>
                  <a:pt x="391" y="40"/>
                </a:cubicBezTo>
                <a:cubicBezTo>
                  <a:pt x="261" y="79"/>
                  <a:pt x="261" y="79"/>
                  <a:pt x="261" y="79"/>
                </a:cubicBezTo>
                <a:cubicBezTo>
                  <a:pt x="131" y="117"/>
                  <a:pt x="131" y="117"/>
                  <a:pt x="131" y="117"/>
                </a:cubicBezTo>
                <a:cubicBezTo>
                  <a:pt x="88" y="130"/>
                  <a:pt x="44" y="142"/>
                  <a:pt x="0" y="154"/>
                </a:cubicBezTo>
                <a:close/>
              </a:path>
            </a:pathLst>
          </a:custGeom>
          <a:solidFill>
            <a:srgbClr val="CFCE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5249862" y="1775619"/>
            <a:ext cx="749300" cy="92075"/>
          </a:xfrm>
          <a:custGeom>
            <a:avLst/>
            <a:gdLst/>
            <a:ahLst/>
            <a:cxnLst/>
            <a:rect l="l" t="t" r="r" b="b"/>
            <a:pathLst>
              <a:path w="472" h="58" extrusionOk="0">
                <a:moveTo>
                  <a:pt x="0" y="0"/>
                </a:moveTo>
                <a:cubicBezTo>
                  <a:pt x="39" y="4"/>
                  <a:pt x="79" y="8"/>
                  <a:pt x="118" y="13"/>
                </a:cubicBezTo>
                <a:cubicBezTo>
                  <a:pt x="236" y="27"/>
                  <a:pt x="236" y="27"/>
                  <a:pt x="236" y="27"/>
                </a:cubicBezTo>
                <a:cubicBezTo>
                  <a:pt x="354" y="42"/>
                  <a:pt x="354" y="42"/>
                  <a:pt x="354" y="42"/>
                </a:cubicBezTo>
                <a:cubicBezTo>
                  <a:pt x="413" y="50"/>
                  <a:pt x="413" y="50"/>
                  <a:pt x="413" y="50"/>
                </a:cubicBezTo>
                <a:cubicBezTo>
                  <a:pt x="472" y="58"/>
                  <a:pt x="472" y="58"/>
                  <a:pt x="472" y="58"/>
                </a:cubicBezTo>
                <a:cubicBezTo>
                  <a:pt x="413" y="52"/>
                  <a:pt x="413" y="52"/>
                  <a:pt x="413" y="52"/>
                </a:cubicBezTo>
                <a:cubicBezTo>
                  <a:pt x="354" y="45"/>
                  <a:pt x="354" y="45"/>
                  <a:pt x="354" y="45"/>
                </a:cubicBezTo>
                <a:cubicBezTo>
                  <a:pt x="236" y="31"/>
                  <a:pt x="236" y="31"/>
                  <a:pt x="236" y="31"/>
                </a:cubicBezTo>
                <a:cubicBezTo>
                  <a:pt x="118" y="16"/>
                  <a:pt x="118" y="16"/>
                  <a:pt x="118" y="16"/>
                </a:cubicBezTo>
                <a:cubicBezTo>
                  <a:pt x="78" y="11"/>
                  <a:pt x="39" y="6"/>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975225" y="1743869"/>
            <a:ext cx="220663" cy="26988"/>
          </a:xfrm>
          <a:custGeom>
            <a:avLst/>
            <a:gdLst/>
            <a:ahLst/>
            <a:cxnLst/>
            <a:rect l="l" t="t" r="r" b="b"/>
            <a:pathLst>
              <a:path w="139" h="17" extrusionOk="0">
                <a:moveTo>
                  <a:pt x="0" y="0"/>
                </a:moveTo>
                <a:cubicBezTo>
                  <a:pt x="12" y="1"/>
                  <a:pt x="23" y="2"/>
                  <a:pt x="35" y="3"/>
                </a:cubicBezTo>
                <a:cubicBezTo>
                  <a:pt x="46" y="4"/>
                  <a:pt x="58" y="5"/>
                  <a:pt x="70" y="6"/>
                </a:cubicBezTo>
                <a:cubicBezTo>
                  <a:pt x="81" y="8"/>
                  <a:pt x="93" y="9"/>
                  <a:pt x="104" y="11"/>
                </a:cubicBezTo>
                <a:cubicBezTo>
                  <a:pt x="122" y="14"/>
                  <a:pt x="122" y="14"/>
                  <a:pt x="122" y="14"/>
                </a:cubicBezTo>
                <a:cubicBezTo>
                  <a:pt x="127" y="15"/>
                  <a:pt x="133" y="16"/>
                  <a:pt x="139" y="17"/>
                </a:cubicBezTo>
                <a:cubicBezTo>
                  <a:pt x="133" y="17"/>
                  <a:pt x="127" y="16"/>
                  <a:pt x="121" y="16"/>
                </a:cubicBezTo>
                <a:cubicBezTo>
                  <a:pt x="104" y="14"/>
                  <a:pt x="104" y="14"/>
                  <a:pt x="104" y="14"/>
                </a:cubicBezTo>
                <a:cubicBezTo>
                  <a:pt x="92" y="13"/>
                  <a:pt x="81" y="12"/>
                  <a:pt x="69" y="10"/>
                </a:cubicBezTo>
                <a:cubicBezTo>
                  <a:pt x="58" y="9"/>
                  <a:pt x="46" y="8"/>
                  <a:pt x="34" y="6"/>
                </a:cubicBezTo>
                <a:cubicBezTo>
                  <a:pt x="23" y="4"/>
                  <a:pt x="11" y="2"/>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5959475" y="1905794"/>
            <a:ext cx="123825" cy="15875"/>
          </a:xfrm>
          <a:custGeom>
            <a:avLst/>
            <a:gdLst/>
            <a:ahLst/>
            <a:cxnLst/>
            <a:rect l="l" t="t" r="r" b="b"/>
            <a:pathLst>
              <a:path w="78" h="10" extrusionOk="0">
                <a:moveTo>
                  <a:pt x="0" y="0"/>
                </a:moveTo>
                <a:cubicBezTo>
                  <a:pt x="13" y="0"/>
                  <a:pt x="26" y="2"/>
                  <a:pt x="39" y="3"/>
                </a:cubicBezTo>
                <a:cubicBezTo>
                  <a:pt x="52" y="5"/>
                  <a:pt x="65" y="7"/>
                  <a:pt x="78" y="10"/>
                </a:cubicBezTo>
                <a:cubicBezTo>
                  <a:pt x="65" y="10"/>
                  <a:pt x="52" y="9"/>
                  <a:pt x="39" y="7"/>
                </a:cubicBezTo>
                <a:cubicBezTo>
                  <a:pt x="26" y="6"/>
                  <a:pt x="13" y="4"/>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268912" y="1823244"/>
            <a:ext cx="619125" cy="74613"/>
          </a:xfrm>
          <a:custGeom>
            <a:avLst/>
            <a:gdLst/>
            <a:ahLst/>
            <a:cxnLst/>
            <a:rect l="l" t="t" r="r" b="b"/>
            <a:pathLst>
              <a:path w="390" h="47" extrusionOk="0">
                <a:moveTo>
                  <a:pt x="0" y="0"/>
                </a:moveTo>
                <a:cubicBezTo>
                  <a:pt x="32" y="3"/>
                  <a:pt x="65" y="6"/>
                  <a:pt x="97" y="10"/>
                </a:cubicBezTo>
                <a:cubicBezTo>
                  <a:pt x="195" y="21"/>
                  <a:pt x="195" y="21"/>
                  <a:pt x="195" y="21"/>
                </a:cubicBezTo>
                <a:cubicBezTo>
                  <a:pt x="292" y="34"/>
                  <a:pt x="292" y="34"/>
                  <a:pt x="292" y="34"/>
                </a:cubicBezTo>
                <a:cubicBezTo>
                  <a:pt x="341" y="40"/>
                  <a:pt x="341" y="40"/>
                  <a:pt x="341" y="40"/>
                </a:cubicBezTo>
                <a:cubicBezTo>
                  <a:pt x="390" y="47"/>
                  <a:pt x="390" y="47"/>
                  <a:pt x="390" y="47"/>
                </a:cubicBezTo>
                <a:cubicBezTo>
                  <a:pt x="341" y="42"/>
                  <a:pt x="341" y="42"/>
                  <a:pt x="341" y="42"/>
                </a:cubicBezTo>
                <a:cubicBezTo>
                  <a:pt x="292" y="37"/>
                  <a:pt x="292" y="37"/>
                  <a:pt x="292" y="37"/>
                </a:cubicBezTo>
                <a:cubicBezTo>
                  <a:pt x="194" y="25"/>
                  <a:pt x="194" y="25"/>
                  <a:pt x="194" y="25"/>
                </a:cubicBezTo>
                <a:cubicBezTo>
                  <a:pt x="97" y="13"/>
                  <a:pt x="97" y="13"/>
                  <a:pt x="97" y="13"/>
                </a:cubicBezTo>
                <a:cubicBezTo>
                  <a:pt x="64" y="9"/>
                  <a:pt x="32" y="4"/>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059362" y="1797844"/>
            <a:ext cx="190500" cy="25400"/>
          </a:xfrm>
          <a:custGeom>
            <a:avLst/>
            <a:gdLst/>
            <a:ahLst/>
            <a:cxnLst/>
            <a:rect l="l" t="t" r="r" b="b"/>
            <a:pathLst>
              <a:path w="120" h="16" extrusionOk="0">
                <a:moveTo>
                  <a:pt x="0" y="0"/>
                </a:moveTo>
                <a:cubicBezTo>
                  <a:pt x="10" y="0"/>
                  <a:pt x="20" y="1"/>
                  <a:pt x="30" y="2"/>
                </a:cubicBezTo>
                <a:cubicBezTo>
                  <a:pt x="40" y="3"/>
                  <a:pt x="50" y="4"/>
                  <a:pt x="60" y="6"/>
                </a:cubicBezTo>
                <a:cubicBezTo>
                  <a:pt x="70" y="7"/>
                  <a:pt x="80" y="8"/>
                  <a:pt x="90" y="10"/>
                </a:cubicBezTo>
                <a:cubicBezTo>
                  <a:pt x="105" y="13"/>
                  <a:pt x="105" y="13"/>
                  <a:pt x="105" y="13"/>
                </a:cubicBezTo>
                <a:cubicBezTo>
                  <a:pt x="110" y="14"/>
                  <a:pt x="115" y="14"/>
                  <a:pt x="120" y="16"/>
                </a:cubicBezTo>
                <a:cubicBezTo>
                  <a:pt x="115" y="15"/>
                  <a:pt x="110" y="15"/>
                  <a:pt x="105" y="15"/>
                </a:cubicBezTo>
                <a:cubicBezTo>
                  <a:pt x="90" y="13"/>
                  <a:pt x="90" y="13"/>
                  <a:pt x="90" y="13"/>
                </a:cubicBezTo>
                <a:cubicBezTo>
                  <a:pt x="79" y="12"/>
                  <a:pt x="69" y="11"/>
                  <a:pt x="59" y="10"/>
                </a:cubicBezTo>
                <a:cubicBezTo>
                  <a:pt x="49" y="8"/>
                  <a:pt x="40" y="7"/>
                  <a:pt x="30" y="5"/>
                </a:cubicBezTo>
                <a:cubicBezTo>
                  <a:pt x="20" y="3"/>
                  <a:pt x="10" y="2"/>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5753100" y="1934369"/>
            <a:ext cx="279400" cy="34925"/>
          </a:xfrm>
          <a:custGeom>
            <a:avLst/>
            <a:gdLst/>
            <a:ahLst/>
            <a:cxnLst/>
            <a:rect l="l" t="t" r="r" b="b"/>
            <a:pathLst>
              <a:path w="176" h="22" extrusionOk="0">
                <a:moveTo>
                  <a:pt x="0" y="0"/>
                </a:moveTo>
                <a:cubicBezTo>
                  <a:pt x="15" y="1"/>
                  <a:pt x="30" y="3"/>
                  <a:pt x="44" y="4"/>
                </a:cubicBezTo>
                <a:cubicBezTo>
                  <a:pt x="59" y="6"/>
                  <a:pt x="74" y="7"/>
                  <a:pt x="88" y="9"/>
                </a:cubicBezTo>
                <a:cubicBezTo>
                  <a:pt x="103" y="11"/>
                  <a:pt x="118" y="13"/>
                  <a:pt x="132" y="15"/>
                </a:cubicBezTo>
                <a:cubicBezTo>
                  <a:pt x="154" y="18"/>
                  <a:pt x="154" y="18"/>
                  <a:pt x="154" y="18"/>
                </a:cubicBezTo>
                <a:cubicBezTo>
                  <a:pt x="161" y="19"/>
                  <a:pt x="169" y="20"/>
                  <a:pt x="176" y="22"/>
                </a:cubicBezTo>
                <a:cubicBezTo>
                  <a:pt x="169" y="21"/>
                  <a:pt x="161" y="21"/>
                  <a:pt x="154" y="20"/>
                </a:cubicBezTo>
                <a:cubicBezTo>
                  <a:pt x="132" y="18"/>
                  <a:pt x="132" y="18"/>
                  <a:pt x="132" y="18"/>
                </a:cubicBezTo>
                <a:cubicBezTo>
                  <a:pt x="117" y="16"/>
                  <a:pt x="103" y="15"/>
                  <a:pt x="88" y="13"/>
                </a:cubicBezTo>
                <a:cubicBezTo>
                  <a:pt x="73" y="11"/>
                  <a:pt x="59" y="9"/>
                  <a:pt x="44" y="7"/>
                </a:cubicBezTo>
                <a:cubicBezTo>
                  <a:pt x="29" y="5"/>
                  <a:pt x="15" y="3"/>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5240337" y="1872457"/>
            <a:ext cx="439738" cy="53975"/>
          </a:xfrm>
          <a:custGeom>
            <a:avLst/>
            <a:gdLst/>
            <a:ahLst/>
            <a:cxnLst/>
            <a:rect l="l" t="t" r="r" b="b"/>
            <a:pathLst>
              <a:path w="277" h="34" extrusionOk="0">
                <a:moveTo>
                  <a:pt x="0" y="0"/>
                </a:moveTo>
                <a:cubicBezTo>
                  <a:pt x="23" y="2"/>
                  <a:pt x="47" y="5"/>
                  <a:pt x="70" y="7"/>
                </a:cubicBezTo>
                <a:cubicBezTo>
                  <a:pt x="93" y="9"/>
                  <a:pt x="116" y="12"/>
                  <a:pt x="139" y="15"/>
                </a:cubicBezTo>
                <a:cubicBezTo>
                  <a:pt x="162" y="18"/>
                  <a:pt x="185" y="21"/>
                  <a:pt x="208" y="24"/>
                </a:cubicBezTo>
                <a:cubicBezTo>
                  <a:pt x="243" y="29"/>
                  <a:pt x="243" y="29"/>
                  <a:pt x="243" y="29"/>
                </a:cubicBezTo>
                <a:cubicBezTo>
                  <a:pt x="254" y="30"/>
                  <a:pt x="266" y="32"/>
                  <a:pt x="277" y="34"/>
                </a:cubicBezTo>
                <a:cubicBezTo>
                  <a:pt x="266" y="33"/>
                  <a:pt x="254" y="32"/>
                  <a:pt x="242" y="31"/>
                </a:cubicBezTo>
                <a:cubicBezTo>
                  <a:pt x="208" y="27"/>
                  <a:pt x="208" y="27"/>
                  <a:pt x="208" y="27"/>
                </a:cubicBezTo>
                <a:cubicBezTo>
                  <a:pt x="185" y="24"/>
                  <a:pt x="162" y="22"/>
                  <a:pt x="138" y="19"/>
                </a:cubicBezTo>
                <a:cubicBezTo>
                  <a:pt x="115" y="16"/>
                  <a:pt x="92" y="13"/>
                  <a:pt x="69" y="10"/>
                </a:cubicBezTo>
                <a:cubicBezTo>
                  <a:pt x="46" y="7"/>
                  <a:pt x="23" y="4"/>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5008562" y="1843882"/>
            <a:ext cx="198438" cy="23813"/>
          </a:xfrm>
          <a:custGeom>
            <a:avLst/>
            <a:gdLst/>
            <a:ahLst/>
            <a:cxnLst/>
            <a:rect l="l" t="t" r="r" b="b"/>
            <a:pathLst>
              <a:path w="125" h="15" extrusionOk="0">
                <a:moveTo>
                  <a:pt x="0" y="0"/>
                </a:moveTo>
                <a:cubicBezTo>
                  <a:pt x="11" y="1"/>
                  <a:pt x="21" y="2"/>
                  <a:pt x="31" y="3"/>
                </a:cubicBezTo>
                <a:cubicBezTo>
                  <a:pt x="42" y="4"/>
                  <a:pt x="52" y="5"/>
                  <a:pt x="63" y="6"/>
                </a:cubicBezTo>
                <a:cubicBezTo>
                  <a:pt x="73" y="7"/>
                  <a:pt x="83" y="9"/>
                  <a:pt x="94" y="10"/>
                </a:cubicBezTo>
                <a:cubicBezTo>
                  <a:pt x="109" y="13"/>
                  <a:pt x="109" y="13"/>
                  <a:pt x="109" y="13"/>
                </a:cubicBezTo>
                <a:cubicBezTo>
                  <a:pt x="114" y="14"/>
                  <a:pt x="119" y="14"/>
                  <a:pt x="125" y="15"/>
                </a:cubicBezTo>
                <a:cubicBezTo>
                  <a:pt x="119" y="15"/>
                  <a:pt x="114" y="15"/>
                  <a:pt x="109" y="15"/>
                </a:cubicBezTo>
                <a:cubicBezTo>
                  <a:pt x="93" y="13"/>
                  <a:pt x="93" y="13"/>
                  <a:pt x="93" y="13"/>
                </a:cubicBezTo>
                <a:cubicBezTo>
                  <a:pt x="83" y="12"/>
                  <a:pt x="72" y="11"/>
                  <a:pt x="62" y="10"/>
                </a:cubicBezTo>
                <a:cubicBezTo>
                  <a:pt x="52" y="9"/>
                  <a:pt x="41" y="7"/>
                  <a:pt x="31" y="6"/>
                </a:cubicBezTo>
                <a:cubicBezTo>
                  <a:pt x="21" y="4"/>
                  <a:pt x="10" y="2"/>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5059362" y="1708944"/>
            <a:ext cx="1023938" cy="123825"/>
          </a:xfrm>
          <a:custGeom>
            <a:avLst/>
            <a:gdLst/>
            <a:ahLst/>
            <a:cxnLst/>
            <a:rect l="l" t="t" r="r" b="b"/>
            <a:pathLst>
              <a:path w="645" h="78" extrusionOk="0">
                <a:moveTo>
                  <a:pt x="0" y="0"/>
                </a:moveTo>
                <a:lnTo>
                  <a:pt x="81" y="8"/>
                </a:lnTo>
                <a:lnTo>
                  <a:pt x="161" y="18"/>
                </a:lnTo>
                <a:lnTo>
                  <a:pt x="323" y="37"/>
                </a:lnTo>
                <a:lnTo>
                  <a:pt x="484" y="57"/>
                </a:lnTo>
                <a:lnTo>
                  <a:pt x="564" y="67"/>
                </a:lnTo>
                <a:lnTo>
                  <a:pt x="645" y="78"/>
                </a:lnTo>
                <a:lnTo>
                  <a:pt x="564" y="69"/>
                </a:lnTo>
                <a:lnTo>
                  <a:pt x="483" y="60"/>
                </a:lnTo>
                <a:lnTo>
                  <a:pt x="322" y="41"/>
                </a:lnTo>
                <a:lnTo>
                  <a:pt x="161" y="21"/>
                </a:lnTo>
                <a:lnTo>
                  <a:pt x="80" y="10"/>
                </a:lnTo>
                <a:lnTo>
                  <a:pt x="0" y="0"/>
                </a:ln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564187" y="1726407"/>
            <a:ext cx="534988" cy="65088"/>
          </a:xfrm>
          <a:custGeom>
            <a:avLst/>
            <a:gdLst/>
            <a:ahLst/>
            <a:cxnLst/>
            <a:rect l="l" t="t" r="r" b="b"/>
            <a:pathLst>
              <a:path w="337" h="41" extrusionOk="0">
                <a:moveTo>
                  <a:pt x="0" y="0"/>
                </a:moveTo>
                <a:cubicBezTo>
                  <a:pt x="28" y="3"/>
                  <a:pt x="57" y="6"/>
                  <a:pt x="85" y="9"/>
                </a:cubicBezTo>
                <a:cubicBezTo>
                  <a:pt x="169" y="18"/>
                  <a:pt x="169" y="18"/>
                  <a:pt x="169" y="18"/>
                </a:cubicBezTo>
                <a:cubicBezTo>
                  <a:pt x="253" y="29"/>
                  <a:pt x="253" y="29"/>
                  <a:pt x="253" y="29"/>
                </a:cubicBezTo>
                <a:cubicBezTo>
                  <a:pt x="295" y="35"/>
                  <a:pt x="295" y="35"/>
                  <a:pt x="295" y="35"/>
                </a:cubicBezTo>
                <a:cubicBezTo>
                  <a:pt x="309" y="37"/>
                  <a:pt x="323" y="39"/>
                  <a:pt x="337" y="41"/>
                </a:cubicBezTo>
                <a:cubicBezTo>
                  <a:pt x="323" y="40"/>
                  <a:pt x="309" y="38"/>
                  <a:pt x="295" y="37"/>
                </a:cubicBezTo>
                <a:cubicBezTo>
                  <a:pt x="253" y="32"/>
                  <a:pt x="253" y="32"/>
                  <a:pt x="253" y="32"/>
                </a:cubicBezTo>
                <a:cubicBezTo>
                  <a:pt x="169" y="22"/>
                  <a:pt x="169" y="22"/>
                  <a:pt x="169" y="22"/>
                </a:cubicBezTo>
                <a:cubicBezTo>
                  <a:pt x="84" y="12"/>
                  <a:pt x="84" y="12"/>
                  <a:pt x="84" y="12"/>
                </a:cubicBezTo>
                <a:cubicBezTo>
                  <a:pt x="56" y="8"/>
                  <a:pt x="28" y="4"/>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075237" y="1667669"/>
            <a:ext cx="387350" cy="46038"/>
          </a:xfrm>
          <a:custGeom>
            <a:avLst/>
            <a:gdLst/>
            <a:ahLst/>
            <a:cxnLst/>
            <a:rect l="l" t="t" r="r" b="b"/>
            <a:pathLst>
              <a:path w="244" h="29" extrusionOk="0">
                <a:moveTo>
                  <a:pt x="0" y="0"/>
                </a:moveTo>
                <a:cubicBezTo>
                  <a:pt x="21" y="1"/>
                  <a:pt x="41" y="3"/>
                  <a:pt x="61" y="5"/>
                </a:cubicBezTo>
                <a:cubicBezTo>
                  <a:pt x="82" y="8"/>
                  <a:pt x="102" y="10"/>
                  <a:pt x="122" y="12"/>
                </a:cubicBezTo>
                <a:cubicBezTo>
                  <a:pt x="143" y="15"/>
                  <a:pt x="163" y="17"/>
                  <a:pt x="183" y="20"/>
                </a:cubicBezTo>
                <a:cubicBezTo>
                  <a:pt x="213" y="24"/>
                  <a:pt x="213" y="24"/>
                  <a:pt x="213" y="24"/>
                </a:cubicBezTo>
                <a:cubicBezTo>
                  <a:pt x="224" y="26"/>
                  <a:pt x="234" y="27"/>
                  <a:pt x="244" y="29"/>
                </a:cubicBezTo>
                <a:cubicBezTo>
                  <a:pt x="234" y="28"/>
                  <a:pt x="223" y="27"/>
                  <a:pt x="213" y="26"/>
                </a:cubicBezTo>
                <a:cubicBezTo>
                  <a:pt x="183" y="23"/>
                  <a:pt x="183" y="23"/>
                  <a:pt x="183" y="23"/>
                </a:cubicBezTo>
                <a:cubicBezTo>
                  <a:pt x="162" y="21"/>
                  <a:pt x="142" y="19"/>
                  <a:pt x="122" y="16"/>
                </a:cubicBezTo>
                <a:cubicBezTo>
                  <a:pt x="102" y="14"/>
                  <a:pt x="81" y="11"/>
                  <a:pt x="61" y="8"/>
                </a:cubicBezTo>
                <a:cubicBezTo>
                  <a:pt x="41" y="6"/>
                  <a:pt x="21" y="3"/>
                  <a:pt x="0" y="0"/>
                </a:cubicBezTo>
                <a:close/>
              </a:path>
            </a:pathLst>
          </a:custGeom>
          <a:solidFill>
            <a:srgbClr val="BAB9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5129212" y="1466057"/>
            <a:ext cx="1566863" cy="254000"/>
          </a:xfrm>
          <a:custGeom>
            <a:avLst/>
            <a:gdLst/>
            <a:ahLst/>
            <a:cxnLst/>
            <a:rect l="l" t="t" r="r" b="b"/>
            <a:pathLst>
              <a:path w="987" h="160" extrusionOk="0">
                <a:moveTo>
                  <a:pt x="729" y="114"/>
                </a:moveTo>
                <a:cubicBezTo>
                  <a:pt x="470" y="160"/>
                  <a:pt x="0" y="80"/>
                  <a:pt x="0" y="80"/>
                </a:cubicBezTo>
                <a:cubicBezTo>
                  <a:pt x="245" y="16"/>
                  <a:pt x="245" y="16"/>
                  <a:pt x="245" y="16"/>
                </a:cubicBezTo>
                <a:cubicBezTo>
                  <a:pt x="455" y="0"/>
                  <a:pt x="706" y="30"/>
                  <a:pt x="706" y="30"/>
                </a:cubicBezTo>
                <a:cubicBezTo>
                  <a:pt x="706" y="30"/>
                  <a:pt x="987" y="68"/>
                  <a:pt x="729" y="114"/>
                </a:cubicBezTo>
                <a:close/>
              </a:path>
            </a:pathLst>
          </a:custGeom>
          <a:solidFill>
            <a:srgbClr val="4980B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4819650" y="1010444"/>
            <a:ext cx="171450" cy="831850"/>
          </a:xfrm>
          <a:custGeom>
            <a:avLst/>
            <a:gdLst/>
            <a:ahLst/>
            <a:cxnLst/>
            <a:rect l="l" t="t" r="r" b="b"/>
            <a:pathLst>
              <a:path w="108" h="525" extrusionOk="0">
                <a:moveTo>
                  <a:pt x="108" y="525"/>
                </a:moveTo>
                <a:cubicBezTo>
                  <a:pt x="92" y="525"/>
                  <a:pt x="92" y="525"/>
                  <a:pt x="92" y="525"/>
                </a:cubicBezTo>
                <a:cubicBezTo>
                  <a:pt x="76" y="486"/>
                  <a:pt x="76" y="486"/>
                  <a:pt x="76" y="486"/>
                </a:cubicBezTo>
                <a:cubicBezTo>
                  <a:pt x="73" y="525"/>
                  <a:pt x="73" y="525"/>
                  <a:pt x="73" y="525"/>
                </a:cubicBez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52" y="1"/>
                  <a:pt x="52" y="1"/>
                  <a:pt x="52" y="1"/>
                </a:cubicBezTo>
                <a:cubicBezTo>
                  <a:pt x="55" y="2"/>
                  <a:pt x="55" y="2"/>
                  <a:pt x="55" y="2"/>
                </a:cubicBezTo>
                <a:cubicBezTo>
                  <a:pt x="55" y="356"/>
                  <a:pt x="55" y="356"/>
                  <a:pt x="55" y="356"/>
                </a:cubicBezTo>
                <a:cubicBezTo>
                  <a:pt x="65" y="359"/>
                  <a:pt x="73" y="369"/>
                  <a:pt x="73" y="381"/>
                </a:cubicBezTo>
                <a:cubicBezTo>
                  <a:pt x="73" y="389"/>
                  <a:pt x="70" y="395"/>
                  <a:pt x="65" y="400"/>
                </a:cubicBezTo>
                <a:cubicBezTo>
                  <a:pt x="65" y="400"/>
                  <a:pt x="65" y="400"/>
                  <a:pt x="65" y="400"/>
                </a:cubicBezTo>
                <a:lnTo>
                  <a:pt x="108" y="525"/>
                </a:lnTo>
                <a:close/>
              </a:path>
            </a:pathLst>
          </a:custGeom>
          <a:solidFill>
            <a:srgbClr val="FFCE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4819650" y="1010444"/>
            <a:ext cx="90488" cy="831850"/>
          </a:xfrm>
          <a:custGeom>
            <a:avLst/>
            <a:gdLst/>
            <a:ahLst/>
            <a:cxnLst/>
            <a:rect l="l" t="t" r="r" b="b"/>
            <a:pathLst>
              <a:path w="57" h="525" extrusionOk="0">
                <a:moveTo>
                  <a:pt x="57" y="525"/>
                </a:moveTo>
                <a:cubicBezTo>
                  <a:pt x="49" y="525"/>
                  <a:pt x="49" y="525"/>
                  <a:pt x="49" y="525"/>
                </a:cubicBezTo>
                <a:cubicBezTo>
                  <a:pt x="41" y="459"/>
                  <a:pt x="41" y="459"/>
                  <a:pt x="41" y="459"/>
                </a:cubicBezTo>
                <a:cubicBezTo>
                  <a:pt x="25" y="525"/>
                  <a:pt x="25" y="525"/>
                  <a:pt x="25" y="525"/>
                </a:cubicBezTo>
                <a:cubicBezTo>
                  <a:pt x="0" y="525"/>
                  <a:pt x="0" y="525"/>
                  <a:pt x="0" y="525"/>
                </a:cubicBezTo>
                <a:cubicBezTo>
                  <a:pt x="33" y="400"/>
                  <a:pt x="33" y="400"/>
                  <a:pt x="33" y="400"/>
                </a:cubicBezTo>
                <a:cubicBezTo>
                  <a:pt x="33" y="400"/>
                  <a:pt x="33" y="400"/>
                  <a:pt x="33" y="400"/>
                </a:cubicBezTo>
                <a:cubicBezTo>
                  <a:pt x="28" y="395"/>
                  <a:pt x="25" y="389"/>
                  <a:pt x="25" y="381"/>
                </a:cubicBezTo>
                <a:cubicBezTo>
                  <a:pt x="25" y="369"/>
                  <a:pt x="33" y="359"/>
                  <a:pt x="43" y="356"/>
                </a:cubicBezTo>
                <a:cubicBezTo>
                  <a:pt x="43" y="0"/>
                  <a:pt x="43" y="0"/>
                  <a:pt x="43" y="0"/>
                </a:cubicBezTo>
                <a:cubicBezTo>
                  <a:pt x="46" y="0"/>
                  <a:pt x="46" y="0"/>
                  <a:pt x="46" y="0"/>
                </a:cubicBezTo>
                <a:cubicBezTo>
                  <a:pt x="46" y="359"/>
                  <a:pt x="46" y="359"/>
                  <a:pt x="46" y="359"/>
                </a:cubicBezTo>
                <a:cubicBezTo>
                  <a:pt x="46" y="359"/>
                  <a:pt x="23" y="381"/>
                  <a:pt x="44" y="400"/>
                </a:cubicBezTo>
                <a:lnTo>
                  <a:pt x="57" y="525"/>
                </a:lnTo>
                <a:close/>
              </a:path>
            </a:pathLst>
          </a:custGeom>
          <a:solidFill>
            <a:srgbClr val="DDB0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4743450" y="629444"/>
            <a:ext cx="2636838" cy="593725"/>
          </a:xfrm>
          <a:custGeom>
            <a:avLst/>
            <a:gdLst/>
            <a:ahLst/>
            <a:cxnLst/>
            <a:rect l="l" t="t" r="r" b="b"/>
            <a:pathLst>
              <a:path w="1661" h="374" extrusionOk="0">
                <a:moveTo>
                  <a:pt x="1661" y="200"/>
                </a:moveTo>
                <a:cubicBezTo>
                  <a:pt x="1661" y="217"/>
                  <a:pt x="1661" y="217"/>
                  <a:pt x="1661" y="217"/>
                </a:cubicBezTo>
                <a:cubicBezTo>
                  <a:pt x="805" y="373"/>
                  <a:pt x="805" y="373"/>
                  <a:pt x="805" y="373"/>
                </a:cubicBezTo>
                <a:cubicBezTo>
                  <a:pt x="797" y="374"/>
                  <a:pt x="797" y="374"/>
                  <a:pt x="797" y="374"/>
                </a:cubicBezTo>
                <a:cubicBezTo>
                  <a:pt x="0" y="222"/>
                  <a:pt x="0" y="222"/>
                  <a:pt x="0" y="222"/>
                </a:cubicBezTo>
                <a:cubicBezTo>
                  <a:pt x="0" y="200"/>
                  <a:pt x="0" y="200"/>
                  <a:pt x="0" y="200"/>
                </a:cubicBezTo>
                <a:cubicBezTo>
                  <a:pt x="827" y="1"/>
                  <a:pt x="827" y="1"/>
                  <a:pt x="827" y="1"/>
                </a:cubicBezTo>
                <a:cubicBezTo>
                  <a:pt x="828" y="1"/>
                  <a:pt x="828" y="1"/>
                  <a:pt x="828" y="1"/>
                </a:cubicBezTo>
                <a:cubicBezTo>
                  <a:pt x="829" y="0"/>
                  <a:pt x="830" y="0"/>
                  <a:pt x="830" y="0"/>
                </a:cubicBezTo>
                <a:lnTo>
                  <a:pt x="1661" y="200"/>
                </a:lnTo>
                <a:close/>
              </a:path>
            </a:pathLst>
          </a:custGeom>
          <a:solidFill>
            <a:srgbClr val="2828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5322887" y="1092994"/>
            <a:ext cx="1382713" cy="561975"/>
          </a:xfrm>
          <a:custGeom>
            <a:avLst/>
            <a:gdLst/>
            <a:ahLst/>
            <a:cxnLst/>
            <a:rect l="l" t="t" r="r" b="b"/>
            <a:pathLst>
              <a:path w="871" h="355" extrusionOk="0">
                <a:moveTo>
                  <a:pt x="871" y="3"/>
                </a:moveTo>
                <a:cubicBezTo>
                  <a:pt x="871" y="301"/>
                  <a:pt x="871" y="301"/>
                  <a:pt x="871" y="301"/>
                </a:cubicBezTo>
                <a:cubicBezTo>
                  <a:pt x="871" y="301"/>
                  <a:pt x="767" y="355"/>
                  <a:pt x="436" y="355"/>
                </a:cubicBezTo>
                <a:cubicBezTo>
                  <a:pt x="430" y="355"/>
                  <a:pt x="430" y="355"/>
                  <a:pt x="430" y="355"/>
                </a:cubicBezTo>
                <a:cubicBezTo>
                  <a:pt x="107" y="355"/>
                  <a:pt x="0" y="301"/>
                  <a:pt x="0" y="301"/>
                </a:cubicBezTo>
                <a:cubicBezTo>
                  <a:pt x="0" y="0"/>
                  <a:pt x="0" y="0"/>
                  <a:pt x="0" y="0"/>
                </a:cubicBezTo>
                <a:cubicBezTo>
                  <a:pt x="436" y="49"/>
                  <a:pt x="436" y="49"/>
                  <a:pt x="436" y="49"/>
                </a:cubicBezTo>
                <a:lnTo>
                  <a:pt x="871" y="3"/>
                </a:lnTo>
                <a:close/>
              </a:path>
            </a:pathLst>
          </a:custGeom>
          <a:solidFill>
            <a:srgbClr val="2828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5322887" y="1092994"/>
            <a:ext cx="692150" cy="561975"/>
          </a:xfrm>
          <a:custGeom>
            <a:avLst/>
            <a:gdLst/>
            <a:ahLst/>
            <a:cxnLst/>
            <a:rect l="l" t="t" r="r" b="b"/>
            <a:pathLst>
              <a:path w="436" h="355" extrusionOk="0">
                <a:moveTo>
                  <a:pt x="436" y="82"/>
                </a:moveTo>
                <a:cubicBezTo>
                  <a:pt x="436" y="355"/>
                  <a:pt x="436" y="355"/>
                  <a:pt x="436" y="355"/>
                </a:cubicBezTo>
                <a:cubicBezTo>
                  <a:pt x="113" y="355"/>
                  <a:pt x="0" y="301"/>
                  <a:pt x="0" y="301"/>
                </a:cubicBezTo>
                <a:cubicBezTo>
                  <a:pt x="0" y="0"/>
                  <a:pt x="0" y="0"/>
                  <a:pt x="0" y="0"/>
                </a:cubicBezTo>
                <a:lnTo>
                  <a:pt x="436" y="82"/>
                </a:lnTo>
                <a:close/>
              </a:path>
            </a:pathLst>
          </a:custGeom>
          <a:solidFill>
            <a:srgbClr val="16161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2"/>
          <p:cNvSpPr/>
          <p:nvPr/>
        </p:nvSpPr>
        <p:spPr>
          <a:xfrm>
            <a:off x="4743450" y="946944"/>
            <a:ext cx="2636838" cy="276225"/>
          </a:xfrm>
          <a:custGeom>
            <a:avLst/>
            <a:gdLst/>
            <a:ahLst/>
            <a:cxnLst/>
            <a:rect l="l" t="t" r="r" b="b"/>
            <a:pathLst>
              <a:path w="1661" h="174" extrusionOk="0">
                <a:moveTo>
                  <a:pt x="1661" y="0"/>
                </a:moveTo>
                <a:lnTo>
                  <a:pt x="1661" y="17"/>
                </a:lnTo>
                <a:lnTo>
                  <a:pt x="801" y="174"/>
                </a:lnTo>
                <a:lnTo>
                  <a:pt x="797" y="173"/>
                </a:lnTo>
                <a:lnTo>
                  <a:pt x="0" y="22"/>
                </a:lnTo>
                <a:lnTo>
                  <a:pt x="0" y="0"/>
                </a:lnTo>
                <a:lnTo>
                  <a:pt x="797" y="140"/>
                </a:lnTo>
                <a:lnTo>
                  <a:pt x="801" y="141"/>
                </a:lnTo>
                <a:lnTo>
                  <a:pt x="1661" y="0"/>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2"/>
          <p:cNvSpPr/>
          <p:nvPr/>
        </p:nvSpPr>
        <p:spPr>
          <a:xfrm>
            <a:off x="4743450" y="946944"/>
            <a:ext cx="1271588" cy="276225"/>
          </a:xfrm>
          <a:custGeom>
            <a:avLst/>
            <a:gdLst/>
            <a:ahLst/>
            <a:cxnLst/>
            <a:rect l="l" t="t" r="r" b="b"/>
            <a:pathLst>
              <a:path w="801" h="174" extrusionOk="0">
                <a:moveTo>
                  <a:pt x="801" y="141"/>
                </a:moveTo>
                <a:lnTo>
                  <a:pt x="801" y="174"/>
                </a:lnTo>
                <a:lnTo>
                  <a:pt x="0" y="22"/>
                </a:lnTo>
                <a:lnTo>
                  <a:pt x="0" y="0"/>
                </a:lnTo>
                <a:lnTo>
                  <a:pt x="801" y="141"/>
                </a:lnTo>
                <a:close/>
              </a:path>
            </a:pathLst>
          </a:custGeom>
          <a:solidFill>
            <a:srgbClr val="2323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2"/>
          <p:cNvSpPr/>
          <p:nvPr/>
        </p:nvSpPr>
        <p:spPr>
          <a:xfrm>
            <a:off x="4908550" y="1578769"/>
            <a:ext cx="22225" cy="60325"/>
          </a:xfrm>
          <a:custGeom>
            <a:avLst/>
            <a:gdLst/>
            <a:ahLst/>
            <a:cxnLst/>
            <a:rect l="l" t="t" r="r" b="b"/>
            <a:pathLst>
              <a:path w="14" h="38" extrusionOk="0">
                <a:moveTo>
                  <a:pt x="0" y="0"/>
                </a:moveTo>
                <a:cubicBezTo>
                  <a:pt x="6" y="3"/>
                  <a:pt x="12" y="9"/>
                  <a:pt x="14" y="17"/>
                </a:cubicBezTo>
                <a:cubicBezTo>
                  <a:pt x="14" y="21"/>
                  <a:pt x="14" y="25"/>
                  <a:pt x="13" y="28"/>
                </a:cubicBezTo>
                <a:cubicBezTo>
                  <a:pt x="12" y="30"/>
                  <a:pt x="11" y="32"/>
                  <a:pt x="11" y="33"/>
                </a:cubicBezTo>
                <a:cubicBezTo>
                  <a:pt x="10" y="35"/>
                  <a:pt x="8" y="36"/>
                  <a:pt x="7" y="38"/>
                </a:cubicBezTo>
                <a:cubicBezTo>
                  <a:pt x="8" y="36"/>
                  <a:pt x="9" y="34"/>
                  <a:pt x="9" y="33"/>
                </a:cubicBezTo>
                <a:cubicBezTo>
                  <a:pt x="10" y="31"/>
                  <a:pt x="10" y="29"/>
                  <a:pt x="11" y="28"/>
                </a:cubicBezTo>
                <a:cubicBezTo>
                  <a:pt x="11" y="27"/>
                  <a:pt x="11" y="26"/>
                  <a:pt x="11" y="25"/>
                </a:cubicBezTo>
                <a:cubicBezTo>
                  <a:pt x="11" y="23"/>
                  <a:pt x="11" y="23"/>
                  <a:pt x="11" y="23"/>
                </a:cubicBezTo>
                <a:cubicBezTo>
                  <a:pt x="11" y="22"/>
                  <a:pt x="11" y="21"/>
                  <a:pt x="11" y="20"/>
                </a:cubicBezTo>
                <a:cubicBezTo>
                  <a:pt x="11" y="19"/>
                  <a:pt x="11" y="18"/>
                  <a:pt x="11" y="17"/>
                </a:cubicBezTo>
                <a:cubicBezTo>
                  <a:pt x="10" y="14"/>
                  <a:pt x="9" y="11"/>
                  <a:pt x="7" y="8"/>
                </a:cubicBezTo>
                <a:cubicBezTo>
                  <a:pt x="5" y="5"/>
                  <a:pt x="2" y="2"/>
                  <a:pt x="0" y="0"/>
                </a:cubicBezTo>
                <a:close/>
              </a:path>
            </a:pathLst>
          </a:custGeom>
          <a:solidFill>
            <a:srgbClr val="FFEB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2"/>
          <p:cNvSpPr/>
          <p:nvPr/>
        </p:nvSpPr>
        <p:spPr>
          <a:xfrm>
            <a:off x="4924425" y="1667669"/>
            <a:ext cx="55563" cy="157163"/>
          </a:xfrm>
          <a:custGeom>
            <a:avLst/>
            <a:gdLst/>
            <a:ahLst/>
            <a:cxnLst/>
            <a:rect l="l" t="t" r="r" b="b"/>
            <a:pathLst>
              <a:path w="35" h="99" extrusionOk="0">
                <a:moveTo>
                  <a:pt x="0" y="0"/>
                </a:moveTo>
                <a:cubicBezTo>
                  <a:pt x="4" y="8"/>
                  <a:pt x="7" y="16"/>
                  <a:pt x="10" y="24"/>
                </a:cubicBezTo>
                <a:cubicBezTo>
                  <a:pt x="13" y="32"/>
                  <a:pt x="16" y="41"/>
                  <a:pt x="19" y="49"/>
                </a:cubicBezTo>
                <a:cubicBezTo>
                  <a:pt x="22" y="57"/>
                  <a:pt x="25" y="66"/>
                  <a:pt x="28" y="74"/>
                </a:cubicBezTo>
                <a:cubicBezTo>
                  <a:pt x="30" y="82"/>
                  <a:pt x="33" y="91"/>
                  <a:pt x="35" y="99"/>
                </a:cubicBezTo>
                <a:cubicBezTo>
                  <a:pt x="32" y="91"/>
                  <a:pt x="29" y="83"/>
                  <a:pt x="26" y="75"/>
                </a:cubicBezTo>
                <a:cubicBezTo>
                  <a:pt x="22" y="66"/>
                  <a:pt x="20" y="58"/>
                  <a:pt x="16" y="50"/>
                </a:cubicBezTo>
                <a:cubicBezTo>
                  <a:pt x="14" y="42"/>
                  <a:pt x="11" y="33"/>
                  <a:pt x="8" y="25"/>
                </a:cubicBezTo>
                <a:cubicBezTo>
                  <a:pt x="5" y="16"/>
                  <a:pt x="3" y="8"/>
                  <a:pt x="0" y="0"/>
                </a:cubicBezTo>
                <a:close/>
              </a:path>
            </a:pathLst>
          </a:custGeom>
          <a:solidFill>
            <a:srgbClr val="FFEB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2"/>
          <p:cNvSpPr/>
          <p:nvPr/>
        </p:nvSpPr>
        <p:spPr>
          <a:xfrm>
            <a:off x="4900612" y="1310482"/>
            <a:ext cx="3175" cy="257175"/>
          </a:xfrm>
          <a:custGeom>
            <a:avLst/>
            <a:gdLst/>
            <a:ahLst/>
            <a:cxnLst/>
            <a:rect l="l" t="t" r="r" b="b"/>
            <a:pathLst>
              <a:path w="2" h="163" extrusionOk="0">
                <a:moveTo>
                  <a:pt x="1" y="0"/>
                </a:moveTo>
                <a:cubicBezTo>
                  <a:pt x="2" y="14"/>
                  <a:pt x="2" y="27"/>
                  <a:pt x="2" y="41"/>
                </a:cubicBezTo>
                <a:cubicBezTo>
                  <a:pt x="2" y="82"/>
                  <a:pt x="2" y="82"/>
                  <a:pt x="2" y="82"/>
                </a:cubicBezTo>
                <a:cubicBezTo>
                  <a:pt x="2" y="122"/>
                  <a:pt x="2" y="122"/>
                  <a:pt x="2" y="122"/>
                </a:cubicBezTo>
                <a:cubicBezTo>
                  <a:pt x="2" y="136"/>
                  <a:pt x="2" y="150"/>
                  <a:pt x="1" y="163"/>
                </a:cubicBezTo>
                <a:cubicBezTo>
                  <a:pt x="1" y="150"/>
                  <a:pt x="1" y="136"/>
                  <a:pt x="0" y="122"/>
                </a:cubicBezTo>
                <a:cubicBezTo>
                  <a:pt x="0" y="82"/>
                  <a:pt x="0" y="82"/>
                  <a:pt x="0" y="82"/>
                </a:cubicBezTo>
                <a:cubicBezTo>
                  <a:pt x="0" y="41"/>
                  <a:pt x="0" y="41"/>
                  <a:pt x="0" y="41"/>
                </a:cubicBezTo>
                <a:cubicBezTo>
                  <a:pt x="1" y="27"/>
                  <a:pt x="1" y="14"/>
                  <a:pt x="1" y="0"/>
                </a:cubicBezTo>
                <a:close/>
              </a:path>
            </a:pathLst>
          </a:custGeom>
          <a:solidFill>
            <a:srgbClr val="FFEB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
          <p:cNvSpPr/>
          <p:nvPr/>
        </p:nvSpPr>
        <p:spPr>
          <a:xfrm>
            <a:off x="6746875" y="1469232"/>
            <a:ext cx="317500" cy="88900"/>
          </a:xfrm>
          <a:custGeom>
            <a:avLst/>
            <a:gdLst/>
            <a:ahLst/>
            <a:cxnLst/>
            <a:rect l="l" t="t" r="r" b="b"/>
            <a:pathLst>
              <a:path w="200" h="56" extrusionOk="0">
                <a:moveTo>
                  <a:pt x="0" y="0"/>
                </a:moveTo>
                <a:cubicBezTo>
                  <a:pt x="16" y="1"/>
                  <a:pt x="33" y="3"/>
                  <a:pt x="49" y="5"/>
                </a:cubicBezTo>
                <a:cubicBezTo>
                  <a:pt x="65" y="6"/>
                  <a:pt x="81" y="8"/>
                  <a:pt x="97" y="10"/>
                </a:cubicBezTo>
                <a:cubicBezTo>
                  <a:pt x="145" y="15"/>
                  <a:pt x="145" y="15"/>
                  <a:pt x="145" y="15"/>
                </a:cubicBezTo>
                <a:cubicBezTo>
                  <a:pt x="194" y="21"/>
                  <a:pt x="194" y="21"/>
                  <a:pt x="194" y="21"/>
                </a:cubicBezTo>
                <a:cubicBezTo>
                  <a:pt x="200" y="22"/>
                  <a:pt x="200" y="22"/>
                  <a:pt x="200" y="22"/>
                </a:cubicBezTo>
                <a:cubicBezTo>
                  <a:pt x="194" y="24"/>
                  <a:pt x="194" y="24"/>
                  <a:pt x="194" y="24"/>
                </a:cubicBezTo>
                <a:cubicBezTo>
                  <a:pt x="175" y="29"/>
                  <a:pt x="156" y="34"/>
                  <a:pt x="136" y="40"/>
                </a:cubicBezTo>
                <a:cubicBezTo>
                  <a:pt x="117" y="45"/>
                  <a:pt x="98" y="50"/>
                  <a:pt x="78" y="56"/>
                </a:cubicBezTo>
                <a:cubicBezTo>
                  <a:pt x="98" y="50"/>
                  <a:pt x="117" y="44"/>
                  <a:pt x="136" y="38"/>
                </a:cubicBezTo>
                <a:cubicBezTo>
                  <a:pt x="155" y="32"/>
                  <a:pt x="174" y="27"/>
                  <a:pt x="193" y="21"/>
                </a:cubicBezTo>
                <a:cubicBezTo>
                  <a:pt x="194" y="24"/>
                  <a:pt x="194" y="24"/>
                  <a:pt x="194" y="24"/>
                </a:cubicBezTo>
                <a:cubicBezTo>
                  <a:pt x="145" y="18"/>
                  <a:pt x="145" y="18"/>
                  <a:pt x="145" y="18"/>
                </a:cubicBezTo>
                <a:cubicBezTo>
                  <a:pt x="97" y="12"/>
                  <a:pt x="97" y="12"/>
                  <a:pt x="97" y="12"/>
                </a:cubicBezTo>
                <a:cubicBezTo>
                  <a:pt x="81" y="10"/>
                  <a:pt x="65" y="8"/>
                  <a:pt x="49" y="6"/>
                </a:cubicBezTo>
                <a:cubicBezTo>
                  <a:pt x="32" y="4"/>
                  <a:pt x="16" y="2"/>
                  <a:pt x="0" y="0"/>
                </a:cubicBezTo>
                <a:close/>
              </a:path>
            </a:pathLst>
          </a:custGeom>
          <a:solidFill>
            <a:srgbClr val="90B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2"/>
          <p:cNvSpPr/>
          <p:nvPr/>
        </p:nvSpPr>
        <p:spPr>
          <a:xfrm>
            <a:off x="6183312" y="1604169"/>
            <a:ext cx="515938" cy="146050"/>
          </a:xfrm>
          <a:custGeom>
            <a:avLst/>
            <a:gdLst/>
            <a:ahLst/>
            <a:cxnLst/>
            <a:rect l="l" t="t" r="r" b="b"/>
            <a:pathLst>
              <a:path w="325" h="92" extrusionOk="0">
                <a:moveTo>
                  <a:pt x="0" y="92"/>
                </a:moveTo>
                <a:cubicBezTo>
                  <a:pt x="27" y="84"/>
                  <a:pt x="54" y="76"/>
                  <a:pt x="81" y="68"/>
                </a:cubicBezTo>
                <a:cubicBezTo>
                  <a:pt x="162" y="44"/>
                  <a:pt x="162" y="44"/>
                  <a:pt x="162" y="44"/>
                </a:cubicBezTo>
                <a:cubicBezTo>
                  <a:pt x="243" y="22"/>
                  <a:pt x="243" y="22"/>
                  <a:pt x="243" y="22"/>
                </a:cubicBezTo>
                <a:cubicBezTo>
                  <a:pt x="284" y="11"/>
                  <a:pt x="284" y="11"/>
                  <a:pt x="284" y="11"/>
                </a:cubicBezTo>
                <a:cubicBezTo>
                  <a:pt x="297" y="7"/>
                  <a:pt x="311" y="4"/>
                  <a:pt x="325" y="0"/>
                </a:cubicBezTo>
                <a:cubicBezTo>
                  <a:pt x="311" y="5"/>
                  <a:pt x="298" y="9"/>
                  <a:pt x="284" y="13"/>
                </a:cubicBezTo>
                <a:cubicBezTo>
                  <a:pt x="244" y="25"/>
                  <a:pt x="244" y="25"/>
                  <a:pt x="244" y="25"/>
                </a:cubicBezTo>
                <a:cubicBezTo>
                  <a:pt x="163" y="48"/>
                  <a:pt x="163" y="48"/>
                  <a:pt x="163" y="48"/>
                </a:cubicBezTo>
                <a:cubicBezTo>
                  <a:pt x="82" y="71"/>
                  <a:pt x="82" y="71"/>
                  <a:pt x="82" y="71"/>
                </a:cubicBezTo>
                <a:cubicBezTo>
                  <a:pt x="55" y="78"/>
                  <a:pt x="28" y="85"/>
                  <a:pt x="0" y="92"/>
                </a:cubicBezTo>
                <a:close/>
              </a:path>
            </a:pathLst>
          </a:custGeom>
          <a:solidFill>
            <a:srgbClr val="90BF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2"/>
          <p:cNvSpPr/>
          <p:nvPr/>
        </p:nvSpPr>
        <p:spPr>
          <a:xfrm>
            <a:off x="5076825" y="1999457"/>
            <a:ext cx="698500" cy="117475"/>
          </a:xfrm>
          <a:custGeom>
            <a:avLst/>
            <a:gdLst/>
            <a:ahLst/>
            <a:cxnLst/>
            <a:rect l="l" t="t" r="r" b="b"/>
            <a:pathLst>
              <a:path w="440" h="74" extrusionOk="0">
                <a:moveTo>
                  <a:pt x="439" y="61"/>
                </a:moveTo>
                <a:cubicBezTo>
                  <a:pt x="439" y="62"/>
                  <a:pt x="439" y="63"/>
                  <a:pt x="439" y="64"/>
                </a:cubicBezTo>
                <a:cubicBezTo>
                  <a:pt x="437" y="70"/>
                  <a:pt x="429" y="73"/>
                  <a:pt x="429" y="73"/>
                </a:cubicBezTo>
                <a:cubicBezTo>
                  <a:pt x="427" y="73"/>
                  <a:pt x="423" y="74"/>
                  <a:pt x="421" y="73"/>
                </a:cubicBezTo>
                <a:cubicBezTo>
                  <a:pt x="42" y="28"/>
                  <a:pt x="42" y="28"/>
                  <a:pt x="42" y="28"/>
                </a:cubicBezTo>
                <a:cubicBezTo>
                  <a:pt x="39" y="28"/>
                  <a:pt x="37" y="28"/>
                  <a:pt x="37" y="28"/>
                </a:cubicBezTo>
                <a:cubicBezTo>
                  <a:pt x="36" y="27"/>
                  <a:pt x="36" y="27"/>
                  <a:pt x="36" y="27"/>
                </a:cubicBezTo>
                <a:cubicBezTo>
                  <a:pt x="36" y="27"/>
                  <a:pt x="36" y="27"/>
                  <a:pt x="36" y="27"/>
                </a:cubicBezTo>
                <a:cubicBezTo>
                  <a:pt x="36" y="27"/>
                  <a:pt x="35" y="27"/>
                  <a:pt x="34" y="27"/>
                </a:cubicBezTo>
                <a:cubicBezTo>
                  <a:pt x="33" y="26"/>
                  <a:pt x="30" y="24"/>
                  <a:pt x="28" y="23"/>
                </a:cubicBezTo>
                <a:cubicBezTo>
                  <a:pt x="10" y="15"/>
                  <a:pt x="10" y="15"/>
                  <a:pt x="10" y="15"/>
                </a:cubicBezTo>
                <a:cubicBezTo>
                  <a:pt x="8" y="14"/>
                  <a:pt x="5" y="12"/>
                  <a:pt x="3" y="11"/>
                </a:cubicBezTo>
                <a:cubicBezTo>
                  <a:pt x="2" y="11"/>
                  <a:pt x="2" y="11"/>
                  <a:pt x="2" y="11"/>
                </a:cubicBezTo>
                <a:cubicBezTo>
                  <a:pt x="0" y="10"/>
                  <a:pt x="0" y="9"/>
                  <a:pt x="3" y="8"/>
                </a:cubicBezTo>
                <a:cubicBezTo>
                  <a:pt x="30" y="2"/>
                  <a:pt x="30" y="2"/>
                  <a:pt x="30" y="2"/>
                </a:cubicBezTo>
                <a:cubicBezTo>
                  <a:pt x="32" y="1"/>
                  <a:pt x="35" y="1"/>
                  <a:pt x="36" y="1"/>
                </a:cubicBezTo>
                <a:cubicBezTo>
                  <a:pt x="36" y="0"/>
                  <a:pt x="39" y="0"/>
                  <a:pt x="39" y="0"/>
                </a:cubicBezTo>
                <a:cubicBezTo>
                  <a:pt x="39" y="0"/>
                  <a:pt x="39" y="0"/>
                  <a:pt x="39" y="0"/>
                </a:cubicBezTo>
                <a:cubicBezTo>
                  <a:pt x="40" y="0"/>
                  <a:pt x="40" y="0"/>
                  <a:pt x="40" y="0"/>
                </a:cubicBezTo>
                <a:cubicBezTo>
                  <a:pt x="40" y="0"/>
                  <a:pt x="42" y="0"/>
                  <a:pt x="45" y="0"/>
                </a:cubicBezTo>
                <a:cubicBezTo>
                  <a:pt x="424" y="46"/>
                  <a:pt x="424" y="46"/>
                  <a:pt x="424" y="46"/>
                </a:cubicBezTo>
                <a:cubicBezTo>
                  <a:pt x="426" y="46"/>
                  <a:pt x="429" y="47"/>
                  <a:pt x="431" y="48"/>
                </a:cubicBezTo>
                <a:cubicBezTo>
                  <a:pt x="431" y="48"/>
                  <a:pt x="440" y="54"/>
                  <a:pt x="439" y="61"/>
                </a:cubicBezTo>
              </a:path>
            </a:pathLst>
          </a:custGeom>
          <a:solidFill>
            <a:srgbClr val="F9C8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2"/>
          <p:cNvSpPr/>
          <p:nvPr/>
        </p:nvSpPr>
        <p:spPr>
          <a:xfrm>
            <a:off x="5075237" y="1999457"/>
            <a:ext cx="63500" cy="42863"/>
          </a:xfrm>
          <a:custGeom>
            <a:avLst/>
            <a:gdLst/>
            <a:ahLst/>
            <a:cxnLst/>
            <a:rect l="l" t="t" r="r" b="b"/>
            <a:pathLst>
              <a:path w="40" h="27" extrusionOk="0">
                <a:moveTo>
                  <a:pt x="40" y="0"/>
                </a:moveTo>
                <a:cubicBezTo>
                  <a:pt x="37" y="27"/>
                  <a:pt x="37" y="27"/>
                  <a:pt x="37" y="27"/>
                </a:cubicBezTo>
                <a:cubicBezTo>
                  <a:pt x="35" y="27"/>
                  <a:pt x="34" y="26"/>
                  <a:pt x="32" y="25"/>
                </a:cubicBezTo>
                <a:cubicBezTo>
                  <a:pt x="8" y="13"/>
                  <a:pt x="8" y="13"/>
                  <a:pt x="8" y="13"/>
                </a:cubicBezTo>
                <a:cubicBezTo>
                  <a:pt x="0" y="9"/>
                  <a:pt x="0" y="9"/>
                  <a:pt x="0" y="9"/>
                </a:cubicBezTo>
                <a:cubicBezTo>
                  <a:pt x="8" y="7"/>
                  <a:pt x="8" y="7"/>
                  <a:pt x="8" y="7"/>
                </a:cubicBezTo>
                <a:cubicBezTo>
                  <a:pt x="35" y="1"/>
                  <a:pt x="35" y="1"/>
                  <a:pt x="35" y="1"/>
                </a:cubicBezTo>
                <a:cubicBezTo>
                  <a:pt x="37" y="0"/>
                  <a:pt x="38" y="0"/>
                  <a:pt x="40" y="0"/>
                </a:cubicBezTo>
              </a:path>
            </a:pathLst>
          </a:custGeom>
          <a:solidFill>
            <a:srgbClr val="FCBE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2"/>
          <p:cNvSpPr/>
          <p:nvPr/>
        </p:nvSpPr>
        <p:spPr>
          <a:xfrm>
            <a:off x="5075237" y="2010569"/>
            <a:ext cx="12700" cy="9525"/>
          </a:xfrm>
          <a:custGeom>
            <a:avLst/>
            <a:gdLst/>
            <a:ahLst/>
            <a:cxnLst/>
            <a:rect l="l" t="t" r="r" b="b"/>
            <a:pathLst>
              <a:path w="8" h="6" extrusionOk="0">
                <a:moveTo>
                  <a:pt x="8" y="0"/>
                </a:moveTo>
                <a:lnTo>
                  <a:pt x="8" y="6"/>
                </a:lnTo>
                <a:lnTo>
                  <a:pt x="0" y="2"/>
                </a:lnTo>
                <a:lnTo>
                  <a:pt x="8" y="0"/>
                </a:lnTo>
                <a:close/>
              </a:path>
            </a:pathLst>
          </a:custGeom>
          <a:solidFill>
            <a:srgbClr val="19191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2"/>
          <p:cNvSpPr/>
          <p:nvPr/>
        </p:nvSpPr>
        <p:spPr>
          <a:xfrm>
            <a:off x="5694362" y="2066132"/>
            <a:ext cx="80963" cy="52388"/>
          </a:xfrm>
          <a:custGeom>
            <a:avLst/>
            <a:gdLst/>
            <a:ahLst/>
            <a:cxnLst/>
            <a:rect l="l" t="t" r="r" b="b"/>
            <a:pathLst>
              <a:path w="51" h="33" extrusionOk="0">
                <a:moveTo>
                  <a:pt x="50" y="19"/>
                </a:moveTo>
                <a:cubicBezTo>
                  <a:pt x="50" y="27"/>
                  <a:pt x="43" y="33"/>
                  <a:pt x="36" y="32"/>
                </a:cubicBezTo>
                <a:cubicBezTo>
                  <a:pt x="0" y="27"/>
                  <a:pt x="0" y="27"/>
                  <a:pt x="0" y="27"/>
                </a:cubicBezTo>
                <a:cubicBezTo>
                  <a:pt x="2" y="0"/>
                  <a:pt x="2" y="0"/>
                  <a:pt x="2" y="0"/>
                </a:cubicBezTo>
                <a:cubicBezTo>
                  <a:pt x="39" y="4"/>
                  <a:pt x="39" y="4"/>
                  <a:pt x="39" y="4"/>
                </a:cubicBezTo>
                <a:cubicBezTo>
                  <a:pt x="46" y="5"/>
                  <a:pt x="51" y="12"/>
                  <a:pt x="50" y="19"/>
                </a:cubicBezTo>
              </a:path>
            </a:pathLst>
          </a:custGeom>
          <a:solidFill>
            <a:srgbClr val="FF85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2"/>
          <p:cNvSpPr/>
          <p:nvPr/>
        </p:nvSpPr>
        <p:spPr>
          <a:xfrm>
            <a:off x="5694362" y="2066132"/>
            <a:ext cx="41275" cy="47625"/>
          </a:xfrm>
          <a:custGeom>
            <a:avLst/>
            <a:gdLst/>
            <a:ahLst/>
            <a:cxnLst/>
            <a:rect l="l" t="t" r="r" b="b"/>
            <a:pathLst>
              <a:path w="26" h="30" extrusionOk="0">
                <a:moveTo>
                  <a:pt x="26" y="3"/>
                </a:moveTo>
                <a:lnTo>
                  <a:pt x="23" y="30"/>
                </a:lnTo>
                <a:lnTo>
                  <a:pt x="0" y="27"/>
                </a:lnTo>
                <a:lnTo>
                  <a:pt x="2" y="0"/>
                </a:lnTo>
                <a:lnTo>
                  <a:pt x="26" y="3"/>
                </a:lnTo>
                <a:close/>
              </a:path>
            </a:pathLst>
          </a:custGeom>
          <a:solidFill>
            <a:srgbClr val="AAAA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2"/>
          <p:cNvSpPr/>
          <p:nvPr/>
        </p:nvSpPr>
        <p:spPr>
          <a:xfrm>
            <a:off x="5694362" y="2066132"/>
            <a:ext cx="41275" cy="47625"/>
          </a:xfrm>
          <a:custGeom>
            <a:avLst/>
            <a:gdLst/>
            <a:ahLst/>
            <a:cxnLst/>
            <a:rect l="l" t="t" r="r" b="b"/>
            <a:pathLst>
              <a:path w="26" h="30" extrusionOk="0">
                <a:moveTo>
                  <a:pt x="26" y="3"/>
                </a:moveTo>
                <a:lnTo>
                  <a:pt x="23" y="30"/>
                </a:lnTo>
                <a:lnTo>
                  <a:pt x="0" y="27"/>
                </a:lnTo>
                <a:lnTo>
                  <a:pt x="2" y="0"/>
                </a:lnTo>
                <a:lnTo>
                  <a:pt x="26" y="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2"/>
          <p:cNvSpPr/>
          <p:nvPr/>
        </p:nvSpPr>
        <p:spPr>
          <a:xfrm>
            <a:off x="5133975" y="2042319"/>
            <a:ext cx="560388" cy="66675"/>
          </a:xfrm>
          <a:custGeom>
            <a:avLst/>
            <a:gdLst/>
            <a:ahLst/>
            <a:cxnLst/>
            <a:rect l="l" t="t" r="r" b="b"/>
            <a:pathLst>
              <a:path w="353" h="42" extrusionOk="0">
                <a:moveTo>
                  <a:pt x="195" y="24"/>
                </a:moveTo>
                <a:cubicBezTo>
                  <a:pt x="353" y="42"/>
                  <a:pt x="353" y="42"/>
                  <a:pt x="353" y="42"/>
                </a:cubicBezTo>
                <a:cubicBezTo>
                  <a:pt x="353" y="42"/>
                  <a:pt x="353" y="42"/>
                  <a:pt x="353" y="42"/>
                </a:cubicBezTo>
                <a:cubicBezTo>
                  <a:pt x="195" y="24"/>
                  <a:pt x="195" y="24"/>
                  <a:pt x="195" y="24"/>
                </a:cubicBezTo>
                <a:moveTo>
                  <a:pt x="1" y="1"/>
                </a:moveTo>
                <a:cubicBezTo>
                  <a:pt x="1" y="1"/>
                  <a:pt x="1" y="1"/>
                  <a:pt x="2" y="1"/>
                </a:cubicBezTo>
                <a:cubicBezTo>
                  <a:pt x="4" y="1"/>
                  <a:pt x="4" y="1"/>
                  <a:pt x="4" y="1"/>
                </a:cubicBezTo>
                <a:cubicBezTo>
                  <a:pt x="3" y="1"/>
                  <a:pt x="1" y="1"/>
                  <a:pt x="1" y="1"/>
                </a:cubicBezTo>
                <a:cubicBezTo>
                  <a:pt x="1" y="1"/>
                  <a:pt x="1" y="1"/>
                  <a:pt x="1" y="1"/>
                </a:cubicBezTo>
                <a:moveTo>
                  <a:pt x="0" y="0"/>
                </a:moveTo>
                <a:cubicBezTo>
                  <a:pt x="0" y="1"/>
                  <a:pt x="0" y="1"/>
                  <a:pt x="0" y="1"/>
                </a:cubicBezTo>
                <a:cubicBezTo>
                  <a:pt x="0" y="0"/>
                  <a:pt x="0" y="0"/>
                  <a:pt x="0" y="0"/>
                </a:cubicBezTo>
                <a:cubicBezTo>
                  <a:pt x="0" y="0"/>
                  <a:pt x="0" y="0"/>
                  <a:pt x="0" y="0"/>
                </a:cubicBezTo>
                <a:cubicBezTo>
                  <a:pt x="0" y="0"/>
                  <a:pt x="0" y="0"/>
                  <a:pt x="0" y="0"/>
                </a:cubicBezTo>
              </a:path>
            </a:pathLst>
          </a:custGeom>
          <a:solidFill>
            <a:srgbClr val="9D9D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2"/>
          <p:cNvSpPr/>
          <p:nvPr/>
        </p:nvSpPr>
        <p:spPr>
          <a:xfrm>
            <a:off x="5133975" y="2026444"/>
            <a:ext cx="561975" cy="82550"/>
          </a:xfrm>
          <a:custGeom>
            <a:avLst/>
            <a:gdLst/>
            <a:ahLst/>
            <a:cxnLst/>
            <a:rect l="l" t="t" r="r" b="b"/>
            <a:pathLst>
              <a:path w="354" h="52" extrusionOk="0">
                <a:moveTo>
                  <a:pt x="1" y="0"/>
                </a:moveTo>
                <a:cubicBezTo>
                  <a:pt x="0" y="10"/>
                  <a:pt x="0" y="10"/>
                  <a:pt x="0" y="10"/>
                </a:cubicBezTo>
                <a:cubicBezTo>
                  <a:pt x="0" y="10"/>
                  <a:pt x="0" y="10"/>
                  <a:pt x="0" y="10"/>
                </a:cubicBezTo>
                <a:cubicBezTo>
                  <a:pt x="0" y="10"/>
                  <a:pt x="0" y="10"/>
                  <a:pt x="0" y="10"/>
                </a:cubicBezTo>
                <a:cubicBezTo>
                  <a:pt x="0" y="10"/>
                  <a:pt x="0" y="10"/>
                  <a:pt x="0" y="10"/>
                </a:cubicBezTo>
                <a:cubicBezTo>
                  <a:pt x="0" y="10"/>
                  <a:pt x="0" y="10"/>
                  <a:pt x="0" y="10"/>
                </a:cubicBezTo>
                <a:cubicBezTo>
                  <a:pt x="1" y="10"/>
                  <a:pt x="1" y="10"/>
                  <a:pt x="1" y="11"/>
                </a:cubicBezTo>
                <a:cubicBezTo>
                  <a:pt x="1" y="11"/>
                  <a:pt x="1" y="11"/>
                  <a:pt x="1" y="11"/>
                </a:cubicBezTo>
                <a:cubicBezTo>
                  <a:pt x="1" y="11"/>
                  <a:pt x="3" y="11"/>
                  <a:pt x="4" y="11"/>
                </a:cubicBezTo>
                <a:cubicBezTo>
                  <a:pt x="195" y="34"/>
                  <a:pt x="195" y="34"/>
                  <a:pt x="195" y="34"/>
                </a:cubicBezTo>
                <a:cubicBezTo>
                  <a:pt x="353" y="52"/>
                  <a:pt x="353" y="52"/>
                  <a:pt x="353" y="52"/>
                </a:cubicBezTo>
                <a:cubicBezTo>
                  <a:pt x="354" y="41"/>
                  <a:pt x="354" y="41"/>
                  <a:pt x="354" y="41"/>
                </a:cubicBezTo>
                <a:cubicBezTo>
                  <a:pt x="1" y="0"/>
                  <a:pt x="1" y="0"/>
                  <a:pt x="1" y="0"/>
                </a:cubicBezTo>
              </a:path>
            </a:pathLst>
          </a:custGeom>
          <a:solidFill>
            <a:srgbClr val="997C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2"/>
          <p:cNvSpPr/>
          <p:nvPr/>
        </p:nvSpPr>
        <p:spPr>
          <a:xfrm>
            <a:off x="5087937" y="2020094"/>
            <a:ext cx="47625" cy="22225"/>
          </a:xfrm>
          <a:custGeom>
            <a:avLst/>
            <a:gdLst/>
            <a:ahLst/>
            <a:cxnLst/>
            <a:rect l="l" t="t" r="r" b="b"/>
            <a:pathLst>
              <a:path w="30" h="14" extrusionOk="0">
                <a:moveTo>
                  <a:pt x="0" y="0"/>
                </a:moveTo>
                <a:cubicBezTo>
                  <a:pt x="24" y="12"/>
                  <a:pt x="24" y="12"/>
                  <a:pt x="24" y="12"/>
                </a:cubicBezTo>
                <a:cubicBezTo>
                  <a:pt x="26" y="13"/>
                  <a:pt x="27" y="14"/>
                  <a:pt x="29" y="14"/>
                </a:cubicBezTo>
                <a:cubicBezTo>
                  <a:pt x="29" y="14"/>
                  <a:pt x="29" y="14"/>
                  <a:pt x="29" y="14"/>
                </a:cubicBezTo>
                <a:cubicBezTo>
                  <a:pt x="30" y="4"/>
                  <a:pt x="30" y="4"/>
                  <a:pt x="30" y="4"/>
                </a:cubicBezTo>
                <a:cubicBezTo>
                  <a:pt x="0" y="0"/>
                  <a:pt x="0" y="0"/>
                  <a:pt x="0" y="0"/>
                </a:cubicBezTo>
              </a:path>
            </a:pathLst>
          </a:custGeom>
          <a:solidFill>
            <a:srgbClr val="9B765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2"/>
          <p:cNvSpPr/>
          <p:nvPr/>
        </p:nvSpPr>
        <p:spPr>
          <a:xfrm>
            <a:off x="5751512" y="2108994"/>
            <a:ext cx="17463" cy="7938"/>
          </a:xfrm>
          <a:custGeom>
            <a:avLst/>
            <a:gdLst/>
            <a:ahLst/>
            <a:cxnLst/>
            <a:rect l="l" t="t" r="r" b="b"/>
            <a:pathLst>
              <a:path w="11" h="5" extrusionOk="0">
                <a:moveTo>
                  <a:pt x="11" y="0"/>
                </a:moveTo>
                <a:cubicBezTo>
                  <a:pt x="9" y="3"/>
                  <a:pt x="5" y="5"/>
                  <a:pt x="1" y="5"/>
                </a:cubicBezTo>
                <a:cubicBezTo>
                  <a:pt x="1" y="5"/>
                  <a:pt x="0" y="5"/>
                  <a:pt x="0" y="5"/>
                </a:cubicBezTo>
                <a:cubicBezTo>
                  <a:pt x="0" y="5"/>
                  <a:pt x="1" y="5"/>
                  <a:pt x="1" y="5"/>
                </a:cubicBezTo>
                <a:cubicBezTo>
                  <a:pt x="5" y="5"/>
                  <a:pt x="9" y="3"/>
                  <a:pt x="11" y="0"/>
                </a:cubicBezTo>
                <a:moveTo>
                  <a:pt x="11" y="0"/>
                </a:moveTo>
                <a:cubicBezTo>
                  <a:pt x="11" y="0"/>
                  <a:pt x="11" y="0"/>
                  <a:pt x="11" y="0"/>
                </a:cubicBezTo>
                <a:cubicBezTo>
                  <a:pt x="11" y="0"/>
                  <a:pt x="11" y="0"/>
                  <a:pt x="11" y="0"/>
                </a:cubicBezTo>
              </a:path>
            </a:pathLst>
          </a:custGeom>
          <a:solidFill>
            <a:srgbClr val="9D9D9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2"/>
          <p:cNvSpPr/>
          <p:nvPr/>
        </p:nvSpPr>
        <p:spPr>
          <a:xfrm>
            <a:off x="5730875" y="2096294"/>
            <a:ext cx="42863" cy="20638"/>
          </a:xfrm>
          <a:custGeom>
            <a:avLst/>
            <a:gdLst/>
            <a:ahLst/>
            <a:cxnLst/>
            <a:rect l="l" t="t" r="r" b="b"/>
            <a:pathLst>
              <a:path w="27" h="13" extrusionOk="0">
                <a:moveTo>
                  <a:pt x="1" y="0"/>
                </a:moveTo>
                <a:cubicBezTo>
                  <a:pt x="0" y="11"/>
                  <a:pt x="0" y="11"/>
                  <a:pt x="0" y="11"/>
                </a:cubicBezTo>
                <a:cubicBezTo>
                  <a:pt x="13" y="13"/>
                  <a:pt x="13" y="13"/>
                  <a:pt x="13" y="13"/>
                </a:cubicBezTo>
                <a:cubicBezTo>
                  <a:pt x="13" y="13"/>
                  <a:pt x="13" y="13"/>
                  <a:pt x="13" y="13"/>
                </a:cubicBezTo>
                <a:cubicBezTo>
                  <a:pt x="13" y="13"/>
                  <a:pt x="14" y="13"/>
                  <a:pt x="14" y="13"/>
                </a:cubicBezTo>
                <a:cubicBezTo>
                  <a:pt x="18" y="13"/>
                  <a:pt x="22" y="11"/>
                  <a:pt x="24" y="8"/>
                </a:cubicBezTo>
                <a:cubicBezTo>
                  <a:pt x="24" y="8"/>
                  <a:pt x="24" y="8"/>
                  <a:pt x="24" y="8"/>
                </a:cubicBezTo>
                <a:cubicBezTo>
                  <a:pt x="24" y="8"/>
                  <a:pt x="24" y="8"/>
                  <a:pt x="24" y="8"/>
                </a:cubicBezTo>
                <a:cubicBezTo>
                  <a:pt x="25" y="7"/>
                  <a:pt x="26" y="5"/>
                  <a:pt x="27" y="3"/>
                </a:cubicBezTo>
                <a:cubicBezTo>
                  <a:pt x="1" y="0"/>
                  <a:pt x="1" y="0"/>
                  <a:pt x="1" y="0"/>
                </a:cubicBezTo>
              </a:path>
            </a:pathLst>
          </a:custGeom>
          <a:solidFill>
            <a:srgbClr val="9D54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2"/>
          <p:cNvSpPr/>
          <p:nvPr/>
        </p:nvSpPr>
        <p:spPr>
          <a:xfrm>
            <a:off x="5694362" y="2091532"/>
            <a:ext cx="38100" cy="22225"/>
          </a:xfrm>
          <a:custGeom>
            <a:avLst/>
            <a:gdLst/>
            <a:ahLst/>
            <a:cxnLst/>
            <a:rect l="l" t="t" r="r" b="b"/>
            <a:pathLst>
              <a:path w="24" h="14" extrusionOk="0">
                <a:moveTo>
                  <a:pt x="1" y="0"/>
                </a:moveTo>
                <a:lnTo>
                  <a:pt x="0" y="11"/>
                </a:lnTo>
                <a:lnTo>
                  <a:pt x="0" y="11"/>
                </a:lnTo>
                <a:lnTo>
                  <a:pt x="23" y="14"/>
                </a:lnTo>
                <a:lnTo>
                  <a:pt x="24" y="3"/>
                </a:lnTo>
                <a:lnTo>
                  <a:pt x="1" y="0"/>
                </a:lnTo>
                <a:close/>
              </a:path>
            </a:pathLst>
          </a:custGeom>
          <a:solidFill>
            <a:srgbClr val="6A6A6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2"/>
          <p:cNvSpPr/>
          <p:nvPr/>
        </p:nvSpPr>
        <p:spPr>
          <a:xfrm>
            <a:off x="5694362" y="2091532"/>
            <a:ext cx="38100" cy="22225"/>
          </a:xfrm>
          <a:custGeom>
            <a:avLst/>
            <a:gdLst/>
            <a:ahLst/>
            <a:cxnLst/>
            <a:rect l="l" t="t" r="r" b="b"/>
            <a:pathLst>
              <a:path w="24" h="14" extrusionOk="0">
                <a:moveTo>
                  <a:pt x="1" y="0"/>
                </a:moveTo>
                <a:lnTo>
                  <a:pt x="0" y="11"/>
                </a:lnTo>
                <a:lnTo>
                  <a:pt x="0" y="11"/>
                </a:lnTo>
                <a:lnTo>
                  <a:pt x="23" y="14"/>
                </a:lnTo>
                <a:lnTo>
                  <a:pt x="24" y="3"/>
                </a:lnTo>
                <a:lnTo>
                  <a:pt x="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2"/>
          <p:cNvSpPr/>
          <p:nvPr/>
        </p:nvSpPr>
        <p:spPr>
          <a:xfrm>
            <a:off x="7343775" y="1626394"/>
            <a:ext cx="60325" cy="161925"/>
          </a:xfrm>
          <a:custGeom>
            <a:avLst/>
            <a:gdLst/>
            <a:ahLst/>
            <a:cxnLst/>
            <a:rect l="l" t="t" r="r" b="b"/>
            <a:pathLst>
              <a:path w="38" h="102" extrusionOk="0">
                <a:moveTo>
                  <a:pt x="0" y="4"/>
                </a:moveTo>
                <a:cubicBezTo>
                  <a:pt x="12" y="0"/>
                  <a:pt x="12" y="0"/>
                  <a:pt x="12" y="0"/>
                </a:cubicBezTo>
                <a:cubicBezTo>
                  <a:pt x="12" y="0"/>
                  <a:pt x="38" y="29"/>
                  <a:pt x="37" y="98"/>
                </a:cubicBezTo>
                <a:cubicBezTo>
                  <a:pt x="24" y="102"/>
                  <a:pt x="24" y="102"/>
                  <a:pt x="24" y="102"/>
                </a:cubicBezTo>
              </a:path>
            </a:pathLst>
          </a:custGeom>
          <a:solidFill>
            <a:srgbClr val="E5DED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2"/>
          <p:cNvSpPr/>
          <p:nvPr/>
        </p:nvSpPr>
        <p:spPr>
          <a:xfrm>
            <a:off x="7297737" y="1613694"/>
            <a:ext cx="88900" cy="207963"/>
          </a:xfrm>
          <a:custGeom>
            <a:avLst/>
            <a:gdLst/>
            <a:ahLst/>
            <a:cxnLst/>
            <a:rect l="l" t="t" r="r" b="b"/>
            <a:pathLst>
              <a:path w="56" h="131" extrusionOk="0">
                <a:moveTo>
                  <a:pt x="0" y="5"/>
                </a:moveTo>
                <a:cubicBezTo>
                  <a:pt x="19" y="0"/>
                  <a:pt x="19" y="0"/>
                  <a:pt x="19" y="0"/>
                </a:cubicBezTo>
                <a:cubicBezTo>
                  <a:pt x="19" y="0"/>
                  <a:pt x="56" y="36"/>
                  <a:pt x="51" y="126"/>
                </a:cubicBezTo>
                <a:cubicBezTo>
                  <a:pt x="32" y="131"/>
                  <a:pt x="32" y="131"/>
                  <a:pt x="32" y="131"/>
                </a:cubicBezTo>
              </a:path>
            </a:pathLst>
          </a:custGeom>
          <a:solidFill>
            <a:srgbClr val="F2EB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2"/>
          <p:cNvSpPr/>
          <p:nvPr/>
        </p:nvSpPr>
        <p:spPr>
          <a:xfrm>
            <a:off x="5905500" y="1610519"/>
            <a:ext cx="1444625" cy="617538"/>
          </a:xfrm>
          <a:custGeom>
            <a:avLst/>
            <a:gdLst/>
            <a:ahLst/>
            <a:cxnLst/>
            <a:rect l="l" t="t" r="r" b="b"/>
            <a:pathLst>
              <a:path w="910" h="389" extrusionOk="0">
                <a:moveTo>
                  <a:pt x="910" y="112"/>
                </a:moveTo>
                <a:cubicBezTo>
                  <a:pt x="910" y="130"/>
                  <a:pt x="907" y="143"/>
                  <a:pt x="907" y="143"/>
                </a:cubicBezTo>
                <a:cubicBezTo>
                  <a:pt x="907" y="143"/>
                  <a:pt x="580" y="228"/>
                  <a:pt x="472" y="259"/>
                </a:cubicBezTo>
                <a:cubicBezTo>
                  <a:pt x="364" y="290"/>
                  <a:pt x="56" y="389"/>
                  <a:pt x="56" y="389"/>
                </a:cubicBezTo>
                <a:cubicBezTo>
                  <a:pt x="56" y="389"/>
                  <a:pt x="45" y="380"/>
                  <a:pt x="34" y="365"/>
                </a:cubicBezTo>
                <a:cubicBezTo>
                  <a:pt x="17" y="341"/>
                  <a:pt x="0" y="300"/>
                  <a:pt x="24" y="246"/>
                </a:cubicBezTo>
                <a:cubicBezTo>
                  <a:pt x="24" y="246"/>
                  <a:pt x="331" y="164"/>
                  <a:pt x="440" y="133"/>
                </a:cubicBezTo>
                <a:cubicBezTo>
                  <a:pt x="548" y="102"/>
                  <a:pt x="870" y="0"/>
                  <a:pt x="870" y="0"/>
                </a:cubicBezTo>
                <a:cubicBezTo>
                  <a:pt x="905" y="33"/>
                  <a:pt x="910" y="81"/>
                  <a:pt x="910" y="112"/>
                </a:cubicBezTo>
                <a:close/>
              </a:path>
            </a:pathLst>
          </a:custGeom>
          <a:solidFill>
            <a:srgbClr val="FFF9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2"/>
          <p:cNvSpPr/>
          <p:nvPr/>
        </p:nvSpPr>
        <p:spPr>
          <a:xfrm>
            <a:off x="5959475" y="1707357"/>
            <a:ext cx="1398588" cy="520700"/>
          </a:xfrm>
          <a:custGeom>
            <a:avLst/>
            <a:gdLst/>
            <a:ahLst/>
            <a:cxnLst/>
            <a:rect l="l" t="t" r="r" b="b"/>
            <a:pathLst>
              <a:path w="881" h="328" extrusionOk="0">
                <a:moveTo>
                  <a:pt x="870" y="0"/>
                </a:moveTo>
                <a:cubicBezTo>
                  <a:pt x="881" y="41"/>
                  <a:pt x="873" y="82"/>
                  <a:pt x="873" y="82"/>
                </a:cubicBezTo>
                <a:cubicBezTo>
                  <a:pt x="873" y="82"/>
                  <a:pt x="546" y="167"/>
                  <a:pt x="438" y="198"/>
                </a:cubicBezTo>
                <a:cubicBezTo>
                  <a:pt x="330" y="229"/>
                  <a:pt x="22" y="328"/>
                  <a:pt x="22" y="328"/>
                </a:cubicBezTo>
                <a:cubicBezTo>
                  <a:pt x="22" y="328"/>
                  <a:pt x="11" y="319"/>
                  <a:pt x="0" y="304"/>
                </a:cubicBezTo>
                <a:lnTo>
                  <a:pt x="870" y="0"/>
                </a:lnTo>
                <a:close/>
              </a:path>
            </a:pathLst>
          </a:custGeom>
          <a:solidFill>
            <a:srgbClr val="E5DD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2"/>
          <p:cNvSpPr/>
          <p:nvPr/>
        </p:nvSpPr>
        <p:spPr>
          <a:xfrm>
            <a:off x="6557962" y="1810544"/>
            <a:ext cx="141288" cy="225425"/>
          </a:xfrm>
          <a:custGeom>
            <a:avLst/>
            <a:gdLst/>
            <a:ahLst/>
            <a:cxnLst/>
            <a:rect l="l" t="t" r="r" b="b"/>
            <a:pathLst>
              <a:path w="89" h="142" extrusionOk="0">
                <a:moveTo>
                  <a:pt x="89" y="126"/>
                </a:moveTo>
                <a:lnTo>
                  <a:pt x="33" y="142"/>
                </a:lnTo>
                <a:lnTo>
                  <a:pt x="14" y="67"/>
                </a:lnTo>
                <a:lnTo>
                  <a:pt x="14" y="67"/>
                </a:lnTo>
                <a:lnTo>
                  <a:pt x="10" y="54"/>
                </a:lnTo>
                <a:lnTo>
                  <a:pt x="9" y="50"/>
                </a:lnTo>
                <a:lnTo>
                  <a:pt x="0" y="16"/>
                </a:lnTo>
                <a:lnTo>
                  <a:pt x="56" y="0"/>
                </a:lnTo>
                <a:lnTo>
                  <a:pt x="66" y="37"/>
                </a:lnTo>
                <a:lnTo>
                  <a:pt x="67" y="42"/>
                </a:lnTo>
                <a:lnTo>
                  <a:pt x="67" y="42"/>
                </a:lnTo>
                <a:lnTo>
                  <a:pt x="68" y="47"/>
                </a:lnTo>
                <a:lnTo>
                  <a:pt x="69" y="50"/>
                </a:lnTo>
                <a:lnTo>
                  <a:pt x="89" y="126"/>
                </a:lnTo>
                <a:close/>
              </a:path>
            </a:pathLst>
          </a:custGeom>
          <a:solidFill>
            <a:srgbClr val="FC65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2"/>
          <p:cNvSpPr/>
          <p:nvPr/>
        </p:nvSpPr>
        <p:spPr>
          <a:xfrm>
            <a:off x="6572250" y="1851819"/>
            <a:ext cx="93663" cy="65088"/>
          </a:xfrm>
          <a:custGeom>
            <a:avLst/>
            <a:gdLst/>
            <a:ahLst/>
            <a:cxnLst/>
            <a:rect l="l" t="t" r="r" b="b"/>
            <a:pathLst>
              <a:path w="59" h="41" extrusionOk="0">
                <a:moveTo>
                  <a:pt x="59" y="21"/>
                </a:moveTo>
                <a:lnTo>
                  <a:pt x="5" y="41"/>
                </a:lnTo>
                <a:lnTo>
                  <a:pt x="1" y="28"/>
                </a:lnTo>
                <a:lnTo>
                  <a:pt x="0" y="24"/>
                </a:lnTo>
                <a:lnTo>
                  <a:pt x="3" y="14"/>
                </a:lnTo>
                <a:lnTo>
                  <a:pt x="17" y="14"/>
                </a:lnTo>
                <a:lnTo>
                  <a:pt x="24" y="2"/>
                </a:lnTo>
                <a:lnTo>
                  <a:pt x="37" y="9"/>
                </a:lnTo>
                <a:lnTo>
                  <a:pt x="47" y="0"/>
                </a:lnTo>
                <a:lnTo>
                  <a:pt x="57" y="11"/>
                </a:lnTo>
                <a:lnTo>
                  <a:pt x="58" y="16"/>
                </a:lnTo>
                <a:lnTo>
                  <a:pt x="58" y="16"/>
                </a:lnTo>
                <a:lnTo>
                  <a:pt x="59" y="21"/>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2"/>
          <p:cNvSpPr/>
          <p:nvPr/>
        </p:nvSpPr>
        <p:spPr>
          <a:xfrm>
            <a:off x="5899150" y="1999457"/>
            <a:ext cx="138113" cy="234950"/>
          </a:xfrm>
          <a:custGeom>
            <a:avLst/>
            <a:gdLst/>
            <a:ahLst/>
            <a:cxnLst/>
            <a:rect l="l" t="t" r="r" b="b"/>
            <a:pathLst>
              <a:path w="87" h="148" extrusionOk="0">
                <a:moveTo>
                  <a:pt x="79" y="128"/>
                </a:moveTo>
                <a:cubicBezTo>
                  <a:pt x="75" y="136"/>
                  <a:pt x="69" y="141"/>
                  <a:pt x="63" y="143"/>
                </a:cubicBezTo>
                <a:cubicBezTo>
                  <a:pt x="43" y="148"/>
                  <a:pt x="19" y="121"/>
                  <a:pt x="9" y="82"/>
                </a:cubicBezTo>
                <a:cubicBezTo>
                  <a:pt x="0" y="43"/>
                  <a:pt x="8" y="6"/>
                  <a:pt x="28" y="1"/>
                </a:cubicBezTo>
                <a:cubicBezTo>
                  <a:pt x="32" y="0"/>
                  <a:pt x="36" y="0"/>
                  <a:pt x="40" y="2"/>
                </a:cubicBezTo>
                <a:cubicBezTo>
                  <a:pt x="57" y="7"/>
                  <a:pt x="73" y="31"/>
                  <a:pt x="81" y="62"/>
                </a:cubicBezTo>
                <a:cubicBezTo>
                  <a:pt x="87" y="88"/>
                  <a:pt x="86" y="113"/>
                  <a:pt x="79" y="128"/>
                </a:cubicBezTo>
                <a:close/>
              </a:path>
            </a:pathLst>
          </a:custGeom>
          <a:solidFill>
            <a:srgbClr val="D6CFC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2"/>
          <p:cNvSpPr/>
          <p:nvPr/>
        </p:nvSpPr>
        <p:spPr>
          <a:xfrm>
            <a:off x="5930900" y="2002632"/>
            <a:ext cx="106363" cy="209550"/>
          </a:xfrm>
          <a:custGeom>
            <a:avLst/>
            <a:gdLst/>
            <a:ahLst/>
            <a:cxnLst/>
            <a:rect l="l" t="t" r="r" b="b"/>
            <a:pathLst>
              <a:path w="67" h="132" extrusionOk="0">
                <a:moveTo>
                  <a:pt x="59" y="126"/>
                </a:moveTo>
                <a:cubicBezTo>
                  <a:pt x="58" y="126"/>
                  <a:pt x="56" y="127"/>
                  <a:pt x="55" y="127"/>
                </a:cubicBezTo>
                <a:cubicBezTo>
                  <a:pt x="40" y="132"/>
                  <a:pt x="19" y="107"/>
                  <a:pt x="10" y="72"/>
                </a:cubicBezTo>
                <a:cubicBezTo>
                  <a:pt x="0" y="37"/>
                  <a:pt x="5" y="5"/>
                  <a:pt x="20" y="0"/>
                </a:cubicBezTo>
                <a:cubicBezTo>
                  <a:pt x="37" y="5"/>
                  <a:pt x="53" y="29"/>
                  <a:pt x="61" y="60"/>
                </a:cubicBezTo>
                <a:cubicBezTo>
                  <a:pt x="67" y="86"/>
                  <a:pt x="66" y="111"/>
                  <a:pt x="59" y="126"/>
                </a:cubicBezTo>
                <a:close/>
              </a:path>
            </a:pathLst>
          </a:custGeom>
          <a:solidFill>
            <a:srgbClr val="C1B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2"/>
          <p:cNvSpPr/>
          <p:nvPr/>
        </p:nvSpPr>
        <p:spPr>
          <a:xfrm>
            <a:off x="6659562" y="1985169"/>
            <a:ext cx="106363" cy="117475"/>
          </a:xfrm>
          <a:custGeom>
            <a:avLst/>
            <a:gdLst/>
            <a:ahLst/>
            <a:cxnLst/>
            <a:rect l="l" t="t" r="r" b="b"/>
            <a:pathLst>
              <a:path w="67" h="74" extrusionOk="0">
                <a:moveTo>
                  <a:pt x="67" y="51"/>
                </a:moveTo>
                <a:lnTo>
                  <a:pt x="50" y="56"/>
                </a:lnTo>
                <a:lnTo>
                  <a:pt x="44" y="74"/>
                </a:lnTo>
                <a:lnTo>
                  <a:pt x="9" y="33"/>
                </a:lnTo>
                <a:lnTo>
                  <a:pt x="6" y="30"/>
                </a:lnTo>
                <a:lnTo>
                  <a:pt x="0" y="23"/>
                </a:lnTo>
                <a:lnTo>
                  <a:pt x="24" y="0"/>
                </a:lnTo>
                <a:lnTo>
                  <a:pt x="31" y="8"/>
                </a:lnTo>
                <a:lnTo>
                  <a:pt x="37" y="16"/>
                </a:lnTo>
                <a:lnTo>
                  <a:pt x="37" y="16"/>
                </a:lnTo>
                <a:lnTo>
                  <a:pt x="67" y="51"/>
                </a:lnTo>
                <a:close/>
              </a:path>
            </a:pathLst>
          </a:custGeom>
          <a:solidFill>
            <a:srgbClr val="FC65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2"/>
          <p:cNvSpPr/>
          <p:nvPr/>
        </p:nvSpPr>
        <p:spPr>
          <a:xfrm>
            <a:off x="6665912" y="1997869"/>
            <a:ext cx="52388" cy="39688"/>
          </a:xfrm>
          <a:custGeom>
            <a:avLst/>
            <a:gdLst/>
            <a:ahLst/>
            <a:cxnLst/>
            <a:rect l="l" t="t" r="r" b="b"/>
            <a:pathLst>
              <a:path w="33" h="25" extrusionOk="0">
                <a:moveTo>
                  <a:pt x="33" y="8"/>
                </a:moveTo>
                <a:lnTo>
                  <a:pt x="22" y="13"/>
                </a:lnTo>
                <a:lnTo>
                  <a:pt x="20" y="25"/>
                </a:lnTo>
                <a:lnTo>
                  <a:pt x="5" y="25"/>
                </a:lnTo>
                <a:lnTo>
                  <a:pt x="2" y="22"/>
                </a:lnTo>
                <a:lnTo>
                  <a:pt x="0" y="14"/>
                </a:lnTo>
                <a:lnTo>
                  <a:pt x="27" y="0"/>
                </a:lnTo>
                <a:lnTo>
                  <a:pt x="33" y="8"/>
                </a:lnTo>
                <a:lnTo>
                  <a:pt x="33" y="8"/>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2"/>
          <p:cNvSpPr/>
          <p:nvPr/>
        </p:nvSpPr>
        <p:spPr>
          <a:xfrm>
            <a:off x="6588125" y="2010569"/>
            <a:ext cx="69850" cy="119063"/>
          </a:xfrm>
          <a:custGeom>
            <a:avLst/>
            <a:gdLst/>
            <a:ahLst/>
            <a:cxnLst/>
            <a:rect l="l" t="t" r="r" b="b"/>
            <a:pathLst>
              <a:path w="44" h="75" extrusionOk="0">
                <a:moveTo>
                  <a:pt x="44" y="7"/>
                </a:moveTo>
                <a:lnTo>
                  <a:pt x="44" y="7"/>
                </a:lnTo>
                <a:lnTo>
                  <a:pt x="40" y="30"/>
                </a:lnTo>
                <a:lnTo>
                  <a:pt x="31" y="75"/>
                </a:lnTo>
                <a:lnTo>
                  <a:pt x="17" y="62"/>
                </a:lnTo>
                <a:lnTo>
                  <a:pt x="0" y="68"/>
                </a:lnTo>
                <a:lnTo>
                  <a:pt x="8" y="24"/>
                </a:lnTo>
                <a:lnTo>
                  <a:pt x="12" y="0"/>
                </a:lnTo>
                <a:lnTo>
                  <a:pt x="42" y="7"/>
                </a:lnTo>
                <a:lnTo>
                  <a:pt x="44" y="7"/>
                </a:lnTo>
                <a:close/>
              </a:path>
            </a:pathLst>
          </a:custGeom>
          <a:solidFill>
            <a:srgbClr val="FC65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
          <p:cNvSpPr/>
          <p:nvPr/>
        </p:nvSpPr>
        <p:spPr>
          <a:xfrm>
            <a:off x="6600825" y="2010569"/>
            <a:ext cx="57150" cy="47625"/>
          </a:xfrm>
          <a:custGeom>
            <a:avLst/>
            <a:gdLst/>
            <a:ahLst/>
            <a:cxnLst/>
            <a:rect l="l" t="t" r="r" b="b"/>
            <a:pathLst>
              <a:path w="36" h="30" extrusionOk="0">
                <a:moveTo>
                  <a:pt x="36" y="7"/>
                </a:moveTo>
                <a:lnTo>
                  <a:pt x="32" y="30"/>
                </a:lnTo>
                <a:lnTo>
                  <a:pt x="27" y="23"/>
                </a:lnTo>
                <a:lnTo>
                  <a:pt x="16" y="30"/>
                </a:lnTo>
                <a:lnTo>
                  <a:pt x="9" y="21"/>
                </a:lnTo>
                <a:lnTo>
                  <a:pt x="0" y="24"/>
                </a:lnTo>
                <a:lnTo>
                  <a:pt x="4" y="0"/>
                </a:lnTo>
                <a:lnTo>
                  <a:pt x="34" y="7"/>
                </a:lnTo>
                <a:lnTo>
                  <a:pt x="36" y="7"/>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2"/>
          <p:cNvSpPr/>
          <p:nvPr/>
        </p:nvSpPr>
        <p:spPr>
          <a:xfrm>
            <a:off x="6550025" y="1867694"/>
            <a:ext cx="174625" cy="182563"/>
          </a:xfrm>
          <a:custGeom>
            <a:avLst/>
            <a:gdLst/>
            <a:ahLst/>
            <a:cxnLst/>
            <a:rect l="l" t="t" r="r" b="b"/>
            <a:pathLst>
              <a:path w="110" h="115" extrusionOk="0">
                <a:moveTo>
                  <a:pt x="108" y="42"/>
                </a:moveTo>
                <a:lnTo>
                  <a:pt x="102" y="54"/>
                </a:lnTo>
                <a:lnTo>
                  <a:pt x="110" y="64"/>
                </a:lnTo>
                <a:lnTo>
                  <a:pt x="100" y="73"/>
                </a:lnTo>
                <a:lnTo>
                  <a:pt x="103" y="85"/>
                </a:lnTo>
                <a:lnTo>
                  <a:pt x="91" y="90"/>
                </a:lnTo>
                <a:lnTo>
                  <a:pt x="89" y="103"/>
                </a:lnTo>
                <a:lnTo>
                  <a:pt x="76" y="102"/>
                </a:lnTo>
                <a:lnTo>
                  <a:pt x="70" y="113"/>
                </a:lnTo>
                <a:lnTo>
                  <a:pt x="58" y="107"/>
                </a:lnTo>
                <a:lnTo>
                  <a:pt x="48" y="115"/>
                </a:lnTo>
                <a:lnTo>
                  <a:pt x="40" y="105"/>
                </a:lnTo>
                <a:lnTo>
                  <a:pt x="27" y="107"/>
                </a:lnTo>
                <a:lnTo>
                  <a:pt x="24" y="95"/>
                </a:lnTo>
                <a:lnTo>
                  <a:pt x="11" y="92"/>
                </a:lnTo>
                <a:lnTo>
                  <a:pt x="13" y="80"/>
                </a:lnTo>
                <a:lnTo>
                  <a:pt x="2" y="73"/>
                </a:lnTo>
                <a:lnTo>
                  <a:pt x="8" y="61"/>
                </a:lnTo>
                <a:lnTo>
                  <a:pt x="0" y="50"/>
                </a:lnTo>
                <a:lnTo>
                  <a:pt x="10" y="42"/>
                </a:lnTo>
                <a:lnTo>
                  <a:pt x="7" y="29"/>
                </a:lnTo>
                <a:lnTo>
                  <a:pt x="19" y="25"/>
                </a:lnTo>
                <a:lnTo>
                  <a:pt x="21" y="12"/>
                </a:lnTo>
                <a:lnTo>
                  <a:pt x="34" y="13"/>
                </a:lnTo>
                <a:lnTo>
                  <a:pt x="40" y="1"/>
                </a:lnTo>
                <a:lnTo>
                  <a:pt x="52" y="7"/>
                </a:lnTo>
                <a:lnTo>
                  <a:pt x="62" y="0"/>
                </a:lnTo>
                <a:lnTo>
                  <a:pt x="70" y="10"/>
                </a:lnTo>
                <a:lnTo>
                  <a:pt x="83" y="7"/>
                </a:lnTo>
                <a:lnTo>
                  <a:pt x="86" y="20"/>
                </a:lnTo>
                <a:lnTo>
                  <a:pt x="99" y="22"/>
                </a:lnTo>
                <a:lnTo>
                  <a:pt x="97" y="35"/>
                </a:lnTo>
                <a:lnTo>
                  <a:pt x="108" y="42"/>
                </a:lnTo>
                <a:close/>
              </a:path>
            </a:pathLst>
          </a:custGeom>
          <a:solidFill>
            <a:srgbClr val="FFCE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2"/>
          <p:cNvSpPr/>
          <p:nvPr/>
        </p:nvSpPr>
        <p:spPr>
          <a:xfrm>
            <a:off x="6573837" y="1891507"/>
            <a:ext cx="127000" cy="134938"/>
          </a:xfrm>
          <a:custGeom>
            <a:avLst/>
            <a:gdLst/>
            <a:ahLst/>
            <a:cxnLst/>
            <a:rect l="l" t="t" r="r" b="b"/>
            <a:pathLst>
              <a:path w="80" h="85" extrusionOk="0">
                <a:moveTo>
                  <a:pt x="75" y="32"/>
                </a:moveTo>
                <a:cubicBezTo>
                  <a:pt x="80" y="53"/>
                  <a:pt x="69" y="74"/>
                  <a:pt x="50" y="79"/>
                </a:cubicBezTo>
                <a:cubicBezTo>
                  <a:pt x="30" y="85"/>
                  <a:pt x="10" y="73"/>
                  <a:pt x="5" y="52"/>
                </a:cubicBezTo>
                <a:cubicBezTo>
                  <a:pt x="0" y="32"/>
                  <a:pt x="11" y="11"/>
                  <a:pt x="30" y="5"/>
                </a:cubicBezTo>
                <a:cubicBezTo>
                  <a:pt x="50" y="0"/>
                  <a:pt x="70" y="12"/>
                  <a:pt x="75" y="32"/>
                </a:cubicBezTo>
                <a:close/>
              </a:path>
            </a:pathLst>
          </a:custGeom>
          <a:solidFill>
            <a:srgbClr val="FFDE8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2"/>
          <p:cNvSpPr/>
          <p:nvPr/>
        </p:nvSpPr>
        <p:spPr>
          <a:xfrm>
            <a:off x="6661150" y="1908969"/>
            <a:ext cx="31750" cy="71438"/>
          </a:xfrm>
          <a:custGeom>
            <a:avLst/>
            <a:gdLst/>
            <a:ahLst/>
            <a:cxnLst/>
            <a:rect l="l" t="t" r="r" b="b"/>
            <a:pathLst>
              <a:path w="20" h="45" extrusionOk="0">
                <a:moveTo>
                  <a:pt x="0" y="0"/>
                </a:moveTo>
                <a:cubicBezTo>
                  <a:pt x="4" y="1"/>
                  <a:pt x="8" y="3"/>
                  <a:pt x="11" y="7"/>
                </a:cubicBezTo>
                <a:cubicBezTo>
                  <a:pt x="14" y="10"/>
                  <a:pt x="16" y="14"/>
                  <a:pt x="18" y="18"/>
                </a:cubicBezTo>
                <a:cubicBezTo>
                  <a:pt x="19" y="23"/>
                  <a:pt x="20" y="27"/>
                  <a:pt x="19" y="32"/>
                </a:cubicBezTo>
                <a:cubicBezTo>
                  <a:pt x="19" y="34"/>
                  <a:pt x="19" y="36"/>
                  <a:pt x="18" y="39"/>
                </a:cubicBezTo>
                <a:cubicBezTo>
                  <a:pt x="18" y="41"/>
                  <a:pt x="17" y="43"/>
                  <a:pt x="16" y="45"/>
                </a:cubicBezTo>
                <a:cubicBezTo>
                  <a:pt x="16" y="43"/>
                  <a:pt x="16" y="40"/>
                  <a:pt x="16" y="38"/>
                </a:cubicBezTo>
                <a:cubicBezTo>
                  <a:pt x="16" y="36"/>
                  <a:pt x="16" y="34"/>
                  <a:pt x="16" y="32"/>
                </a:cubicBezTo>
                <a:cubicBezTo>
                  <a:pt x="16" y="28"/>
                  <a:pt x="15" y="24"/>
                  <a:pt x="14" y="20"/>
                </a:cubicBezTo>
                <a:cubicBezTo>
                  <a:pt x="12" y="12"/>
                  <a:pt x="7" y="5"/>
                  <a:pt x="0" y="0"/>
                </a:cubicBezTo>
                <a:close/>
              </a:path>
            </a:pathLst>
          </a:custGeom>
          <a:solidFill>
            <a:srgbClr val="FFF6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
          <p:cNvSpPr/>
          <p:nvPr/>
        </p:nvSpPr>
        <p:spPr>
          <a:xfrm>
            <a:off x="6562725" y="1940719"/>
            <a:ext cx="57150" cy="76200"/>
          </a:xfrm>
          <a:custGeom>
            <a:avLst/>
            <a:gdLst/>
            <a:ahLst/>
            <a:cxnLst/>
            <a:rect l="l" t="t" r="r" b="b"/>
            <a:pathLst>
              <a:path w="36" h="48" extrusionOk="0">
                <a:moveTo>
                  <a:pt x="12" y="0"/>
                </a:moveTo>
                <a:cubicBezTo>
                  <a:pt x="12" y="0"/>
                  <a:pt x="4" y="35"/>
                  <a:pt x="36" y="48"/>
                </a:cubicBezTo>
                <a:cubicBezTo>
                  <a:pt x="36" y="48"/>
                  <a:pt x="0" y="44"/>
                  <a:pt x="12" y="0"/>
                </a:cubicBezTo>
                <a:close/>
              </a:path>
            </a:pathLst>
          </a:custGeom>
          <a:solidFill>
            <a:srgbClr val="CEA23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2"/>
          <p:cNvSpPr/>
          <p:nvPr/>
        </p:nvSpPr>
        <p:spPr>
          <a:xfrm>
            <a:off x="6002337" y="2001044"/>
            <a:ext cx="52388" cy="138113"/>
          </a:xfrm>
          <a:custGeom>
            <a:avLst/>
            <a:gdLst/>
            <a:ahLst/>
            <a:cxnLst/>
            <a:rect l="l" t="t" r="r" b="b"/>
            <a:pathLst>
              <a:path w="33" h="87" extrusionOk="0">
                <a:moveTo>
                  <a:pt x="0" y="0"/>
                </a:moveTo>
                <a:cubicBezTo>
                  <a:pt x="6" y="5"/>
                  <a:pt x="11" y="11"/>
                  <a:pt x="16" y="18"/>
                </a:cubicBezTo>
                <a:cubicBezTo>
                  <a:pt x="20" y="25"/>
                  <a:pt x="24" y="32"/>
                  <a:pt x="27" y="39"/>
                </a:cubicBezTo>
                <a:cubicBezTo>
                  <a:pt x="28" y="43"/>
                  <a:pt x="29" y="47"/>
                  <a:pt x="30" y="51"/>
                </a:cubicBezTo>
                <a:cubicBezTo>
                  <a:pt x="31" y="53"/>
                  <a:pt x="31" y="55"/>
                  <a:pt x="32" y="57"/>
                </a:cubicBezTo>
                <a:cubicBezTo>
                  <a:pt x="32" y="60"/>
                  <a:pt x="32" y="60"/>
                  <a:pt x="32" y="60"/>
                </a:cubicBezTo>
                <a:cubicBezTo>
                  <a:pt x="32" y="63"/>
                  <a:pt x="32" y="63"/>
                  <a:pt x="32" y="63"/>
                </a:cubicBezTo>
                <a:cubicBezTo>
                  <a:pt x="33" y="71"/>
                  <a:pt x="32" y="79"/>
                  <a:pt x="31" y="87"/>
                </a:cubicBezTo>
                <a:cubicBezTo>
                  <a:pt x="31" y="79"/>
                  <a:pt x="31" y="71"/>
                  <a:pt x="29" y="63"/>
                </a:cubicBezTo>
                <a:cubicBezTo>
                  <a:pt x="28" y="56"/>
                  <a:pt x="26" y="48"/>
                  <a:pt x="23" y="41"/>
                </a:cubicBezTo>
                <a:cubicBezTo>
                  <a:pt x="20" y="33"/>
                  <a:pt x="17" y="26"/>
                  <a:pt x="13" y="20"/>
                </a:cubicBezTo>
                <a:cubicBezTo>
                  <a:pt x="9" y="13"/>
                  <a:pt x="5" y="6"/>
                  <a:pt x="0" y="0"/>
                </a:cubicBezTo>
                <a:close/>
              </a:path>
            </a:pathLst>
          </a:custGeom>
          <a:solidFill>
            <a:srgbClr val="E5DD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2"/>
          <p:cNvSpPr/>
          <p:nvPr/>
        </p:nvSpPr>
        <p:spPr>
          <a:xfrm>
            <a:off x="5924550" y="2031207"/>
            <a:ext cx="52388" cy="174625"/>
          </a:xfrm>
          <a:custGeom>
            <a:avLst/>
            <a:gdLst/>
            <a:ahLst/>
            <a:cxnLst/>
            <a:rect l="l" t="t" r="r" b="b"/>
            <a:pathLst>
              <a:path w="33" h="110" extrusionOk="0">
                <a:moveTo>
                  <a:pt x="3" y="0"/>
                </a:moveTo>
                <a:cubicBezTo>
                  <a:pt x="3" y="5"/>
                  <a:pt x="2" y="10"/>
                  <a:pt x="2" y="15"/>
                </a:cubicBezTo>
                <a:cubicBezTo>
                  <a:pt x="2" y="20"/>
                  <a:pt x="2" y="25"/>
                  <a:pt x="3" y="29"/>
                </a:cubicBezTo>
                <a:cubicBezTo>
                  <a:pt x="4" y="39"/>
                  <a:pt x="5" y="49"/>
                  <a:pt x="7" y="58"/>
                </a:cubicBezTo>
                <a:cubicBezTo>
                  <a:pt x="9" y="68"/>
                  <a:pt x="13" y="77"/>
                  <a:pt x="17" y="85"/>
                </a:cubicBezTo>
                <a:cubicBezTo>
                  <a:pt x="20" y="92"/>
                  <a:pt x="20" y="92"/>
                  <a:pt x="20" y="92"/>
                </a:cubicBezTo>
                <a:cubicBezTo>
                  <a:pt x="24" y="98"/>
                  <a:pt x="24" y="98"/>
                  <a:pt x="24" y="98"/>
                </a:cubicBezTo>
                <a:cubicBezTo>
                  <a:pt x="25" y="99"/>
                  <a:pt x="26" y="100"/>
                  <a:pt x="26" y="101"/>
                </a:cubicBezTo>
                <a:cubicBezTo>
                  <a:pt x="29" y="104"/>
                  <a:pt x="29" y="104"/>
                  <a:pt x="29" y="104"/>
                </a:cubicBezTo>
                <a:cubicBezTo>
                  <a:pt x="30" y="106"/>
                  <a:pt x="32" y="108"/>
                  <a:pt x="33" y="110"/>
                </a:cubicBezTo>
                <a:cubicBezTo>
                  <a:pt x="26" y="103"/>
                  <a:pt x="19" y="96"/>
                  <a:pt x="14" y="87"/>
                </a:cubicBezTo>
                <a:cubicBezTo>
                  <a:pt x="9" y="78"/>
                  <a:pt x="6" y="69"/>
                  <a:pt x="3" y="59"/>
                </a:cubicBezTo>
                <a:cubicBezTo>
                  <a:pt x="1" y="49"/>
                  <a:pt x="0" y="39"/>
                  <a:pt x="0" y="30"/>
                </a:cubicBezTo>
                <a:cubicBezTo>
                  <a:pt x="0" y="20"/>
                  <a:pt x="1" y="10"/>
                  <a:pt x="3" y="0"/>
                </a:cubicBezTo>
                <a:close/>
              </a:path>
            </a:pathLst>
          </a:custGeom>
          <a:solidFill>
            <a:srgbClr val="BAB1A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2"/>
          <p:cNvSpPr/>
          <p:nvPr/>
        </p:nvSpPr>
        <p:spPr>
          <a:xfrm>
            <a:off x="6315075" y="2128044"/>
            <a:ext cx="325438" cy="330200"/>
          </a:xfrm>
          <a:custGeom>
            <a:avLst/>
            <a:gdLst/>
            <a:ahLst/>
            <a:cxnLst/>
            <a:rect l="l" t="t" r="r" b="b"/>
            <a:pathLst>
              <a:path w="205" h="208" extrusionOk="0">
                <a:moveTo>
                  <a:pt x="176" y="165"/>
                </a:moveTo>
                <a:cubicBezTo>
                  <a:pt x="148" y="204"/>
                  <a:pt x="92" y="208"/>
                  <a:pt x="51" y="174"/>
                </a:cubicBezTo>
                <a:cubicBezTo>
                  <a:pt x="10" y="140"/>
                  <a:pt x="0" y="82"/>
                  <a:pt x="28" y="43"/>
                </a:cubicBezTo>
                <a:cubicBezTo>
                  <a:pt x="56" y="4"/>
                  <a:pt x="113" y="0"/>
                  <a:pt x="154" y="34"/>
                </a:cubicBezTo>
                <a:cubicBezTo>
                  <a:pt x="195" y="68"/>
                  <a:pt x="205" y="127"/>
                  <a:pt x="176" y="165"/>
                </a:cubicBezTo>
                <a:close/>
              </a:path>
            </a:pathLst>
          </a:custGeom>
          <a:solidFill>
            <a:srgbClr val="E2B2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2"/>
          <p:cNvSpPr/>
          <p:nvPr/>
        </p:nvSpPr>
        <p:spPr>
          <a:xfrm>
            <a:off x="6186487" y="1874044"/>
            <a:ext cx="228600" cy="288925"/>
          </a:xfrm>
          <a:custGeom>
            <a:avLst/>
            <a:gdLst/>
            <a:ahLst/>
            <a:cxnLst/>
            <a:rect l="l" t="t" r="r" b="b"/>
            <a:pathLst>
              <a:path w="144" h="182" extrusionOk="0">
                <a:moveTo>
                  <a:pt x="142" y="148"/>
                </a:moveTo>
                <a:cubicBezTo>
                  <a:pt x="141" y="149"/>
                  <a:pt x="141" y="150"/>
                  <a:pt x="141" y="151"/>
                </a:cubicBezTo>
                <a:cubicBezTo>
                  <a:pt x="141" y="152"/>
                  <a:pt x="141" y="152"/>
                  <a:pt x="141" y="152"/>
                </a:cubicBezTo>
                <a:cubicBezTo>
                  <a:pt x="141" y="152"/>
                  <a:pt x="141" y="152"/>
                  <a:pt x="141" y="152"/>
                </a:cubicBezTo>
                <a:cubicBezTo>
                  <a:pt x="139" y="161"/>
                  <a:pt x="135" y="172"/>
                  <a:pt x="128" y="182"/>
                </a:cubicBezTo>
                <a:cubicBezTo>
                  <a:pt x="109" y="159"/>
                  <a:pt x="109" y="159"/>
                  <a:pt x="109" y="159"/>
                </a:cubicBezTo>
                <a:cubicBezTo>
                  <a:pt x="109" y="159"/>
                  <a:pt x="101" y="41"/>
                  <a:pt x="4" y="36"/>
                </a:cubicBezTo>
                <a:cubicBezTo>
                  <a:pt x="0" y="36"/>
                  <a:pt x="7" y="26"/>
                  <a:pt x="10" y="22"/>
                </a:cubicBezTo>
                <a:cubicBezTo>
                  <a:pt x="11" y="21"/>
                  <a:pt x="11" y="21"/>
                  <a:pt x="11" y="21"/>
                </a:cubicBezTo>
                <a:cubicBezTo>
                  <a:pt x="24" y="8"/>
                  <a:pt x="45" y="0"/>
                  <a:pt x="73" y="13"/>
                </a:cubicBezTo>
                <a:cubicBezTo>
                  <a:pt x="78" y="14"/>
                  <a:pt x="82" y="17"/>
                  <a:pt x="87" y="20"/>
                </a:cubicBezTo>
                <a:cubicBezTo>
                  <a:pt x="108" y="34"/>
                  <a:pt x="113" y="40"/>
                  <a:pt x="136" y="101"/>
                </a:cubicBezTo>
                <a:cubicBezTo>
                  <a:pt x="141" y="114"/>
                  <a:pt x="144" y="130"/>
                  <a:pt x="142" y="148"/>
                </a:cubicBezTo>
                <a:close/>
              </a:path>
            </a:pathLst>
          </a:custGeom>
          <a:solidFill>
            <a:srgbClr val="FC65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2"/>
          <p:cNvSpPr/>
          <p:nvPr/>
        </p:nvSpPr>
        <p:spPr>
          <a:xfrm>
            <a:off x="6186487" y="1907382"/>
            <a:ext cx="179388" cy="219075"/>
          </a:xfrm>
          <a:custGeom>
            <a:avLst/>
            <a:gdLst/>
            <a:ahLst/>
            <a:cxnLst/>
            <a:rect l="l" t="t" r="r" b="b"/>
            <a:pathLst>
              <a:path w="113" h="138" extrusionOk="0">
                <a:moveTo>
                  <a:pt x="109" y="138"/>
                </a:moveTo>
                <a:cubicBezTo>
                  <a:pt x="109" y="138"/>
                  <a:pt x="101" y="20"/>
                  <a:pt x="4" y="15"/>
                </a:cubicBezTo>
                <a:cubicBezTo>
                  <a:pt x="0" y="15"/>
                  <a:pt x="7" y="5"/>
                  <a:pt x="10" y="1"/>
                </a:cubicBezTo>
                <a:cubicBezTo>
                  <a:pt x="11" y="0"/>
                  <a:pt x="11" y="0"/>
                  <a:pt x="11" y="0"/>
                </a:cubicBezTo>
                <a:cubicBezTo>
                  <a:pt x="9" y="6"/>
                  <a:pt x="5" y="10"/>
                  <a:pt x="16" y="11"/>
                </a:cubicBezTo>
                <a:cubicBezTo>
                  <a:pt x="16" y="11"/>
                  <a:pt x="113" y="29"/>
                  <a:pt x="109" y="138"/>
                </a:cubicBez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
          <p:cNvSpPr/>
          <p:nvPr/>
        </p:nvSpPr>
        <p:spPr>
          <a:xfrm>
            <a:off x="6365875" y="2097882"/>
            <a:ext cx="14288" cy="41275"/>
          </a:xfrm>
          <a:custGeom>
            <a:avLst/>
            <a:gdLst/>
            <a:ahLst/>
            <a:cxnLst/>
            <a:rect l="l" t="t" r="r" b="b"/>
            <a:pathLst>
              <a:path w="9" h="26" extrusionOk="0">
                <a:moveTo>
                  <a:pt x="2" y="26"/>
                </a:moveTo>
                <a:cubicBezTo>
                  <a:pt x="2" y="26"/>
                  <a:pt x="9" y="16"/>
                  <a:pt x="2" y="0"/>
                </a:cubicBezTo>
                <a:cubicBezTo>
                  <a:pt x="2" y="0"/>
                  <a:pt x="4" y="19"/>
                  <a:pt x="0" y="23"/>
                </a:cubicBezTo>
                <a:lnTo>
                  <a:pt x="2" y="26"/>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
          <p:cNvSpPr/>
          <p:nvPr/>
        </p:nvSpPr>
        <p:spPr>
          <a:xfrm>
            <a:off x="6372225" y="2072482"/>
            <a:ext cx="23813" cy="77788"/>
          </a:xfrm>
          <a:custGeom>
            <a:avLst/>
            <a:gdLst/>
            <a:ahLst/>
            <a:cxnLst/>
            <a:rect l="l" t="t" r="r" b="b"/>
            <a:pathLst>
              <a:path w="15" h="49" extrusionOk="0">
                <a:moveTo>
                  <a:pt x="0" y="45"/>
                </a:moveTo>
                <a:cubicBezTo>
                  <a:pt x="0" y="45"/>
                  <a:pt x="11" y="30"/>
                  <a:pt x="5" y="0"/>
                </a:cubicBezTo>
                <a:cubicBezTo>
                  <a:pt x="5" y="0"/>
                  <a:pt x="15" y="28"/>
                  <a:pt x="3" y="49"/>
                </a:cubicBezTo>
                <a:lnTo>
                  <a:pt x="0" y="45"/>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
          <p:cNvSpPr/>
          <p:nvPr/>
        </p:nvSpPr>
        <p:spPr>
          <a:xfrm>
            <a:off x="6329362" y="2120107"/>
            <a:ext cx="63500" cy="69850"/>
          </a:xfrm>
          <a:custGeom>
            <a:avLst/>
            <a:gdLst/>
            <a:ahLst/>
            <a:cxnLst/>
            <a:rect l="l" t="t" r="r" b="b"/>
            <a:pathLst>
              <a:path w="40" h="44" extrusionOk="0">
                <a:moveTo>
                  <a:pt x="40" y="29"/>
                </a:moveTo>
                <a:lnTo>
                  <a:pt x="28" y="41"/>
                </a:lnTo>
                <a:lnTo>
                  <a:pt x="24" y="44"/>
                </a:lnTo>
                <a:lnTo>
                  <a:pt x="0" y="15"/>
                </a:lnTo>
                <a:lnTo>
                  <a:pt x="2" y="13"/>
                </a:lnTo>
                <a:lnTo>
                  <a:pt x="15" y="0"/>
                </a:lnTo>
                <a:lnTo>
                  <a:pt x="40" y="29"/>
                </a:lnTo>
                <a:close/>
              </a:path>
            </a:pathLst>
          </a:custGeom>
          <a:solidFill>
            <a:srgbClr val="FFCE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2"/>
          <p:cNvSpPr/>
          <p:nvPr/>
        </p:nvSpPr>
        <p:spPr>
          <a:xfrm>
            <a:off x="6329362" y="2140744"/>
            <a:ext cx="42863" cy="49213"/>
          </a:xfrm>
          <a:custGeom>
            <a:avLst/>
            <a:gdLst/>
            <a:ahLst/>
            <a:cxnLst/>
            <a:rect l="l" t="t" r="r" b="b"/>
            <a:pathLst>
              <a:path w="27" h="31" extrusionOk="0">
                <a:moveTo>
                  <a:pt x="27" y="28"/>
                </a:moveTo>
                <a:lnTo>
                  <a:pt x="24" y="31"/>
                </a:lnTo>
                <a:lnTo>
                  <a:pt x="0" y="2"/>
                </a:lnTo>
                <a:lnTo>
                  <a:pt x="2" y="0"/>
                </a:lnTo>
                <a:lnTo>
                  <a:pt x="27" y="28"/>
                </a:lnTo>
                <a:close/>
              </a:path>
            </a:pathLst>
          </a:custGeom>
          <a:solidFill>
            <a:srgbClr val="E2B2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2"/>
          <p:cNvSpPr/>
          <p:nvPr/>
        </p:nvSpPr>
        <p:spPr>
          <a:xfrm>
            <a:off x="6056312" y="1910557"/>
            <a:ext cx="309563" cy="365125"/>
          </a:xfrm>
          <a:custGeom>
            <a:avLst/>
            <a:gdLst/>
            <a:ahLst/>
            <a:cxnLst/>
            <a:rect l="l" t="t" r="r" b="b"/>
            <a:pathLst>
              <a:path w="195" h="230" extrusionOk="0">
                <a:moveTo>
                  <a:pt x="195" y="174"/>
                </a:moveTo>
                <a:cubicBezTo>
                  <a:pt x="116" y="230"/>
                  <a:pt x="0" y="94"/>
                  <a:pt x="1" y="32"/>
                </a:cubicBezTo>
                <a:cubicBezTo>
                  <a:pt x="1" y="28"/>
                  <a:pt x="2" y="25"/>
                  <a:pt x="4" y="21"/>
                </a:cubicBezTo>
                <a:cubicBezTo>
                  <a:pt x="8" y="13"/>
                  <a:pt x="18" y="6"/>
                  <a:pt x="33" y="4"/>
                </a:cubicBezTo>
                <a:cubicBezTo>
                  <a:pt x="56" y="0"/>
                  <a:pt x="67" y="26"/>
                  <a:pt x="72" y="36"/>
                </a:cubicBezTo>
                <a:cubicBezTo>
                  <a:pt x="126" y="124"/>
                  <a:pt x="175" y="150"/>
                  <a:pt x="175" y="150"/>
                </a:cubicBezTo>
                <a:cubicBezTo>
                  <a:pt x="194" y="173"/>
                  <a:pt x="194" y="173"/>
                  <a:pt x="194" y="173"/>
                </a:cubicBezTo>
                <a:lnTo>
                  <a:pt x="195" y="174"/>
                </a:lnTo>
                <a:close/>
              </a:path>
            </a:pathLst>
          </a:custGeom>
          <a:solidFill>
            <a:srgbClr val="FC656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2"/>
          <p:cNvSpPr/>
          <p:nvPr/>
        </p:nvSpPr>
        <p:spPr>
          <a:xfrm>
            <a:off x="6056312" y="1943894"/>
            <a:ext cx="309563" cy="331788"/>
          </a:xfrm>
          <a:custGeom>
            <a:avLst/>
            <a:gdLst/>
            <a:ahLst/>
            <a:cxnLst/>
            <a:rect l="l" t="t" r="r" b="b"/>
            <a:pathLst>
              <a:path w="195" h="209" extrusionOk="0">
                <a:moveTo>
                  <a:pt x="195" y="153"/>
                </a:moveTo>
                <a:cubicBezTo>
                  <a:pt x="116" y="209"/>
                  <a:pt x="0" y="73"/>
                  <a:pt x="1" y="11"/>
                </a:cubicBezTo>
                <a:cubicBezTo>
                  <a:pt x="1" y="7"/>
                  <a:pt x="2" y="4"/>
                  <a:pt x="4" y="0"/>
                </a:cubicBezTo>
                <a:cubicBezTo>
                  <a:pt x="18" y="39"/>
                  <a:pt x="79" y="189"/>
                  <a:pt x="194" y="152"/>
                </a:cubicBezTo>
                <a:lnTo>
                  <a:pt x="195" y="153"/>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2"/>
          <p:cNvSpPr/>
          <p:nvPr/>
        </p:nvSpPr>
        <p:spPr>
          <a:xfrm>
            <a:off x="6261100" y="2115344"/>
            <a:ext cx="88900" cy="63500"/>
          </a:xfrm>
          <a:custGeom>
            <a:avLst/>
            <a:gdLst/>
            <a:ahLst/>
            <a:cxnLst/>
            <a:rect l="l" t="t" r="r" b="b"/>
            <a:pathLst>
              <a:path w="56" h="40" extrusionOk="0">
                <a:moveTo>
                  <a:pt x="51" y="28"/>
                </a:moveTo>
                <a:cubicBezTo>
                  <a:pt x="51" y="28"/>
                  <a:pt x="21" y="25"/>
                  <a:pt x="0" y="0"/>
                </a:cubicBezTo>
                <a:cubicBezTo>
                  <a:pt x="0" y="0"/>
                  <a:pt x="11" y="27"/>
                  <a:pt x="51" y="31"/>
                </a:cubicBezTo>
                <a:cubicBezTo>
                  <a:pt x="51" y="31"/>
                  <a:pt x="42" y="34"/>
                  <a:pt x="28" y="34"/>
                </a:cubicBezTo>
                <a:cubicBezTo>
                  <a:pt x="28" y="34"/>
                  <a:pt x="46" y="40"/>
                  <a:pt x="56" y="34"/>
                </a:cubicBezTo>
                <a:lnTo>
                  <a:pt x="51" y="28"/>
                </a:ln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2"/>
          <p:cNvSpPr/>
          <p:nvPr/>
        </p:nvSpPr>
        <p:spPr>
          <a:xfrm>
            <a:off x="6103937" y="1934369"/>
            <a:ext cx="57150" cy="71438"/>
          </a:xfrm>
          <a:custGeom>
            <a:avLst/>
            <a:gdLst/>
            <a:ahLst/>
            <a:cxnLst/>
            <a:rect l="l" t="t" r="r" b="b"/>
            <a:pathLst>
              <a:path w="36" h="45" extrusionOk="0">
                <a:moveTo>
                  <a:pt x="0" y="0"/>
                </a:moveTo>
                <a:cubicBezTo>
                  <a:pt x="0" y="0"/>
                  <a:pt x="26" y="15"/>
                  <a:pt x="36" y="45"/>
                </a:cubicBezTo>
                <a:cubicBezTo>
                  <a:pt x="36" y="45"/>
                  <a:pt x="32" y="10"/>
                  <a:pt x="0" y="0"/>
                </a:cubicBezTo>
                <a:close/>
              </a:path>
            </a:pathLst>
          </a:custGeom>
          <a:solidFill>
            <a:srgbClr val="C4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2"/>
          <p:cNvSpPr/>
          <p:nvPr/>
        </p:nvSpPr>
        <p:spPr>
          <a:xfrm>
            <a:off x="6332537" y="2131219"/>
            <a:ext cx="311150" cy="298450"/>
          </a:xfrm>
          <a:custGeom>
            <a:avLst/>
            <a:gdLst/>
            <a:ahLst/>
            <a:cxnLst/>
            <a:rect l="l" t="t" r="r" b="b"/>
            <a:pathLst>
              <a:path w="196" h="188" extrusionOk="0">
                <a:moveTo>
                  <a:pt x="171" y="154"/>
                </a:moveTo>
                <a:cubicBezTo>
                  <a:pt x="146" y="188"/>
                  <a:pt x="93" y="188"/>
                  <a:pt x="53" y="155"/>
                </a:cubicBezTo>
                <a:cubicBezTo>
                  <a:pt x="13" y="122"/>
                  <a:pt x="0" y="68"/>
                  <a:pt x="25" y="34"/>
                </a:cubicBezTo>
                <a:cubicBezTo>
                  <a:pt x="50" y="0"/>
                  <a:pt x="103" y="0"/>
                  <a:pt x="143" y="33"/>
                </a:cubicBezTo>
                <a:cubicBezTo>
                  <a:pt x="183" y="66"/>
                  <a:pt x="196" y="120"/>
                  <a:pt x="171" y="154"/>
                </a:cubicBezTo>
                <a:close/>
              </a:path>
            </a:pathLst>
          </a:custGeom>
          <a:solidFill>
            <a:srgbClr val="FFCE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2"/>
          <p:cNvSpPr/>
          <p:nvPr/>
        </p:nvSpPr>
        <p:spPr>
          <a:xfrm>
            <a:off x="6388100" y="2172494"/>
            <a:ext cx="203200" cy="212725"/>
          </a:xfrm>
          <a:custGeom>
            <a:avLst/>
            <a:gdLst/>
            <a:ahLst/>
            <a:cxnLst/>
            <a:rect l="l" t="t" r="r" b="b"/>
            <a:pathLst>
              <a:path w="128" h="134" extrusionOk="0">
                <a:moveTo>
                  <a:pt x="113" y="118"/>
                </a:moveTo>
                <a:cubicBezTo>
                  <a:pt x="112" y="116"/>
                  <a:pt x="112" y="116"/>
                  <a:pt x="112" y="116"/>
                </a:cubicBezTo>
                <a:cubicBezTo>
                  <a:pt x="104" y="126"/>
                  <a:pt x="92" y="130"/>
                  <a:pt x="79" y="130"/>
                </a:cubicBezTo>
                <a:cubicBezTo>
                  <a:pt x="62" y="130"/>
                  <a:pt x="43" y="122"/>
                  <a:pt x="28" y="106"/>
                </a:cubicBezTo>
                <a:cubicBezTo>
                  <a:pt x="12" y="90"/>
                  <a:pt x="4" y="69"/>
                  <a:pt x="4" y="51"/>
                </a:cubicBezTo>
                <a:cubicBezTo>
                  <a:pt x="4" y="38"/>
                  <a:pt x="8" y="26"/>
                  <a:pt x="16" y="18"/>
                </a:cubicBezTo>
                <a:cubicBezTo>
                  <a:pt x="24" y="9"/>
                  <a:pt x="36" y="4"/>
                  <a:pt x="48" y="4"/>
                </a:cubicBezTo>
                <a:cubicBezTo>
                  <a:pt x="65" y="4"/>
                  <a:pt x="84" y="12"/>
                  <a:pt x="100" y="28"/>
                </a:cubicBezTo>
                <a:cubicBezTo>
                  <a:pt x="116" y="44"/>
                  <a:pt x="124" y="65"/>
                  <a:pt x="124" y="83"/>
                </a:cubicBezTo>
                <a:cubicBezTo>
                  <a:pt x="124" y="96"/>
                  <a:pt x="120" y="108"/>
                  <a:pt x="112" y="116"/>
                </a:cubicBezTo>
                <a:cubicBezTo>
                  <a:pt x="113" y="118"/>
                  <a:pt x="113" y="118"/>
                  <a:pt x="113" y="118"/>
                </a:cubicBezTo>
                <a:cubicBezTo>
                  <a:pt x="115" y="119"/>
                  <a:pt x="115" y="119"/>
                  <a:pt x="115" y="119"/>
                </a:cubicBezTo>
                <a:cubicBezTo>
                  <a:pt x="124" y="109"/>
                  <a:pt x="128" y="97"/>
                  <a:pt x="128" y="83"/>
                </a:cubicBezTo>
                <a:cubicBezTo>
                  <a:pt x="128" y="63"/>
                  <a:pt x="119" y="42"/>
                  <a:pt x="102" y="25"/>
                </a:cubicBezTo>
                <a:cubicBezTo>
                  <a:pt x="86" y="9"/>
                  <a:pt x="67" y="0"/>
                  <a:pt x="48" y="0"/>
                </a:cubicBezTo>
                <a:cubicBezTo>
                  <a:pt x="35" y="0"/>
                  <a:pt x="22" y="5"/>
                  <a:pt x="13" y="15"/>
                </a:cubicBezTo>
                <a:cubicBezTo>
                  <a:pt x="4" y="25"/>
                  <a:pt x="0" y="37"/>
                  <a:pt x="0" y="51"/>
                </a:cubicBezTo>
                <a:cubicBezTo>
                  <a:pt x="0" y="71"/>
                  <a:pt x="9" y="92"/>
                  <a:pt x="25" y="109"/>
                </a:cubicBezTo>
                <a:cubicBezTo>
                  <a:pt x="41" y="126"/>
                  <a:pt x="61" y="134"/>
                  <a:pt x="79" y="134"/>
                </a:cubicBezTo>
                <a:cubicBezTo>
                  <a:pt x="93" y="134"/>
                  <a:pt x="106" y="129"/>
                  <a:pt x="115" y="119"/>
                </a:cubicBezTo>
                <a:lnTo>
                  <a:pt x="113" y="118"/>
                </a:lnTo>
                <a:close/>
              </a:path>
            </a:pathLst>
          </a:custGeom>
          <a:solidFill>
            <a:srgbClr val="E2B2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2"/>
          <p:cNvSpPr/>
          <p:nvPr/>
        </p:nvSpPr>
        <p:spPr>
          <a:xfrm>
            <a:off x="6477000" y="2185194"/>
            <a:ext cx="101600" cy="119063"/>
          </a:xfrm>
          <a:custGeom>
            <a:avLst/>
            <a:gdLst/>
            <a:ahLst/>
            <a:cxnLst/>
            <a:rect l="l" t="t" r="r" b="b"/>
            <a:pathLst>
              <a:path w="64" h="75" extrusionOk="0">
                <a:moveTo>
                  <a:pt x="0" y="0"/>
                </a:moveTo>
                <a:cubicBezTo>
                  <a:pt x="9" y="2"/>
                  <a:pt x="17" y="5"/>
                  <a:pt x="25" y="10"/>
                </a:cubicBezTo>
                <a:cubicBezTo>
                  <a:pt x="32" y="14"/>
                  <a:pt x="39" y="20"/>
                  <a:pt x="44" y="27"/>
                </a:cubicBezTo>
                <a:cubicBezTo>
                  <a:pt x="46" y="28"/>
                  <a:pt x="47" y="30"/>
                  <a:pt x="48" y="32"/>
                </a:cubicBezTo>
                <a:cubicBezTo>
                  <a:pt x="50" y="34"/>
                  <a:pt x="51" y="35"/>
                  <a:pt x="52" y="37"/>
                </a:cubicBezTo>
                <a:cubicBezTo>
                  <a:pt x="55" y="43"/>
                  <a:pt x="55" y="43"/>
                  <a:pt x="55" y="43"/>
                </a:cubicBezTo>
                <a:cubicBezTo>
                  <a:pt x="56" y="45"/>
                  <a:pt x="57" y="47"/>
                  <a:pt x="58" y="49"/>
                </a:cubicBezTo>
                <a:cubicBezTo>
                  <a:pt x="59" y="53"/>
                  <a:pt x="60" y="58"/>
                  <a:pt x="62" y="62"/>
                </a:cubicBezTo>
                <a:cubicBezTo>
                  <a:pt x="62" y="66"/>
                  <a:pt x="63" y="70"/>
                  <a:pt x="64" y="75"/>
                </a:cubicBezTo>
                <a:cubicBezTo>
                  <a:pt x="63" y="70"/>
                  <a:pt x="62" y="66"/>
                  <a:pt x="61" y="62"/>
                </a:cubicBezTo>
                <a:cubicBezTo>
                  <a:pt x="59" y="58"/>
                  <a:pt x="58" y="54"/>
                  <a:pt x="56" y="50"/>
                </a:cubicBezTo>
                <a:cubicBezTo>
                  <a:pt x="53" y="42"/>
                  <a:pt x="48" y="34"/>
                  <a:pt x="43" y="28"/>
                </a:cubicBezTo>
                <a:cubicBezTo>
                  <a:pt x="38" y="21"/>
                  <a:pt x="31" y="16"/>
                  <a:pt x="24" y="11"/>
                </a:cubicBezTo>
                <a:cubicBezTo>
                  <a:pt x="20" y="8"/>
                  <a:pt x="16" y="6"/>
                  <a:pt x="12" y="5"/>
                </a:cubicBezTo>
                <a:cubicBezTo>
                  <a:pt x="8" y="3"/>
                  <a:pt x="4" y="1"/>
                  <a:pt x="0" y="0"/>
                </a:cubicBezTo>
                <a:close/>
              </a:path>
            </a:pathLst>
          </a:custGeom>
          <a:solidFill>
            <a:srgbClr val="FFF6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2"/>
          <p:cNvSpPr/>
          <p:nvPr/>
        </p:nvSpPr>
        <p:spPr>
          <a:xfrm>
            <a:off x="6488112" y="2155032"/>
            <a:ext cx="123825" cy="125413"/>
          </a:xfrm>
          <a:custGeom>
            <a:avLst/>
            <a:gdLst/>
            <a:ahLst/>
            <a:cxnLst/>
            <a:rect l="l" t="t" r="r" b="b"/>
            <a:pathLst>
              <a:path w="78" h="79" extrusionOk="0">
                <a:moveTo>
                  <a:pt x="0" y="0"/>
                </a:moveTo>
                <a:cubicBezTo>
                  <a:pt x="10" y="1"/>
                  <a:pt x="19" y="4"/>
                  <a:pt x="28" y="9"/>
                </a:cubicBezTo>
                <a:cubicBezTo>
                  <a:pt x="37" y="14"/>
                  <a:pt x="45" y="20"/>
                  <a:pt x="52" y="27"/>
                </a:cubicBezTo>
                <a:cubicBezTo>
                  <a:pt x="59" y="34"/>
                  <a:pt x="65" y="42"/>
                  <a:pt x="69" y="51"/>
                </a:cubicBezTo>
                <a:cubicBezTo>
                  <a:pt x="71" y="55"/>
                  <a:pt x="73" y="60"/>
                  <a:pt x="75" y="65"/>
                </a:cubicBezTo>
                <a:cubicBezTo>
                  <a:pt x="76" y="67"/>
                  <a:pt x="76" y="69"/>
                  <a:pt x="76" y="72"/>
                </a:cubicBezTo>
                <a:cubicBezTo>
                  <a:pt x="77" y="74"/>
                  <a:pt x="78" y="77"/>
                  <a:pt x="78" y="79"/>
                </a:cubicBezTo>
                <a:cubicBezTo>
                  <a:pt x="75" y="70"/>
                  <a:pt x="71" y="61"/>
                  <a:pt x="66" y="52"/>
                </a:cubicBezTo>
                <a:cubicBezTo>
                  <a:pt x="62" y="44"/>
                  <a:pt x="56" y="36"/>
                  <a:pt x="49" y="29"/>
                </a:cubicBezTo>
                <a:cubicBezTo>
                  <a:pt x="42" y="23"/>
                  <a:pt x="35" y="17"/>
                  <a:pt x="27" y="12"/>
                </a:cubicBezTo>
                <a:cubicBezTo>
                  <a:pt x="24" y="10"/>
                  <a:pt x="22" y="9"/>
                  <a:pt x="20" y="8"/>
                </a:cubicBezTo>
                <a:cubicBezTo>
                  <a:pt x="18" y="7"/>
                  <a:pt x="16" y="6"/>
                  <a:pt x="14" y="5"/>
                </a:cubicBezTo>
                <a:cubicBezTo>
                  <a:pt x="9" y="3"/>
                  <a:pt x="5" y="1"/>
                  <a:pt x="0" y="0"/>
                </a:cubicBezTo>
                <a:close/>
              </a:path>
            </a:pathLst>
          </a:custGeom>
          <a:solidFill>
            <a:srgbClr val="FFF6E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2"/>
          <p:cNvSpPr txBox="1">
            <a:spLocks noGrp="1"/>
          </p:cNvSpPr>
          <p:nvPr>
            <p:ph type="subTitle" idx="1"/>
          </p:nvPr>
        </p:nvSpPr>
        <p:spPr>
          <a:xfrm>
            <a:off x="669925" y="2950414"/>
            <a:ext cx="10850563" cy="55879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000"/>
              <a:buNone/>
              <a:defRPr sz="20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8" name="Google Shape;108;p2"/>
          <p:cNvSpPr txBox="1">
            <a:spLocks noGrp="1"/>
          </p:cNvSpPr>
          <p:nvPr>
            <p:ph type="ctrTitle"/>
          </p:nvPr>
        </p:nvSpPr>
        <p:spPr>
          <a:xfrm>
            <a:off x="669925" y="2251823"/>
            <a:ext cx="10850563" cy="69859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rial"/>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
          <p:cNvSpPr txBox="1">
            <a:spLocks noGrp="1"/>
          </p:cNvSpPr>
          <p:nvPr>
            <p:ph type="body" idx="2"/>
          </p:nvPr>
        </p:nvSpPr>
        <p:spPr>
          <a:xfrm>
            <a:off x="669925" y="4027922"/>
            <a:ext cx="10850563" cy="29627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500"/>
              <a:buNone/>
              <a:defRPr sz="1500" b="0">
                <a:solidFill>
                  <a:schemeClr val="dk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600"/>
              <a:buNone/>
              <a:defRPr/>
            </a:lvl3pPr>
            <a:lvl4pPr marL="1828800" lvl="3" indent="-228600" algn="l">
              <a:lnSpc>
                <a:spcPct val="90000"/>
              </a:lnSpc>
              <a:spcBef>
                <a:spcPts val="500"/>
              </a:spcBef>
              <a:spcAft>
                <a:spcPts val="0"/>
              </a:spcAft>
              <a:buClr>
                <a:schemeClr val="dk1"/>
              </a:buClr>
              <a:buSzPts val="1400"/>
              <a:buNone/>
              <a:defRPr/>
            </a:lvl4pPr>
            <a:lvl5pPr marL="2286000" lvl="4" indent="-228600" algn="l">
              <a:lnSpc>
                <a:spcPct val="90000"/>
              </a:lnSpc>
              <a:spcBef>
                <a:spcPts val="500"/>
              </a:spcBef>
              <a:spcAft>
                <a:spcPts val="0"/>
              </a:spcAft>
              <a:buClr>
                <a:schemeClr val="dk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
          <p:cNvSpPr txBox="1">
            <a:spLocks noGrp="1"/>
          </p:cNvSpPr>
          <p:nvPr>
            <p:ph type="body" idx="3"/>
          </p:nvPr>
        </p:nvSpPr>
        <p:spPr>
          <a:xfrm>
            <a:off x="669925" y="4324193"/>
            <a:ext cx="10850563" cy="29627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500"/>
              <a:buNone/>
              <a:defRPr sz="1500" b="0">
                <a:solidFill>
                  <a:schemeClr val="dk1"/>
                </a:solidFill>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600"/>
              <a:buNone/>
              <a:defRPr/>
            </a:lvl3pPr>
            <a:lvl4pPr marL="1828800" lvl="3" indent="-228600" algn="l">
              <a:lnSpc>
                <a:spcPct val="90000"/>
              </a:lnSpc>
              <a:spcBef>
                <a:spcPts val="500"/>
              </a:spcBef>
              <a:spcAft>
                <a:spcPts val="0"/>
              </a:spcAft>
              <a:buClr>
                <a:schemeClr val="dk1"/>
              </a:buClr>
              <a:buSzPts val="1400"/>
              <a:buNone/>
              <a:defRPr/>
            </a:lvl4pPr>
            <a:lvl5pPr marL="2286000" lvl="4" indent="-228600" algn="l">
              <a:lnSpc>
                <a:spcPct val="90000"/>
              </a:lnSpc>
              <a:spcBef>
                <a:spcPts val="500"/>
              </a:spcBef>
              <a:spcAft>
                <a:spcPts val="0"/>
              </a:spcAft>
              <a:buClr>
                <a:schemeClr val="dk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1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630738" y="2543176"/>
            <a:ext cx="5419185" cy="8953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a:buNone/>
              <a:defRPr sz="2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4"/>
          <p:cNvSpPr txBox="1">
            <a:spLocks noGrp="1"/>
          </p:cNvSpPr>
          <p:nvPr>
            <p:ph type="body" idx="1"/>
          </p:nvPr>
        </p:nvSpPr>
        <p:spPr>
          <a:xfrm>
            <a:off x="4631854" y="3438526"/>
            <a:ext cx="5419185" cy="10156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100"/>
              <a:buNone/>
              <a:defRPr sz="11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5" name="Google Shape;115;p4"/>
          <p:cNvSpPr/>
          <p:nvPr/>
        </p:nvSpPr>
        <p:spPr>
          <a:xfrm>
            <a:off x="-1588" y="-1588"/>
            <a:ext cx="2976563" cy="6858000"/>
          </a:xfrm>
          <a:custGeom>
            <a:avLst/>
            <a:gdLst/>
            <a:ahLst/>
            <a:cxnLst/>
            <a:rect l="l" t="t" r="r" b="b"/>
            <a:pathLst>
              <a:path w="1875" h="4320" extrusionOk="0">
                <a:moveTo>
                  <a:pt x="1517" y="0"/>
                </a:moveTo>
                <a:lnTo>
                  <a:pt x="664" y="1183"/>
                </a:lnTo>
                <a:lnTo>
                  <a:pt x="550" y="2254"/>
                </a:lnTo>
                <a:lnTo>
                  <a:pt x="1875" y="4320"/>
                </a:lnTo>
                <a:lnTo>
                  <a:pt x="0" y="4320"/>
                </a:lnTo>
                <a:lnTo>
                  <a:pt x="0" y="0"/>
                </a:lnTo>
                <a:lnTo>
                  <a:pt x="151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4"/>
          <p:cNvSpPr/>
          <p:nvPr/>
        </p:nvSpPr>
        <p:spPr>
          <a:xfrm>
            <a:off x="650875" y="-1588"/>
            <a:ext cx="1765300" cy="1773238"/>
          </a:xfrm>
          <a:custGeom>
            <a:avLst/>
            <a:gdLst/>
            <a:ahLst/>
            <a:cxnLst/>
            <a:rect l="l" t="t" r="r" b="b"/>
            <a:pathLst>
              <a:path w="1112" h="1117" extrusionOk="0">
                <a:moveTo>
                  <a:pt x="1098" y="0"/>
                </a:moveTo>
                <a:lnTo>
                  <a:pt x="0" y="982"/>
                </a:lnTo>
                <a:lnTo>
                  <a:pt x="351" y="1117"/>
                </a:lnTo>
                <a:lnTo>
                  <a:pt x="1112" y="0"/>
                </a:lnTo>
                <a:lnTo>
                  <a:pt x="10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4"/>
          <p:cNvSpPr/>
          <p:nvPr/>
        </p:nvSpPr>
        <p:spPr>
          <a:xfrm>
            <a:off x="593725" y="1557338"/>
            <a:ext cx="1090613" cy="1265238"/>
          </a:xfrm>
          <a:custGeom>
            <a:avLst/>
            <a:gdLst/>
            <a:ahLst/>
            <a:cxnLst/>
            <a:rect l="l" t="t" r="r" b="b"/>
            <a:pathLst>
              <a:path w="687" h="797" extrusionOk="0">
                <a:moveTo>
                  <a:pt x="687" y="248"/>
                </a:moveTo>
                <a:lnTo>
                  <a:pt x="36" y="0"/>
                </a:lnTo>
                <a:lnTo>
                  <a:pt x="0" y="356"/>
                </a:lnTo>
                <a:lnTo>
                  <a:pt x="623" y="797"/>
                </a:lnTo>
                <a:lnTo>
                  <a:pt x="687" y="248"/>
                </a:lnTo>
                <a:close/>
              </a:path>
            </a:pathLst>
          </a:custGeom>
          <a:solidFill>
            <a:srgbClr val="EC18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4"/>
          <p:cNvSpPr/>
          <p:nvPr/>
        </p:nvSpPr>
        <p:spPr>
          <a:xfrm>
            <a:off x="871538" y="2390775"/>
            <a:ext cx="711200" cy="1185863"/>
          </a:xfrm>
          <a:custGeom>
            <a:avLst/>
            <a:gdLst/>
            <a:ahLst/>
            <a:cxnLst/>
            <a:rect l="l" t="t" r="r" b="b"/>
            <a:pathLst>
              <a:path w="448" h="747" extrusionOk="0">
                <a:moveTo>
                  <a:pt x="0" y="747"/>
                </a:moveTo>
                <a:lnTo>
                  <a:pt x="448" y="272"/>
                </a:lnTo>
                <a:lnTo>
                  <a:pt x="65" y="0"/>
                </a:lnTo>
                <a:lnTo>
                  <a:pt x="0" y="7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4"/>
          <p:cNvSpPr/>
          <p:nvPr/>
        </p:nvSpPr>
        <p:spPr>
          <a:xfrm>
            <a:off x="871538" y="3576638"/>
            <a:ext cx="830263" cy="1414463"/>
          </a:xfrm>
          <a:custGeom>
            <a:avLst/>
            <a:gdLst/>
            <a:ahLst/>
            <a:cxnLst/>
            <a:rect l="l" t="t" r="r" b="b"/>
            <a:pathLst>
              <a:path w="523" h="891" extrusionOk="0">
                <a:moveTo>
                  <a:pt x="523" y="812"/>
                </a:moveTo>
                <a:lnTo>
                  <a:pt x="169" y="891"/>
                </a:lnTo>
                <a:lnTo>
                  <a:pt x="0" y="0"/>
                </a:lnTo>
                <a:lnTo>
                  <a:pt x="523" y="812"/>
                </a:lnTo>
                <a:close/>
              </a:path>
            </a:pathLst>
          </a:custGeom>
          <a:solidFill>
            <a:srgbClr val="EC18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4"/>
          <p:cNvSpPr/>
          <p:nvPr/>
        </p:nvSpPr>
        <p:spPr>
          <a:xfrm>
            <a:off x="1139825" y="4822825"/>
            <a:ext cx="760413" cy="711200"/>
          </a:xfrm>
          <a:custGeom>
            <a:avLst/>
            <a:gdLst/>
            <a:ahLst/>
            <a:cxnLst/>
            <a:rect l="l" t="t" r="r" b="b"/>
            <a:pathLst>
              <a:path w="479" h="448" extrusionOk="0">
                <a:moveTo>
                  <a:pt x="475" y="0"/>
                </a:moveTo>
                <a:lnTo>
                  <a:pt x="479" y="448"/>
                </a:lnTo>
                <a:lnTo>
                  <a:pt x="0" y="106"/>
                </a:lnTo>
                <a:lnTo>
                  <a:pt x="475"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4"/>
          <p:cNvSpPr/>
          <p:nvPr/>
        </p:nvSpPr>
        <p:spPr>
          <a:xfrm>
            <a:off x="1865313" y="4822825"/>
            <a:ext cx="1127125" cy="2033588"/>
          </a:xfrm>
          <a:custGeom>
            <a:avLst/>
            <a:gdLst/>
            <a:ahLst/>
            <a:cxnLst/>
            <a:rect l="l" t="t" r="r" b="b"/>
            <a:pathLst>
              <a:path w="710" h="1281" extrusionOk="0">
                <a:moveTo>
                  <a:pt x="710" y="1281"/>
                </a:moveTo>
                <a:lnTo>
                  <a:pt x="18" y="0"/>
                </a:lnTo>
                <a:lnTo>
                  <a:pt x="0" y="538"/>
                </a:lnTo>
                <a:lnTo>
                  <a:pt x="697" y="1281"/>
                </a:lnTo>
                <a:lnTo>
                  <a:pt x="710" y="1281"/>
                </a:lnTo>
                <a:close/>
              </a:path>
            </a:pathLst>
          </a:custGeom>
          <a:solidFill>
            <a:srgbClr val="EC18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50"/>
        <p:cNvGrpSpPr/>
        <p:nvPr/>
      </p:nvGrpSpPr>
      <p:grpSpPr>
        <a:xfrm>
          <a:off x="0" y="0"/>
          <a:ext cx="0" cy="0"/>
          <a:chOff x="0" y="0"/>
          <a:chExt cx="0" cy="0"/>
        </a:xfrm>
      </p:grpSpPr>
      <p:sp>
        <p:nvSpPr>
          <p:cNvPr id="151" name="Google Shape;151;p7"/>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7"/>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7"/>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4" name="Google Shape;154;p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7"/>
          <p:cNvSpPr txBox="1">
            <a:spLocks noGrp="1"/>
          </p:cNvSpPr>
          <p:nvPr>
            <p:ph type="body" idx="1"/>
          </p:nvPr>
        </p:nvSpPr>
        <p:spPr>
          <a:xfrm>
            <a:off x="669925" y="1130299"/>
            <a:ext cx="10850563" cy="5006975"/>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30200" algn="l">
              <a:lnSpc>
                <a:spcPct val="90000"/>
              </a:lnSpc>
              <a:spcBef>
                <a:spcPts val="500"/>
              </a:spcBef>
              <a:spcAft>
                <a:spcPts val="0"/>
              </a:spcAft>
              <a:buClr>
                <a:schemeClr val="dk1"/>
              </a:buClr>
              <a:buSzPts val="1600"/>
              <a:buChar char="•"/>
              <a:defRPr/>
            </a:lvl3pPr>
            <a:lvl4pPr marL="1828800" lvl="3" indent="-317500" algn="l">
              <a:lnSpc>
                <a:spcPct val="90000"/>
              </a:lnSpc>
              <a:spcBef>
                <a:spcPts val="500"/>
              </a:spcBef>
              <a:spcAft>
                <a:spcPts val="0"/>
              </a:spcAft>
              <a:buClr>
                <a:schemeClr val="dk1"/>
              </a:buClr>
              <a:buSzPts val="1400"/>
              <a:buChar char="•"/>
              <a:defRPr/>
            </a:lvl4pPr>
            <a:lvl5pPr marL="2286000" lvl="4" indent="-317500" algn="l">
              <a:lnSpc>
                <a:spcPct val="90000"/>
              </a:lnSpc>
              <a:spcBef>
                <a:spcPts val="500"/>
              </a:spcBef>
              <a:spcAft>
                <a:spcPts val="0"/>
              </a:spcAft>
              <a:buClr>
                <a:schemeClr val="dk1"/>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2" name="Google Shape;12;p1"/>
          <p:cNvCxnSpPr/>
          <p:nvPr/>
        </p:nvCxnSpPr>
        <p:spPr>
          <a:xfrm>
            <a:off x="669924" y="1028700"/>
            <a:ext cx="10850563" cy="0"/>
          </a:xfrm>
          <a:prstGeom prst="straightConnector1">
            <a:avLst/>
          </a:prstGeom>
          <a:noFill/>
          <a:ln w="9525" cap="flat" cmpd="sng">
            <a:solidFill>
              <a:srgbClr val="7F7F7F"/>
            </a:solidFill>
            <a:prstDash val="solid"/>
            <a:miter lim="800000"/>
            <a:headEnd type="none" w="sm" len="sm"/>
            <a:tailEnd type="none" w="sm" len="sm"/>
          </a:ln>
        </p:spPr>
      </p:cxnSp>
      <p:sp>
        <p:nvSpPr>
          <p:cNvPr id="13" name="Google Shape;13;p1"/>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7F7F7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7F7F7F"/>
                </a:solidFill>
                <a:latin typeface="Arial"/>
                <a:ea typeface="Arial"/>
                <a:cs typeface="Arial"/>
                <a:sym typeface="Arial"/>
              </a:defRPr>
            </a:lvl1pPr>
            <a:lvl2pPr marL="0" marR="0" lvl="1" indent="0" algn="r" rtl="0">
              <a:spcBef>
                <a:spcPts val="0"/>
              </a:spcBef>
              <a:buNone/>
              <a:defRPr sz="1000" b="0" i="0" u="none" strike="noStrike" cap="none">
                <a:solidFill>
                  <a:srgbClr val="7F7F7F"/>
                </a:solidFill>
                <a:latin typeface="Arial"/>
                <a:ea typeface="Arial"/>
                <a:cs typeface="Arial"/>
                <a:sym typeface="Arial"/>
              </a:defRPr>
            </a:lvl2pPr>
            <a:lvl3pPr marL="0" marR="0" lvl="2" indent="0" algn="r" rtl="0">
              <a:spcBef>
                <a:spcPts val="0"/>
              </a:spcBef>
              <a:buNone/>
              <a:defRPr sz="1000" b="0" i="0" u="none" strike="noStrike" cap="none">
                <a:solidFill>
                  <a:srgbClr val="7F7F7F"/>
                </a:solidFill>
                <a:latin typeface="Arial"/>
                <a:ea typeface="Arial"/>
                <a:cs typeface="Arial"/>
                <a:sym typeface="Arial"/>
              </a:defRPr>
            </a:lvl3pPr>
            <a:lvl4pPr marL="0" marR="0" lvl="3" indent="0" algn="r" rtl="0">
              <a:spcBef>
                <a:spcPts val="0"/>
              </a:spcBef>
              <a:buNone/>
              <a:defRPr sz="1000" b="0" i="0" u="none" strike="noStrike" cap="none">
                <a:solidFill>
                  <a:srgbClr val="7F7F7F"/>
                </a:solidFill>
                <a:latin typeface="Arial"/>
                <a:ea typeface="Arial"/>
                <a:cs typeface="Arial"/>
                <a:sym typeface="Arial"/>
              </a:defRPr>
            </a:lvl4pPr>
            <a:lvl5pPr marL="0" marR="0" lvl="4" indent="0" algn="r" rtl="0">
              <a:spcBef>
                <a:spcPts val="0"/>
              </a:spcBef>
              <a:buNone/>
              <a:defRPr sz="1000" b="0" i="0" u="none" strike="noStrike" cap="none">
                <a:solidFill>
                  <a:srgbClr val="7F7F7F"/>
                </a:solidFill>
                <a:latin typeface="Arial"/>
                <a:ea typeface="Arial"/>
                <a:cs typeface="Arial"/>
                <a:sym typeface="Arial"/>
              </a:defRPr>
            </a:lvl5pPr>
            <a:lvl6pPr marL="0" marR="0" lvl="5" indent="0" algn="r" rtl="0">
              <a:spcBef>
                <a:spcPts val="0"/>
              </a:spcBef>
              <a:buNone/>
              <a:defRPr sz="1000" b="0" i="0" u="none" strike="noStrike" cap="none">
                <a:solidFill>
                  <a:srgbClr val="7F7F7F"/>
                </a:solidFill>
                <a:latin typeface="Arial"/>
                <a:ea typeface="Arial"/>
                <a:cs typeface="Arial"/>
                <a:sym typeface="Arial"/>
              </a:defRPr>
            </a:lvl6pPr>
            <a:lvl7pPr marL="0" marR="0" lvl="6" indent="0" algn="r" rtl="0">
              <a:spcBef>
                <a:spcPts val="0"/>
              </a:spcBef>
              <a:buNone/>
              <a:defRPr sz="1000" b="0" i="0" u="none" strike="noStrike" cap="none">
                <a:solidFill>
                  <a:srgbClr val="7F7F7F"/>
                </a:solidFill>
                <a:latin typeface="Arial"/>
                <a:ea typeface="Arial"/>
                <a:cs typeface="Arial"/>
                <a:sym typeface="Arial"/>
              </a:defRPr>
            </a:lvl7pPr>
            <a:lvl8pPr marL="0" marR="0" lvl="7" indent="0" algn="r" rtl="0">
              <a:spcBef>
                <a:spcPts val="0"/>
              </a:spcBef>
              <a:buNone/>
              <a:defRPr sz="1000" b="0" i="0" u="none" strike="noStrike" cap="none">
                <a:solidFill>
                  <a:srgbClr val="7F7F7F"/>
                </a:solidFill>
                <a:latin typeface="Arial"/>
                <a:ea typeface="Arial"/>
                <a:cs typeface="Arial"/>
                <a:sym typeface="Arial"/>
              </a:defRPr>
            </a:lvl8pPr>
            <a:lvl9pPr marL="0" marR="0" lvl="8" indent="0" algn="r" rtl="0">
              <a:spcBef>
                <a:spcPts val="0"/>
              </a:spcBef>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p:nvPr/>
        </p:nvSpPr>
        <p:spPr>
          <a:xfrm>
            <a:off x="3328325" y="490194"/>
            <a:ext cx="5756400" cy="219850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txBox="1">
            <a:spLocks noGrp="1"/>
          </p:cNvSpPr>
          <p:nvPr>
            <p:ph type="subTitle" idx="1"/>
          </p:nvPr>
        </p:nvSpPr>
        <p:spPr>
          <a:xfrm>
            <a:off x="2859425" y="2441375"/>
            <a:ext cx="6694200" cy="10764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1200"/>
              </a:spcBef>
              <a:spcAft>
                <a:spcPts val="0"/>
              </a:spcAft>
              <a:buClr>
                <a:schemeClr val="dk1"/>
              </a:buClr>
              <a:buSzPts val="688"/>
              <a:buFont typeface="Arial"/>
              <a:buNone/>
            </a:pPr>
            <a:r>
              <a:rPr lang="en-US" sz="1850" dirty="0">
                <a:solidFill>
                  <a:schemeClr val="accent2"/>
                </a:solidFill>
                <a:latin typeface="Raleway SemiBold"/>
                <a:ea typeface="Raleway SemiBold"/>
                <a:cs typeface="Raleway SemiBold"/>
                <a:sym typeface="Raleway SemiBold"/>
              </a:rPr>
              <a:t>Web-App to Automate Talent Audition, Placement, Replacement</a:t>
            </a:r>
            <a:endParaRPr sz="1850" dirty="0">
              <a:solidFill>
                <a:schemeClr val="accent2"/>
              </a:solidFill>
              <a:latin typeface="Raleway SemiBold"/>
              <a:ea typeface="Raleway SemiBold"/>
              <a:cs typeface="Raleway SemiBold"/>
              <a:sym typeface="Raleway SemiBold"/>
            </a:endParaRPr>
          </a:p>
          <a:p>
            <a:pPr marL="0" lvl="0" indent="0" algn="ctr" rtl="0">
              <a:lnSpc>
                <a:spcPct val="70000"/>
              </a:lnSpc>
              <a:spcBef>
                <a:spcPts val="1200"/>
              </a:spcBef>
              <a:spcAft>
                <a:spcPts val="0"/>
              </a:spcAft>
              <a:buClr>
                <a:schemeClr val="dk1"/>
              </a:buClr>
              <a:buSzPts val="1250"/>
              <a:buNone/>
            </a:pPr>
            <a:endParaRPr sz="1250" dirty="0"/>
          </a:p>
        </p:txBody>
      </p:sp>
      <p:sp>
        <p:nvSpPr>
          <p:cNvPr id="162" name="Google Shape;162;p8"/>
          <p:cNvSpPr txBox="1">
            <a:spLocks noGrp="1"/>
          </p:cNvSpPr>
          <p:nvPr>
            <p:ph type="ctrTitle"/>
          </p:nvPr>
        </p:nvSpPr>
        <p:spPr>
          <a:xfrm>
            <a:off x="670650" y="1181093"/>
            <a:ext cx="10850700" cy="1021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Arial"/>
              <a:buNone/>
            </a:pPr>
            <a:r>
              <a:rPr lang="en-US" sz="6000" b="0" dirty="0">
                <a:latin typeface="Raleway"/>
                <a:ea typeface="Raleway"/>
                <a:cs typeface="Raleway"/>
                <a:sym typeface="Raleway"/>
              </a:rPr>
              <a:t>CAST</a:t>
            </a:r>
            <a:r>
              <a:rPr lang="en-US" sz="6000" dirty="0">
                <a:latin typeface="Raleway"/>
                <a:ea typeface="Raleway"/>
                <a:cs typeface="Raleway"/>
                <a:sym typeface="Raleway"/>
              </a:rPr>
              <a:t>NXT</a:t>
            </a:r>
            <a:endParaRPr sz="6600" dirty="0">
              <a:latin typeface="Raleway"/>
              <a:ea typeface="Raleway"/>
              <a:cs typeface="Raleway"/>
              <a:sym typeface="Raleway"/>
            </a:endParaRPr>
          </a:p>
        </p:txBody>
      </p:sp>
      <p:sp>
        <p:nvSpPr>
          <p:cNvPr id="164" name="Google Shape;164;p8"/>
          <p:cNvSpPr txBox="1"/>
          <p:nvPr/>
        </p:nvSpPr>
        <p:spPr>
          <a:xfrm>
            <a:off x="8729220" y="4584315"/>
            <a:ext cx="3383785" cy="218518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1200"/>
              </a:spcBef>
              <a:spcAft>
                <a:spcPts val="0"/>
              </a:spcAft>
              <a:buNone/>
            </a:pPr>
            <a:r>
              <a:rPr lang="en-US" sz="1600" u="sng" dirty="0">
                <a:solidFill>
                  <a:srgbClr val="0070C0"/>
                </a:solidFill>
                <a:latin typeface="Raleway SemiBold"/>
                <a:ea typeface="Raleway SemiBold"/>
                <a:cs typeface="Raleway SemiBold"/>
                <a:sym typeface="Raleway SemiBold"/>
              </a:rPr>
              <a:t>Team Members:</a:t>
            </a:r>
          </a:p>
          <a:p>
            <a:pPr marL="0" lvl="0" indent="0" algn="r" rtl="0">
              <a:lnSpc>
                <a:spcPct val="100000"/>
              </a:lnSpc>
              <a:spcBef>
                <a:spcPts val="1200"/>
              </a:spcBef>
              <a:spcAft>
                <a:spcPts val="0"/>
              </a:spcAft>
              <a:buNone/>
            </a:pPr>
            <a:r>
              <a:rPr lang="en-US" sz="1600" dirty="0">
                <a:solidFill>
                  <a:srgbClr val="0070C0"/>
                </a:solidFill>
                <a:latin typeface="Raleway SemiBold"/>
                <a:ea typeface="Raleway SemiBold"/>
                <a:cs typeface="Raleway SemiBold"/>
                <a:sym typeface="Raleway SemiBold"/>
              </a:rPr>
              <a:t>Aakash Raj Udaykumar</a:t>
            </a:r>
          </a:p>
          <a:p>
            <a:pPr marL="0" lvl="0" indent="0" algn="r" rtl="0">
              <a:lnSpc>
                <a:spcPct val="100000"/>
              </a:lnSpc>
              <a:spcBef>
                <a:spcPts val="1200"/>
              </a:spcBef>
              <a:spcAft>
                <a:spcPts val="0"/>
              </a:spcAft>
              <a:buNone/>
            </a:pPr>
            <a:r>
              <a:rPr lang="en-US" sz="1600" dirty="0">
                <a:solidFill>
                  <a:srgbClr val="0070C0"/>
                </a:solidFill>
                <a:latin typeface="Raleway SemiBold"/>
                <a:ea typeface="Raleway SemiBold"/>
                <a:cs typeface="Raleway SemiBold"/>
                <a:sym typeface="Raleway SemiBold"/>
              </a:rPr>
              <a:t>Ashish Singh</a:t>
            </a:r>
          </a:p>
          <a:p>
            <a:pPr marL="0" lvl="0" indent="0" algn="r" rtl="0">
              <a:lnSpc>
                <a:spcPct val="100000"/>
              </a:lnSpc>
              <a:spcBef>
                <a:spcPts val="1200"/>
              </a:spcBef>
              <a:spcAft>
                <a:spcPts val="0"/>
              </a:spcAft>
              <a:buNone/>
            </a:pPr>
            <a:r>
              <a:rPr lang="en-US" sz="1600" dirty="0">
                <a:solidFill>
                  <a:srgbClr val="0070C0"/>
                </a:solidFill>
                <a:latin typeface="Raleway SemiBold"/>
                <a:ea typeface="Raleway SemiBold"/>
                <a:cs typeface="Raleway SemiBold"/>
                <a:sym typeface="Raleway SemiBold"/>
              </a:rPr>
              <a:t>Varun Lokanath Pai</a:t>
            </a:r>
          </a:p>
          <a:p>
            <a:pPr marL="0" lvl="0" indent="0" algn="r" rtl="0">
              <a:lnSpc>
                <a:spcPct val="100000"/>
              </a:lnSpc>
              <a:spcBef>
                <a:spcPts val="1200"/>
              </a:spcBef>
              <a:spcAft>
                <a:spcPts val="0"/>
              </a:spcAft>
              <a:buNone/>
            </a:pPr>
            <a:r>
              <a:rPr lang="en-US" sz="1600" dirty="0">
                <a:solidFill>
                  <a:srgbClr val="0070C0"/>
                </a:solidFill>
                <a:latin typeface="Raleway SemiBold"/>
                <a:ea typeface="Raleway SemiBold"/>
                <a:cs typeface="Raleway SemiBold"/>
                <a:sym typeface="Raleway SemiBold"/>
              </a:rPr>
              <a:t>Vibushkarthee Shanmugam</a:t>
            </a:r>
            <a:endParaRPr sz="1600" dirty="0">
              <a:solidFill>
                <a:srgbClr val="0070C0"/>
              </a:solidFill>
              <a:latin typeface="Raleway SemiBold"/>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p:nvPr/>
        </p:nvSpPr>
        <p:spPr>
          <a:xfrm>
            <a:off x="3520211" y="1780800"/>
            <a:ext cx="8009700" cy="4003500"/>
          </a:xfrm>
          <a:prstGeom prst="rect">
            <a:avLst/>
          </a:prstGeom>
          <a:noFill/>
          <a:ln>
            <a:noFill/>
          </a:ln>
        </p:spPr>
        <p:txBody>
          <a:bodyPr spcFirstLastPara="1" wrap="square" lIns="91425" tIns="0" rIns="91425" bIns="45700" anchor="t" anchorCtr="0">
            <a:noAutofit/>
          </a:bodyPr>
          <a:lstStyle/>
          <a:p>
            <a:pPr marL="457200" lvl="0" indent="-355600" algn="l" rtl="0">
              <a:lnSpc>
                <a:spcPct val="150000"/>
              </a:lnSpc>
              <a:spcBef>
                <a:spcPts val="0"/>
              </a:spcBef>
              <a:spcAft>
                <a:spcPts val="0"/>
              </a:spcAft>
              <a:buClr>
                <a:schemeClr val="accent6"/>
              </a:buClr>
              <a:buSzPts val="2000"/>
              <a:buFont typeface="Raleway"/>
              <a:buChar char="●"/>
            </a:pPr>
            <a:r>
              <a:rPr lang="en-US" sz="2000" dirty="0">
                <a:solidFill>
                  <a:schemeClr val="accent6"/>
                </a:solidFill>
                <a:latin typeface="Raleway"/>
                <a:ea typeface="Raleway"/>
                <a:cs typeface="Raleway"/>
                <a:sym typeface="Raleway"/>
              </a:rPr>
              <a:t>What problem did we solve?</a:t>
            </a:r>
            <a:endParaRPr sz="2000" dirty="0">
              <a:solidFill>
                <a:schemeClr val="accent6"/>
              </a:solidFill>
              <a:latin typeface="Raleway"/>
              <a:ea typeface="Raleway"/>
              <a:cs typeface="Raleway"/>
              <a:sym typeface="Raleway"/>
            </a:endParaRPr>
          </a:p>
          <a:p>
            <a:pPr marL="457200" lvl="0" indent="-355600" algn="l" rtl="0">
              <a:lnSpc>
                <a:spcPct val="150000"/>
              </a:lnSpc>
              <a:spcBef>
                <a:spcPts val="0"/>
              </a:spcBef>
              <a:spcAft>
                <a:spcPts val="0"/>
              </a:spcAft>
              <a:buClr>
                <a:schemeClr val="accent6"/>
              </a:buClr>
              <a:buSzPts val="2000"/>
              <a:buFont typeface="Raleway"/>
              <a:buChar char="●"/>
            </a:pPr>
            <a:r>
              <a:rPr lang="en-US" sz="2000" dirty="0">
                <a:solidFill>
                  <a:schemeClr val="accent6"/>
                </a:solidFill>
                <a:latin typeface="Raleway"/>
                <a:ea typeface="Raleway"/>
                <a:cs typeface="Raleway"/>
                <a:sym typeface="Raleway"/>
              </a:rPr>
              <a:t>What solution did we propose?</a:t>
            </a:r>
          </a:p>
          <a:p>
            <a:pPr marL="457200" lvl="0" indent="-355600" algn="l" rtl="0">
              <a:lnSpc>
                <a:spcPct val="150000"/>
              </a:lnSpc>
              <a:spcBef>
                <a:spcPts val="0"/>
              </a:spcBef>
              <a:spcAft>
                <a:spcPts val="0"/>
              </a:spcAft>
              <a:buClr>
                <a:schemeClr val="accent6"/>
              </a:buClr>
              <a:buSzPts val="2000"/>
              <a:buFont typeface="Raleway"/>
              <a:buChar char="●"/>
            </a:pPr>
            <a:r>
              <a:rPr lang="en-US" sz="2000" dirty="0">
                <a:solidFill>
                  <a:schemeClr val="accent6"/>
                </a:solidFill>
                <a:latin typeface="Raleway"/>
                <a:ea typeface="Raleway"/>
                <a:cs typeface="Raleway"/>
                <a:sym typeface="Raleway"/>
              </a:rPr>
              <a:t>Improvements over previous team</a:t>
            </a:r>
            <a:endParaRPr sz="2000" dirty="0">
              <a:solidFill>
                <a:schemeClr val="accent6"/>
              </a:solidFill>
              <a:latin typeface="Raleway"/>
              <a:ea typeface="Raleway"/>
              <a:cs typeface="Raleway"/>
              <a:sym typeface="Raleway"/>
            </a:endParaRPr>
          </a:p>
          <a:p>
            <a:pPr marL="457200" lvl="0" indent="-355600" algn="l" rtl="0">
              <a:lnSpc>
                <a:spcPct val="150000"/>
              </a:lnSpc>
              <a:spcBef>
                <a:spcPts val="0"/>
              </a:spcBef>
              <a:spcAft>
                <a:spcPts val="0"/>
              </a:spcAft>
              <a:buClr>
                <a:schemeClr val="accent6"/>
              </a:buClr>
              <a:buSzPts val="2000"/>
              <a:buFont typeface="Raleway"/>
              <a:buChar char="●"/>
            </a:pPr>
            <a:r>
              <a:rPr lang="en-US" sz="2000" dirty="0">
                <a:solidFill>
                  <a:schemeClr val="accent6"/>
                </a:solidFill>
                <a:latin typeface="Raleway"/>
                <a:ea typeface="Raleway"/>
                <a:cs typeface="Raleway"/>
                <a:sym typeface="Raleway"/>
              </a:rPr>
              <a:t>Application Overview</a:t>
            </a:r>
            <a:endParaRPr sz="2000" dirty="0">
              <a:solidFill>
                <a:schemeClr val="accent6"/>
              </a:solidFill>
              <a:latin typeface="Raleway"/>
              <a:ea typeface="Raleway"/>
              <a:cs typeface="Raleway"/>
              <a:sym typeface="Raleway"/>
            </a:endParaRPr>
          </a:p>
          <a:p>
            <a:pPr marL="0" marR="0" lvl="0" indent="0" algn="l" rtl="0">
              <a:lnSpc>
                <a:spcPct val="150000"/>
              </a:lnSpc>
              <a:spcBef>
                <a:spcPts val="0"/>
              </a:spcBef>
              <a:spcAft>
                <a:spcPts val="0"/>
              </a:spcAft>
              <a:buNone/>
            </a:pPr>
            <a:endParaRPr dirty="0">
              <a:solidFill>
                <a:schemeClr val="accent5"/>
              </a:solidFill>
            </a:endParaRPr>
          </a:p>
        </p:txBody>
      </p:sp>
      <p:cxnSp>
        <p:nvCxnSpPr>
          <p:cNvPr id="171" name="Google Shape;171;p9"/>
          <p:cNvCxnSpPr/>
          <p:nvPr/>
        </p:nvCxnSpPr>
        <p:spPr>
          <a:xfrm>
            <a:off x="3380411" y="1780800"/>
            <a:ext cx="0" cy="4003616"/>
          </a:xfrm>
          <a:prstGeom prst="straightConnector1">
            <a:avLst/>
          </a:prstGeom>
          <a:solidFill>
            <a:srgbClr val="FFCC00"/>
          </a:solidFill>
          <a:ln w="9525" cap="flat" cmpd="sng">
            <a:solidFill>
              <a:srgbClr val="BFBFBF"/>
            </a:solidFill>
            <a:prstDash val="solid"/>
            <a:round/>
            <a:headEnd type="none" w="sm" len="sm"/>
            <a:tailEnd type="none" w="sm" len="sm"/>
          </a:ln>
        </p:spPr>
      </p:cxnSp>
      <p:sp>
        <p:nvSpPr>
          <p:cNvPr id="172" name="Google Shape;172;p9"/>
          <p:cNvSpPr txBox="1"/>
          <p:nvPr/>
        </p:nvSpPr>
        <p:spPr>
          <a:xfrm>
            <a:off x="757282" y="1700808"/>
            <a:ext cx="2623091"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1">
                <a:solidFill>
                  <a:schemeClr val="accent1"/>
                </a:solidFill>
              </a:rPr>
              <a:t>Objective</a:t>
            </a:r>
            <a:endParaRPr/>
          </a:p>
        </p:txBody>
      </p:sp>
      <p:sp>
        <p:nvSpPr>
          <p:cNvPr id="173" name="Google Shape;173;p9"/>
          <p:cNvSpPr/>
          <p:nvPr/>
        </p:nvSpPr>
        <p:spPr>
          <a:xfrm>
            <a:off x="2379533" y="4867348"/>
            <a:ext cx="870506" cy="915667"/>
          </a:xfrm>
          <a:custGeom>
            <a:avLst/>
            <a:gdLst/>
            <a:ahLst/>
            <a:cxnLst/>
            <a:rect l="l" t="t" r="r" b="b"/>
            <a:pathLst>
              <a:path w="5127" h="5401" extrusionOk="0">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7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7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7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700"/>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3D4ADEFB-514F-9901-C2D0-572C1D8C9A9F}"/>
              </a:ext>
            </a:extLst>
          </p:cNvPr>
          <p:cNvSpPr>
            <a:spLocks noGrp="1"/>
          </p:cNvSpPr>
          <p:nvPr>
            <p:ph type="body" idx="1"/>
          </p:nvPr>
        </p:nvSpPr>
        <p:spPr>
          <a:xfrm>
            <a:off x="3290355" y="1348034"/>
            <a:ext cx="8276334" cy="4535596"/>
          </a:xfrm>
        </p:spPr>
        <p:txBody>
          <a:bodyPr/>
          <a:lstStyle/>
          <a:p>
            <a:endParaRPr lang="en-US" sz="1600" u="sng" dirty="0"/>
          </a:p>
          <a:p>
            <a:pPr marL="0" marR="0" lvl="0" indent="0" algn="l" rtl="0">
              <a:lnSpc>
                <a:spcPct val="140000"/>
              </a:lnSpc>
              <a:spcBef>
                <a:spcPts val="0"/>
              </a:spcBef>
              <a:spcAft>
                <a:spcPts val="0"/>
              </a:spcAft>
              <a:buClr>
                <a:schemeClr val="dk1"/>
              </a:buClr>
              <a:buSzPts val="1300"/>
            </a:pPr>
            <a:r>
              <a:rPr lang="en-US" sz="1800" u="sng" dirty="0">
                <a:solidFill>
                  <a:schemeClr val="accent1">
                    <a:lumMod val="75000"/>
                  </a:schemeClr>
                </a:solidFill>
                <a:latin typeface="Raleway"/>
                <a:ea typeface="Raleway"/>
                <a:cs typeface="Raleway"/>
                <a:sym typeface="Raleway"/>
              </a:rPr>
              <a:t>The Current Landscape:</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Each performer needs to fill a google form every time for an event.</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Event manager needs to organize performer info in excel sheets and sort through them to send a curated stack to designer.</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Each Designer needs to go back and forth with event manager to finalize the performers for an event. </a:t>
            </a:r>
          </a:p>
          <a:p>
            <a:pPr marL="171450" marR="0" lvl="0" indent="-196850" algn="l" rtl="0">
              <a:lnSpc>
                <a:spcPct val="140000"/>
              </a:lnSpc>
              <a:spcBef>
                <a:spcPts val="0"/>
              </a:spcBef>
              <a:spcAft>
                <a:spcPts val="0"/>
              </a:spcAft>
              <a:buClr>
                <a:schemeClr val="dk1"/>
              </a:buClr>
              <a:buSzPts val="1300"/>
              <a:buFont typeface="Raleway"/>
              <a:buChar char="•"/>
            </a:pPr>
            <a:endParaRPr lang="en-US" sz="1200" dirty="0">
              <a:latin typeface="Raleway"/>
              <a:ea typeface="Raleway"/>
              <a:cs typeface="Raleway"/>
              <a:sym typeface="Raleway"/>
            </a:endParaRPr>
          </a:p>
          <a:p>
            <a:pPr marL="0" marR="0" lvl="0" indent="0" algn="l" rtl="0">
              <a:lnSpc>
                <a:spcPct val="140000"/>
              </a:lnSpc>
              <a:spcBef>
                <a:spcPts val="0"/>
              </a:spcBef>
              <a:spcAft>
                <a:spcPts val="0"/>
              </a:spcAft>
              <a:buClr>
                <a:schemeClr val="dk1"/>
              </a:buClr>
              <a:buSzPts val="1300"/>
            </a:pPr>
            <a:r>
              <a:rPr lang="en-US" sz="1800" u="sng" dirty="0">
                <a:solidFill>
                  <a:schemeClr val="accent1">
                    <a:lumMod val="75000"/>
                  </a:schemeClr>
                </a:solidFill>
                <a:latin typeface="Raleway"/>
                <a:ea typeface="Raleway"/>
                <a:cs typeface="Raleway"/>
                <a:sym typeface="Raleway"/>
              </a:rPr>
              <a:t>Current Problems:</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Performers cannot reuse or edit their responses.</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Event managers have to organize everything manually and send numerous mails to performers and designers which is tedious and time consuming.</a:t>
            </a:r>
          </a:p>
          <a:p>
            <a:pPr marL="171450" marR="0" lvl="0" indent="-196850" algn="l" rtl="0">
              <a:lnSpc>
                <a:spcPct val="140000"/>
              </a:lnSpc>
              <a:spcBef>
                <a:spcPts val="0"/>
              </a:spcBef>
              <a:spcAft>
                <a:spcPts val="0"/>
              </a:spcAft>
              <a:buClr>
                <a:schemeClr val="dk1"/>
              </a:buClr>
              <a:buSzPts val="1300"/>
              <a:buFont typeface="Raleway"/>
              <a:buChar char="•"/>
            </a:pPr>
            <a:r>
              <a:rPr lang="en-US" sz="1400" dirty="0">
                <a:solidFill>
                  <a:schemeClr val="dk1"/>
                </a:solidFill>
                <a:latin typeface="Raleway"/>
                <a:ea typeface="Raleway"/>
                <a:cs typeface="Raleway"/>
                <a:sym typeface="Raleway"/>
              </a:rPr>
              <a:t>Designer cannot easily communicate his performer preferences with event manager as the medium is excel sheets and emails.</a:t>
            </a:r>
          </a:p>
          <a:p>
            <a:endParaRPr lang="en-US" dirty="0"/>
          </a:p>
        </p:txBody>
      </p:sp>
      <p:sp>
        <p:nvSpPr>
          <p:cNvPr id="4" name="Google Shape;179;p10">
            <a:extLst>
              <a:ext uri="{FF2B5EF4-FFF2-40B4-BE49-F238E27FC236}">
                <a16:creationId xmlns:a16="http://schemas.microsoft.com/office/drawing/2014/main" id="{CF2EFBD5-445F-8A15-4AC8-EC5D02C46BD3}"/>
              </a:ext>
            </a:extLst>
          </p:cNvPr>
          <p:cNvSpPr txBox="1">
            <a:spLocks/>
          </p:cNvSpPr>
          <p:nvPr/>
        </p:nvSpPr>
        <p:spPr>
          <a:xfrm>
            <a:off x="4112264" y="719847"/>
            <a:ext cx="5419200" cy="4758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2160"/>
            </a:pPr>
            <a:r>
              <a:rPr lang="en-US" sz="3010" b="0" dirty="0">
                <a:latin typeface="Raleway SemiBold"/>
                <a:ea typeface="Raleway SemiBold"/>
                <a:cs typeface="Raleway SemiBold"/>
                <a:sym typeface="Raleway SemiBold"/>
              </a:rPr>
              <a:t>Problem Statement</a:t>
            </a:r>
          </a:p>
        </p:txBody>
      </p:sp>
    </p:spTree>
    <p:extLst>
      <p:ext uri="{BB962C8B-B14F-4D97-AF65-F5344CB8AC3E}">
        <p14:creationId xmlns:p14="http://schemas.microsoft.com/office/powerpoint/2010/main" val="202091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4016063" y="531142"/>
            <a:ext cx="5419200" cy="388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160"/>
              <a:buFont typeface="Arial"/>
              <a:buNone/>
            </a:pPr>
            <a:r>
              <a:rPr lang="en-US" sz="3040" dirty="0">
                <a:latin typeface="Raleway"/>
                <a:ea typeface="Raleway"/>
                <a:cs typeface="Raleway"/>
                <a:sym typeface="Raleway"/>
              </a:rPr>
              <a:t>Proposed Solution</a:t>
            </a:r>
            <a:endParaRPr sz="3040" dirty="0">
              <a:latin typeface="Raleway"/>
              <a:ea typeface="Raleway"/>
              <a:cs typeface="Raleway"/>
              <a:sym typeface="Raleway"/>
            </a:endParaRPr>
          </a:p>
        </p:txBody>
      </p:sp>
      <p:sp>
        <p:nvSpPr>
          <p:cNvPr id="6" name="TextBox 5">
            <a:extLst>
              <a:ext uri="{FF2B5EF4-FFF2-40B4-BE49-F238E27FC236}">
                <a16:creationId xmlns:a16="http://schemas.microsoft.com/office/drawing/2014/main" id="{CA610A01-8CEF-0662-4077-8CD0C68FA7C9}"/>
              </a:ext>
            </a:extLst>
          </p:cNvPr>
          <p:cNvSpPr txBox="1"/>
          <p:nvPr/>
        </p:nvSpPr>
        <p:spPr>
          <a:xfrm>
            <a:off x="2772085" y="1356243"/>
            <a:ext cx="9019094" cy="1347164"/>
          </a:xfrm>
          <a:prstGeom prst="rect">
            <a:avLst/>
          </a:prstGeom>
          <a:noFill/>
        </p:spPr>
        <p:txBody>
          <a:bodyPr wrap="square">
            <a:spAutoFit/>
          </a:bodyPr>
          <a:lstStyle/>
          <a:p>
            <a:pPr marL="0" marR="0" lvl="0" indent="0" algn="just" rtl="0">
              <a:lnSpc>
                <a:spcPct val="150000"/>
              </a:lnSpc>
              <a:spcBef>
                <a:spcPts val="0"/>
              </a:spcBef>
              <a:spcAft>
                <a:spcPts val="0"/>
              </a:spcAft>
              <a:buNone/>
            </a:pPr>
            <a:r>
              <a:rPr lang="en-US" sz="1400" dirty="0" err="1">
                <a:solidFill>
                  <a:schemeClr val="dk1"/>
                </a:solidFill>
                <a:latin typeface="Raleway"/>
                <a:ea typeface="Raleway"/>
                <a:cs typeface="Raleway"/>
                <a:sym typeface="Raleway"/>
              </a:rPr>
              <a:t>CastNXT</a:t>
            </a:r>
            <a:r>
              <a:rPr lang="en-US" dirty="0">
                <a:solidFill>
                  <a:schemeClr val="dk1"/>
                </a:solidFill>
                <a:latin typeface="Raleway"/>
                <a:ea typeface="Raleway"/>
                <a:cs typeface="Raleway"/>
                <a:sym typeface="Raleway"/>
              </a:rPr>
              <a:t> </a:t>
            </a:r>
            <a:r>
              <a:rPr lang="en-US" sz="1400" dirty="0">
                <a:solidFill>
                  <a:schemeClr val="dk1"/>
                </a:solidFill>
                <a:latin typeface="Raleway"/>
                <a:ea typeface="Raleway"/>
                <a:cs typeface="Raleway"/>
                <a:sym typeface="Raleway"/>
              </a:rPr>
              <a:t>automates the entire event management flow, streamlining the process of selecting candidates, shortlisting candidates, curating talent for clients, negotiating with clients and finalizing talent selection for an event. The proposed solution makes the casting and management process much easier for all stakeholders involved.</a:t>
            </a:r>
          </a:p>
        </p:txBody>
      </p:sp>
      <p:sp>
        <p:nvSpPr>
          <p:cNvPr id="7" name="Google Shape;211;p13">
            <a:extLst>
              <a:ext uri="{FF2B5EF4-FFF2-40B4-BE49-F238E27FC236}">
                <a16:creationId xmlns:a16="http://schemas.microsoft.com/office/drawing/2014/main" id="{31B415D1-6C91-FC5D-897C-A80644FD4016}"/>
              </a:ext>
            </a:extLst>
          </p:cNvPr>
          <p:cNvSpPr txBox="1">
            <a:spLocks/>
          </p:cNvSpPr>
          <p:nvPr/>
        </p:nvSpPr>
        <p:spPr>
          <a:xfrm>
            <a:off x="9122104" y="6519565"/>
            <a:ext cx="2909888" cy="20638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4</a:t>
            </a:fld>
            <a:endParaRPr lang="en-US" dirty="0"/>
          </a:p>
        </p:txBody>
      </p:sp>
      <p:sp>
        <p:nvSpPr>
          <p:cNvPr id="8" name="Google Shape;221;p13">
            <a:extLst>
              <a:ext uri="{FF2B5EF4-FFF2-40B4-BE49-F238E27FC236}">
                <a16:creationId xmlns:a16="http://schemas.microsoft.com/office/drawing/2014/main" id="{BE1A1C47-00BC-9048-663E-673BD536D5AD}"/>
              </a:ext>
            </a:extLst>
          </p:cNvPr>
          <p:cNvSpPr/>
          <p:nvPr/>
        </p:nvSpPr>
        <p:spPr>
          <a:xfrm>
            <a:off x="7607307" y="4642585"/>
            <a:ext cx="3974692" cy="1069919"/>
          </a:xfrm>
          <a:prstGeom prst="rect">
            <a:avLst/>
          </a:prstGeom>
          <a:noFill/>
          <a:ln>
            <a:noFill/>
          </a:ln>
        </p:spPr>
        <p:txBody>
          <a:bodyPr spcFirstLastPara="1" wrap="square" lIns="90000" tIns="46800" rIns="90000" bIns="46800" anchor="t" anchorCtr="0">
            <a:noAutofit/>
          </a:bodyPr>
          <a:lstStyle/>
          <a:p>
            <a:pPr marL="0" marR="0" lvl="0" indent="0" algn="just" rtl="0">
              <a:lnSpc>
                <a:spcPct val="115000"/>
              </a:lnSpc>
              <a:spcBef>
                <a:spcPts val="0"/>
              </a:spcBef>
              <a:spcAft>
                <a:spcPts val="0"/>
              </a:spcAft>
              <a:buNone/>
            </a:pPr>
            <a:r>
              <a:rPr lang="en-US" sz="1200" dirty="0">
                <a:latin typeface="Raleway" pitchFamily="2" charset="0"/>
              </a:rPr>
              <a:t>Producers act as an intermediary between talent and clients. Any updates to a talent’s selection can be viewed immediately. Slide decks curated by producers can be viewed by clients and facilitate real-time negotiation </a:t>
            </a:r>
          </a:p>
        </p:txBody>
      </p:sp>
      <p:sp>
        <p:nvSpPr>
          <p:cNvPr id="9" name="Google Shape;222;p13">
            <a:extLst>
              <a:ext uri="{FF2B5EF4-FFF2-40B4-BE49-F238E27FC236}">
                <a16:creationId xmlns:a16="http://schemas.microsoft.com/office/drawing/2014/main" id="{7464028A-C493-5A23-134D-7D558A51DBB8}"/>
              </a:ext>
            </a:extLst>
          </p:cNvPr>
          <p:cNvSpPr txBox="1"/>
          <p:nvPr/>
        </p:nvSpPr>
        <p:spPr>
          <a:xfrm>
            <a:off x="7607308" y="4305911"/>
            <a:ext cx="3312900" cy="412800"/>
          </a:xfrm>
          <a:prstGeom prst="rect">
            <a:avLst/>
          </a:prstGeom>
          <a:noFill/>
          <a:ln>
            <a:noFill/>
          </a:ln>
        </p:spPr>
        <p:txBody>
          <a:bodyPr spcFirstLastPara="1" wrap="square" lIns="90000" tIns="46800" rIns="90000" bIns="46800" anchor="t" anchorCtr="0">
            <a:normAutofit/>
          </a:bodyPr>
          <a:lstStyle/>
          <a:p>
            <a:pPr marL="0" marR="0" lvl="0" indent="0" algn="l" rtl="0">
              <a:spcBef>
                <a:spcPts val="0"/>
              </a:spcBef>
              <a:spcAft>
                <a:spcPts val="0"/>
              </a:spcAft>
              <a:buClr>
                <a:schemeClr val="accent1"/>
              </a:buClr>
              <a:buSzPts val="1800"/>
              <a:buFont typeface="Arial"/>
              <a:buNone/>
            </a:pPr>
            <a:r>
              <a:rPr lang="en-US" sz="1500" b="1">
                <a:solidFill>
                  <a:schemeClr val="accent1"/>
                </a:solidFill>
              </a:rPr>
              <a:t>All parties being in sync</a:t>
            </a:r>
            <a:endParaRPr sz="1500" b="1">
              <a:solidFill>
                <a:schemeClr val="accent1"/>
              </a:solidFill>
              <a:latin typeface="Arial"/>
              <a:ea typeface="Arial"/>
              <a:cs typeface="Arial"/>
              <a:sym typeface="Arial"/>
            </a:endParaRPr>
          </a:p>
        </p:txBody>
      </p:sp>
      <p:sp>
        <p:nvSpPr>
          <p:cNvPr id="14" name="Google Shape;227;p13">
            <a:extLst>
              <a:ext uri="{FF2B5EF4-FFF2-40B4-BE49-F238E27FC236}">
                <a16:creationId xmlns:a16="http://schemas.microsoft.com/office/drawing/2014/main" id="{6E9A4AF3-0E0B-A8E8-60E8-3E30536F03FE}"/>
              </a:ext>
            </a:extLst>
          </p:cNvPr>
          <p:cNvSpPr/>
          <p:nvPr/>
        </p:nvSpPr>
        <p:spPr>
          <a:xfrm>
            <a:off x="3247415" y="4685912"/>
            <a:ext cx="3312849" cy="1041366"/>
          </a:xfrm>
          <a:prstGeom prst="rect">
            <a:avLst/>
          </a:prstGeom>
          <a:noFill/>
          <a:ln>
            <a:noFill/>
          </a:ln>
        </p:spPr>
        <p:txBody>
          <a:bodyPr spcFirstLastPara="1" wrap="square" lIns="90000" tIns="46800" rIns="90000" bIns="46800" anchor="t" anchorCtr="0">
            <a:noAutofit/>
          </a:bodyPr>
          <a:lstStyle/>
          <a:p>
            <a:pPr marL="0" marR="0" lvl="0" indent="0" algn="just" rtl="0">
              <a:lnSpc>
                <a:spcPct val="115000"/>
              </a:lnSpc>
              <a:spcBef>
                <a:spcPts val="0"/>
              </a:spcBef>
              <a:spcAft>
                <a:spcPts val="0"/>
              </a:spcAft>
              <a:buNone/>
            </a:pPr>
            <a:r>
              <a:rPr lang="en-US" sz="1200" dirty="0">
                <a:solidFill>
                  <a:schemeClr val="dk1"/>
                </a:solidFill>
                <a:latin typeface="Raleway" pitchFamily="2" charset="0"/>
              </a:rPr>
              <a:t>Candidates can be shortlisted into a master selection stack for an event. From there, event producers can curate selections for each client </a:t>
            </a:r>
          </a:p>
          <a:p>
            <a:pPr marL="0" marR="0" lvl="0" indent="0" algn="just" rtl="0">
              <a:lnSpc>
                <a:spcPct val="115000"/>
              </a:lnSpc>
              <a:spcBef>
                <a:spcPts val="0"/>
              </a:spcBef>
              <a:spcAft>
                <a:spcPts val="0"/>
              </a:spcAft>
              <a:buNone/>
            </a:pPr>
            <a:endParaRPr lang="en-US" sz="1200" dirty="0">
              <a:solidFill>
                <a:schemeClr val="dk1"/>
              </a:solidFill>
              <a:latin typeface="Raleway" pitchFamily="2" charset="0"/>
            </a:endParaRPr>
          </a:p>
        </p:txBody>
      </p:sp>
      <p:sp>
        <p:nvSpPr>
          <p:cNvPr id="15" name="Google Shape;228;p13">
            <a:extLst>
              <a:ext uri="{FF2B5EF4-FFF2-40B4-BE49-F238E27FC236}">
                <a16:creationId xmlns:a16="http://schemas.microsoft.com/office/drawing/2014/main" id="{E38605EB-2D17-A84D-DFBC-81CDC2D5B26A}"/>
              </a:ext>
            </a:extLst>
          </p:cNvPr>
          <p:cNvSpPr txBox="1"/>
          <p:nvPr/>
        </p:nvSpPr>
        <p:spPr>
          <a:xfrm>
            <a:off x="3247415" y="4349232"/>
            <a:ext cx="3312900" cy="412800"/>
          </a:xfrm>
          <a:prstGeom prst="rect">
            <a:avLst/>
          </a:prstGeom>
          <a:noFill/>
          <a:ln>
            <a:noFill/>
          </a:ln>
        </p:spPr>
        <p:txBody>
          <a:bodyPr spcFirstLastPara="1" wrap="square" lIns="90000" tIns="46800" rIns="90000" bIns="46800" anchor="t" anchorCtr="0">
            <a:normAutofit/>
          </a:bodyPr>
          <a:lstStyle/>
          <a:p>
            <a:pPr marL="0" marR="0" lvl="0" indent="0" algn="l" rtl="0">
              <a:spcBef>
                <a:spcPts val="0"/>
              </a:spcBef>
              <a:spcAft>
                <a:spcPts val="0"/>
              </a:spcAft>
              <a:buClr>
                <a:schemeClr val="accent3"/>
              </a:buClr>
              <a:buSzPct val="100000"/>
              <a:buFont typeface="Arial"/>
              <a:buNone/>
            </a:pPr>
            <a:r>
              <a:rPr lang="en-US" sz="1500" b="1" dirty="0">
                <a:solidFill>
                  <a:schemeClr val="accent3">
                    <a:lumMod val="75000"/>
                  </a:schemeClr>
                </a:solidFill>
              </a:rPr>
              <a:t>Master and Curated Decks</a:t>
            </a:r>
            <a:endParaRPr sz="1500" b="1" dirty="0">
              <a:solidFill>
                <a:schemeClr val="accent3">
                  <a:lumMod val="75000"/>
                </a:schemeClr>
              </a:solidFill>
              <a:latin typeface="Arial"/>
              <a:ea typeface="Arial"/>
              <a:cs typeface="Arial"/>
              <a:sym typeface="Arial"/>
            </a:endParaRPr>
          </a:p>
        </p:txBody>
      </p:sp>
      <p:sp>
        <p:nvSpPr>
          <p:cNvPr id="16" name="Google Shape;229;p13">
            <a:extLst>
              <a:ext uri="{FF2B5EF4-FFF2-40B4-BE49-F238E27FC236}">
                <a16:creationId xmlns:a16="http://schemas.microsoft.com/office/drawing/2014/main" id="{0446DA80-2334-163C-AD5C-C594808D1ADC}"/>
              </a:ext>
            </a:extLst>
          </p:cNvPr>
          <p:cNvSpPr/>
          <p:nvPr/>
        </p:nvSpPr>
        <p:spPr>
          <a:xfrm>
            <a:off x="2757784" y="4361909"/>
            <a:ext cx="461080" cy="324003"/>
          </a:xfrm>
          <a:custGeom>
            <a:avLst/>
            <a:gdLst/>
            <a:ahLst/>
            <a:cxnLst/>
            <a:rect l="l" t="t" r="r" b="b"/>
            <a:pathLst>
              <a:path w="607639" h="426991" extrusionOk="0">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3">
                  <a:lumMod val="75000"/>
                </a:schemeClr>
              </a:solidFill>
              <a:latin typeface="Arial"/>
              <a:ea typeface="Arial"/>
              <a:cs typeface="Arial"/>
              <a:sym typeface="Arial"/>
            </a:endParaRPr>
          </a:p>
        </p:txBody>
      </p:sp>
      <p:sp>
        <p:nvSpPr>
          <p:cNvPr id="17" name="Google Shape;230;p13">
            <a:extLst>
              <a:ext uri="{FF2B5EF4-FFF2-40B4-BE49-F238E27FC236}">
                <a16:creationId xmlns:a16="http://schemas.microsoft.com/office/drawing/2014/main" id="{CBEDE9BB-D680-C623-632B-BA46128E5F4A}"/>
              </a:ext>
            </a:extLst>
          </p:cNvPr>
          <p:cNvSpPr/>
          <p:nvPr/>
        </p:nvSpPr>
        <p:spPr>
          <a:xfrm>
            <a:off x="3398513" y="4691837"/>
            <a:ext cx="3312849" cy="1041366"/>
          </a:xfrm>
          <a:prstGeom prst="rect">
            <a:avLst/>
          </a:prstGeom>
          <a:noFill/>
          <a:ln>
            <a:noFill/>
          </a:ln>
        </p:spPr>
        <p:txBody>
          <a:bodyPr spcFirstLastPara="1" wrap="square" lIns="90000" tIns="46800" rIns="90000" bIns="46800" anchor="t" anchorCtr="0">
            <a:noAutofit/>
          </a:bodyPr>
          <a:lstStyle/>
          <a:p>
            <a:pPr marL="0" marR="0" lvl="0" indent="0" algn="l" rtl="0">
              <a:lnSpc>
                <a:spcPct val="115000"/>
              </a:lnSpc>
              <a:spcBef>
                <a:spcPts val="0"/>
              </a:spcBef>
              <a:spcAft>
                <a:spcPts val="0"/>
              </a:spcAft>
              <a:buNone/>
            </a:pPr>
            <a:endParaRPr dirty="0"/>
          </a:p>
        </p:txBody>
      </p:sp>
      <p:sp>
        <p:nvSpPr>
          <p:cNvPr id="18" name="Google Shape;231;p13">
            <a:extLst>
              <a:ext uri="{FF2B5EF4-FFF2-40B4-BE49-F238E27FC236}">
                <a16:creationId xmlns:a16="http://schemas.microsoft.com/office/drawing/2014/main" id="{34C03E2B-294B-0DBE-C179-4A695B1E7A49}"/>
              </a:ext>
            </a:extLst>
          </p:cNvPr>
          <p:cNvSpPr txBox="1"/>
          <p:nvPr/>
        </p:nvSpPr>
        <p:spPr>
          <a:xfrm>
            <a:off x="7578706" y="2947974"/>
            <a:ext cx="3312900" cy="412800"/>
          </a:xfrm>
          <a:prstGeom prst="rect">
            <a:avLst/>
          </a:prstGeom>
          <a:noFill/>
          <a:ln>
            <a:noFill/>
          </a:ln>
        </p:spPr>
        <p:txBody>
          <a:bodyPr spcFirstLastPara="1" wrap="square" lIns="90000" tIns="46800" rIns="90000" bIns="46800" anchor="t" anchorCtr="0">
            <a:normAutofit/>
          </a:bodyPr>
          <a:lstStyle/>
          <a:p>
            <a:pPr marL="0" marR="0" lvl="0" indent="0" algn="l" rtl="0">
              <a:spcBef>
                <a:spcPts val="0"/>
              </a:spcBef>
              <a:spcAft>
                <a:spcPts val="0"/>
              </a:spcAft>
              <a:buClr>
                <a:schemeClr val="accent4"/>
              </a:buClr>
              <a:buSzPts val="1800"/>
              <a:buFont typeface="Arial"/>
              <a:buNone/>
            </a:pPr>
            <a:r>
              <a:rPr lang="en-US" sz="1500" b="1" dirty="0">
                <a:solidFill>
                  <a:srgbClr val="0070C0"/>
                </a:solidFill>
              </a:rPr>
              <a:t>Talent Negotiation</a:t>
            </a:r>
            <a:endParaRPr lang="en-US" sz="1500" b="1" dirty="0">
              <a:solidFill>
                <a:srgbClr val="0070C0"/>
              </a:solidFill>
              <a:latin typeface="Arial"/>
              <a:ea typeface="Arial"/>
              <a:cs typeface="Arial"/>
              <a:sym typeface="Arial"/>
            </a:endParaRPr>
          </a:p>
        </p:txBody>
      </p:sp>
      <p:sp>
        <p:nvSpPr>
          <p:cNvPr id="19" name="Google Shape;232;p13">
            <a:extLst>
              <a:ext uri="{FF2B5EF4-FFF2-40B4-BE49-F238E27FC236}">
                <a16:creationId xmlns:a16="http://schemas.microsoft.com/office/drawing/2014/main" id="{DC762D93-C62C-D959-765D-6FEE28121D62}"/>
              </a:ext>
            </a:extLst>
          </p:cNvPr>
          <p:cNvSpPr/>
          <p:nvPr/>
        </p:nvSpPr>
        <p:spPr>
          <a:xfrm>
            <a:off x="7089024" y="2948384"/>
            <a:ext cx="461080" cy="332731"/>
          </a:xfrm>
          <a:custGeom>
            <a:avLst/>
            <a:gdLst/>
            <a:ahLst/>
            <a:cxnLst/>
            <a:rect l="l" t="t" r="r" b="b"/>
            <a:pathLst>
              <a:path w="605879" h="437224" extrusionOk="0">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70C0"/>
              </a:solidFill>
              <a:latin typeface="Arial"/>
              <a:ea typeface="Arial"/>
              <a:cs typeface="Arial"/>
              <a:sym typeface="Arial"/>
            </a:endParaRPr>
          </a:p>
        </p:txBody>
      </p:sp>
      <p:sp>
        <p:nvSpPr>
          <p:cNvPr id="20" name="Google Shape;233;p13">
            <a:extLst>
              <a:ext uri="{FF2B5EF4-FFF2-40B4-BE49-F238E27FC236}">
                <a16:creationId xmlns:a16="http://schemas.microsoft.com/office/drawing/2014/main" id="{3F498684-BEEB-A1A9-B25C-EAF83DC14EB6}"/>
              </a:ext>
            </a:extLst>
          </p:cNvPr>
          <p:cNvSpPr/>
          <p:nvPr/>
        </p:nvSpPr>
        <p:spPr>
          <a:xfrm>
            <a:off x="3265438" y="3352908"/>
            <a:ext cx="3312900" cy="781238"/>
          </a:xfrm>
          <a:prstGeom prst="rect">
            <a:avLst/>
          </a:prstGeom>
          <a:noFill/>
          <a:ln>
            <a:noFill/>
          </a:ln>
        </p:spPr>
        <p:txBody>
          <a:bodyPr spcFirstLastPara="1" wrap="square" lIns="90000" tIns="46800" rIns="90000" bIns="46800" anchor="t" anchorCtr="0">
            <a:noAutofit/>
          </a:bodyPr>
          <a:lstStyle/>
          <a:p>
            <a:pPr marL="0" marR="0" lvl="0" indent="0" algn="l" rtl="0">
              <a:lnSpc>
                <a:spcPct val="115000"/>
              </a:lnSpc>
              <a:spcBef>
                <a:spcPts val="0"/>
              </a:spcBef>
              <a:spcAft>
                <a:spcPts val="0"/>
              </a:spcAft>
              <a:buNone/>
            </a:pPr>
            <a:r>
              <a:rPr lang="en-US" sz="1200" dirty="0">
                <a:solidFill>
                  <a:schemeClr val="dk1"/>
                </a:solidFill>
                <a:latin typeface="Raleway" pitchFamily="2" charset="0"/>
              </a:rPr>
              <a:t>Event producers can design their own form for each event or even reuse a previously created form</a:t>
            </a:r>
            <a:endParaRPr sz="2000" dirty="0">
              <a:latin typeface="Raleway" pitchFamily="2" charset="0"/>
            </a:endParaRPr>
          </a:p>
        </p:txBody>
      </p:sp>
      <p:sp>
        <p:nvSpPr>
          <p:cNvPr id="21" name="Google Shape;234;p13">
            <a:extLst>
              <a:ext uri="{FF2B5EF4-FFF2-40B4-BE49-F238E27FC236}">
                <a16:creationId xmlns:a16="http://schemas.microsoft.com/office/drawing/2014/main" id="{905EBFFF-C1CE-E6C9-06B1-458C3197C9C2}"/>
              </a:ext>
            </a:extLst>
          </p:cNvPr>
          <p:cNvSpPr txBox="1"/>
          <p:nvPr/>
        </p:nvSpPr>
        <p:spPr>
          <a:xfrm>
            <a:off x="3236887" y="3029620"/>
            <a:ext cx="3312849" cy="412880"/>
          </a:xfrm>
          <a:prstGeom prst="rect">
            <a:avLst/>
          </a:prstGeom>
          <a:noFill/>
          <a:ln>
            <a:noFill/>
          </a:ln>
        </p:spPr>
        <p:txBody>
          <a:bodyPr spcFirstLastPara="1" wrap="square" lIns="90000" tIns="46800" rIns="90000" bIns="46800" anchor="t" anchorCtr="0">
            <a:normAutofit/>
          </a:bodyPr>
          <a:lstStyle/>
          <a:p>
            <a:pPr marL="0" marR="0" lvl="0" indent="0" algn="l" rtl="0">
              <a:spcBef>
                <a:spcPts val="0"/>
              </a:spcBef>
              <a:spcAft>
                <a:spcPts val="0"/>
              </a:spcAft>
              <a:buClr>
                <a:schemeClr val="accent5"/>
              </a:buClr>
              <a:buSzPts val="1665"/>
              <a:buFont typeface="Arial"/>
              <a:buNone/>
            </a:pPr>
            <a:r>
              <a:rPr lang="en-US" sz="1500" b="1" dirty="0">
                <a:solidFill>
                  <a:srgbClr val="00B050"/>
                </a:solidFill>
              </a:rPr>
              <a:t>Custom Forms for each Event</a:t>
            </a:r>
            <a:endParaRPr sz="1500" b="1" dirty="0">
              <a:solidFill>
                <a:srgbClr val="00B050"/>
              </a:solidFill>
              <a:latin typeface="Arial"/>
              <a:ea typeface="Arial"/>
              <a:cs typeface="Arial"/>
              <a:sym typeface="Arial"/>
            </a:endParaRPr>
          </a:p>
        </p:txBody>
      </p:sp>
      <p:pic>
        <p:nvPicPr>
          <p:cNvPr id="5" name="Graphic 4" descr="Document with solid fill">
            <a:extLst>
              <a:ext uri="{FF2B5EF4-FFF2-40B4-BE49-F238E27FC236}">
                <a16:creationId xmlns:a16="http://schemas.microsoft.com/office/drawing/2014/main" id="{CD577AB3-2308-5507-F513-1F79402E31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7784" y="2949147"/>
            <a:ext cx="493353" cy="493353"/>
          </a:xfrm>
          <a:prstGeom prst="rect">
            <a:avLst/>
          </a:prstGeom>
        </p:spPr>
      </p:pic>
      <p:sp>
        <p:nvSpPr>
          <p:cNvPr id="26" name="TextBox 25">
            <a:extLst>
              <a:ext uri="{FF2B5EF4-FFF2-40B4-BE49-F238E27FC236}">
                <a16:creationId xmlns:a16="http://schemas.microsoft.com/office/drawing/2014/main" id="{212C8FE6-2597-5FEB-A0A8-D03514844427}"/>
              </a:ext>
            </a:extLst>
          </p:cNvPr>
          <p:cNvSpPr txBox="1"/>
          <p:nvPr/>
        </p:nvSpPr>
        <p:spPr>
          <a:xfrm>
            <a:off x="7607308" y="3277066"/>
            <a:ext cx="4087170" cy="711413"/>
          </a:xfrm>
          <a:prstGeom prst="rect">
            <a:avLst/>
          </a:prstGeom>
          <a:noFill/>
        </p:spPr>
        <p:txBody>
          <a:bodyPr wrap="square">
            <a:spAutoFit/>
          </a:bodyPr>
          <a:lstStyle/>
          <a:p>
            <a:pPr marL="0" marR="0" lvl="0" indent="0" algn="just" rtl="0">
              <a:lnSpc>
                <a:spcPct val="115000"/>
              </a:lnSpc>
              <a:spcBef>
                <a:spcPts val="0"/>
              </a:spcBef>
              <a:spcAft>
                <a:spcPts val="0"/>
              </a:spcAft>
              <a:buNone/>
            </a:pPr>
            <a:r>
              <a:rPr lang="en-US" sz="1200" dirty="0">
                <a:solidFill>
                  <a:schemeClr val="dk1"/>
                </a:solidFill>
                <a:latin typeface="Raleway" pitchFamily="2" charset="0"/>
              </a:rPr>
              <a:t>Producers can curate custom slide decks of talent for each client and negotiate with clients on the selections for a particular event</a:t>
            </a:r>
            <a:endParaRPr lang="en-US" sz="1200" dirty="0">
              <a:latin typeface="Raleway" pitchFamily="2" charset="0"/>
            </a:endParaRPr>
          </a:p>
        </p:txBody>
      </p:sp>
      <p:pic>
        <p:nvPicPr>
          <p:cNvPr id="25" name="Graphic 24" descr="Group of men outline">
            <a:extLst>
              <a:ext uri="{FF2B5EF4-FFF2-40B4-BE49-F238E27FC236}">
                <a16:creationId xmlns:a16="http://schemas.microsoft.com/office/drawing/2014/main" id="{3080260E-6F3B-656F-F5BE-96B4DAFB36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4830" y="4229083"/>
            <a:ext cx="461080" cy="461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4046599" y="524354"/>
            <a:ext cx="6697454" cy="48431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160"/>
              <a:buFont typeface="Arial"/>
              <a:buNone/>
            </a:pPr>
            <a:r>
              <a:rPr lang="en-US" sz="3000" dirty="0">
                <a:latin typeface="Raleway"/>
                <a:ea typeface="Raleway"/>
                <a:cs typeface="Raleway"/>
                <a:sym typeface="Raleway"/>
              </a:rPr>
              <a:t>Improvements over previous team</a:t>
            </a:r>
            <a:endParaRPr sz="3000" dirty="0">
              <a:latin typeface="Raleway"/>
              <a:ea typeface="Raleway"/>
              <a:cs typeface="Raleway"/>
              <a:sym typeface="Raleway"/>
            </a:endParaRPr>
          </a:p>
        </p:txBody>
      </p:sp>
      <p:sp>
        <p:nvSpPr>
          <p:cNvPr id="5" name="TextBox 4">
            <a:extLst>
              <a:ext uri="{FF2B5EF4-FFF2-40B4-BE49-F238E27FC236}">
                <a16:creationId xmlns:a16="http://schemas.microsoft.com/office/drawing/2014/main" id="{A30D13E1-9525-CA7C-6BDE-1297D75ECA21}"/>
              </a:ext>
            </a:extLst>
          </p:cNvPr>
          <p:cNvSpPr txBox="1"/>
          <p:nvPr/>
        </p:nvSpPr>
        <p:spPr>
          <a:xfrm>
            <a:off x="2988295" y="1358654"/>
            <a:ext cx="8814061" cy="5329664"/>
          </a:xfrm>
          <a:prstGeom prst="rect">
            <a:avLst/>
          </a:prstGeom>
          <a:noFill/>
        </p:spPr>
        <p:txBody>
          <a:bodyPr wrap="square">
            <a:spAutoFit/>
          </a:bodyPr>
          <a:lstStyle/>
          <a:p>
            <a:pPr rtl="0">
              <a:spcBef>
                <a:spcPts val="700"/>
              </a:spcBef>
              <a:spcAft>
                <a:spcPts val="0"/>
              </a:spcAft>
            </a:pPr>
            <a:r>
              <a:rPr lang="en-US" sz="1600" b="0" i="0" u="none" strike="noStrike" dirty="0">
                <a:solidFill>
                  <a:srgbClr val="FF9933"/>
                </a:solidFill>
                <a:effectLst/>
                <a:latin typeface="Raleway" pitchFamily="2" charset="0"/>
              </a:rPr>
              <a:t>Previous state of application:</a:t>
            </a:r>
            <a:endParaRPr lang="en-US" sz="1600" i="0" u="none" strike="noStrike" dirty="0">
              <a:solidFill>
                <a:srgbClr val="FF9933"/>
              </a:solidFill>
              <a:latin typeface="Raleway" pitchFamily="2" charset="0"/>
            </a:endParaRPr>
          </a:p>
          <a:p>
            <a:pPr marL="285750" indent="-285750" rtl="0">
              <a:spcBef>
                <a:spcPts val="700"/>
              </a:spcBef>
              <a:spcAft>
                <a:spcPts val="0"/>
              </a:spcAft>
              <a:buFont typeface="Arial" panose="020B0604020202020204" pitchFamily="34" charset="0"/>
              <a:buChar char="•"/>
            </a:pPr>
            <a:r>
              <a:rPr lang="en-US" b="0" dirty="0">
                <a:effectLst/>
                <a:latin typeface="Raleway" pitchFamily="2" charset="0"/>
              </a:rPr>
              <a:t>End to end integration with Google – Forms, Slides and Authentication</a:t>
            </a:r>
          </a:p>
          <a:p>
            <a:pPr marL="285750" indent="-285750" rtl="0">
              <a:spcBef>
                <a:spcPts val="700"/>
              </a:spcBef>
              <a:spcAft>
                <a:spcPts val="0"/>
              </a:spcAft>
              <a:buFont typeface="Arial" panose="020B0604020202020204" pitchFamily="34" charset="0"/>
              <a:buChar char="•"/>
            </a:pPr>
            <a:r>
              <a:rPr lang="en-US" dirty="0">
                <a:latin typeface="Raleway" pitchFamily="2" charset="0"/>
              </a:rPr>
              <a:t>Form Creation and Edit</a:t>
            </a:r>
          </a:p>
          <a:p>
            <a:pPr marL="285750" indent="-285750" rtl="0">
              <a:spcBef>
                <a:spcPts val="700"/>
              </a:spcBef>
              <a:spcAft>
                <a:spcPts val="0"/>
              </a:spcAft>
              <a:buFont typeface="Arial" panose="020B0604020202020204" pitchFamily="34" charset="0"/>
              <a:buChar char="•"/>
            </a:pPr>
            <a:r>
              <a:rPr lang="en-US" b="0" dirty="0">
                <a:effectLst/>
                <a:latin typeface="Raleway" pitchFamily="2" charset="0"/>
              </a:rPr>
              <a:t>Viewing Slide decks</a:t>
            </a:r>
            <a:br>
              <a:rPr lang="en-US" b="0" dirty="0">
                <a:effectLst/>
                <a:latin typeface="Raleway" pitchFamily="2" charset="0"/>
              </a:rPr>
            </a:br>
            <a:endParaRPr lang="en-US" b="0" dirty="0">
              <a:effectLst/>
              <a:latin typeface="Raleway" pitchFamily="2" charset="0"/>
            </a:endParaRPr>
          </a:p>
          <a:p>
            <a:pPr rtl="0">
              <a:spcBef>
                <a:spcPts val="700"/>
              </a:spcBef>
              <a:spcAft>
                <a:spcPts val="0"/>
              </a:spcAft>
            </a:pPr>
            <a:r>
              <a:rPr lang="en-US" sz="1600" b="0" i="0" u="none" strike="noStrike" dirty="0">
                <a:solidFill>
                  <a:srgbClr val="92D050"/>
                </a:solidFill>
                <a:effectLst/>
                <a:latin typeface="Raleway" pitchFamily="2" charset="0"/>
              </a:rPr>
              <a:t>Our Additions:</a:t>
            </a:r>
            <a:endParaRPr lang="en-US" sz="1600" b="0" dirty="0">
              <a:solidFill>
                <a:srgbClr val="92D050"/>
              </a:solidFill>
              <a:effectLst/>
              <a:latin typeface="Raleway" pitchFamily="2" charset="0"/>
            </a:endParaRPr>
          </a:p>
          <a:p>
            <a:pPr marL="285750" indent="-285750">
              <a:lnSpc>
                <a:spcPct val="150000"/>
              </a:lnSpc>
              <a:spcAft>
                <a:spcPts val="1200"/>
              </a:spcAft>
              <a:buFont typeface="Arial" panose="020B0604020202020204" pitchFamily="34" charset="0"/>
              <a:buChar char="•"/>
            </a:pPr>
            <a:r>
              <a:rPr lang="en-US" dirty="0">
                <a:latin typeface="Raleway" pitchFamily="2" charset="0"/>
              </a:rPr>
              <a:t>Removed Integration with Google allowing more customization and freedom with web application.</a:t>
            </a:r>
          </a:p>
          <a:p>
            <a:pPr marL="285750" indent="-285750">
              <a:spcAft>
                <a:spcPts val="1200"/>
              </a:spcAft>
              <a:buFont typeface="Arial" panose="020B0604020202020204" pitchFamily="34" charset="0"/>
              <a:buChar char="•"/>
            </a:pPr>
            <a:r>
              <a:rPr lang="en-US" b="1" dirty="0">
                <a:effectLst/>
                <a:latin typeface="Raleway" pitchFamily="2" charset="0"/>
              </a:rPr>
              <a:t>Custom Form creation</a:t>
            </a:r>
            <a:r>
              <a:rPr lang="en-US" b="0" dirty="0">
                <a:effectLst/>
                <a:latin typeface="Raleway" pitchFamily="2" charset="0"/>
              </a:rPr>
              <a:t>: Now, an event producer can create a customer form for an event, save created forms and reuse a form for an event.</a:t>
            </a:r>
          </a:p>
          <a:p>
            <a:pPr marL="285750" lvl="8" indent="-285750">
              <a:spcAft>
                <a:spcPts val="1200"/>
              </a:spcAft>
              <a:buFont typeface="Arial" panose="020B0604020202020204" pitchFamily="34" charset="0"/>
              <a:buChar char="•"/>
            </a:pPr>
            <a:r>
              <a:rPr lang="en-US" b="1" dirty="0">
                <a:effectLst/>
                <a:latin typeface="Raleway" pitchFamily="2" charset="0"/>
              </a:rPr>
              <a:t>Talent Event Registration</a:t>
            </a:r>
            <a:r>
              <a:rPr lang="en-US" b="0" dirty="0">
                <a:effectLst/>
                <a:latin typeface="Raleway" pitchFamily="2" charset="0"/>
              </a:rPr>
              <a:t>: A talent can now view all available events for an event, view their submissions and edit their event submissions details.</a:t>
            </a:r>
          </a:p>
          <a:p>
            <a:pPr marL="285750" lvl="8" indent="-285750">
              <a:spcAft>
                <a:spcPts val="1200"/>
              </a:spcAft>
              <a:buFont typeface="Arial" panose="020B0604020202020204" pitchFamily="34" charset="0"/>
              <a:buChar char="•"/>
            </a:pPr>
            <a:r>
              <a:rPr lang="en-US" b="1" dirty="0">
                <a:effectLst/>
                <a:latin typeface="Raleway" pitchFamily="2" charset="0"/>
              </a:rPr>
              <a:t>Client Decks curation</a:t>
            </a:r>
            <a:r>
              <a:rPr lang="en-US" b="0" dirty="0">
                <a:effectLst/>
                <a:latin typeface="Raleway" pitchFamily="2" charset="0"/>
              </a:rPr>
              <a:t>: A producer can now create custom slide decks of talent for each client associated with the event. Talent can be added and removed from these decks and edited until the event is finalized.</a:t>
            </a:r>
          </a:p>
          <a:p>
            <a:pPr marL="285750" lvl="8" indent="-285750">
              <a:spcAft>
                <a:spcPts val="1200"/>
              </a:spcAft>
              <a:buFont typeface="Arial" panose="020B0604020202020204" pitchFamily="34" charset="0"/>
              <a:buChar char="•"/>
            </a:pPr>
            <a:r>
              <a:rPr lang="en-US" sz="1400" b="1" dirty="0">
                <a:solidFill>
                  <a:schemeClr val="tx1"/>
                </a:solidFill>
                <a:latin typeface="Raleway" pitchFamily="2" charset="0"/>
              </a:rPr>
              <a:t>Producer-Client Negotiation</a:t>
            </a:r>
            <a:r>
              <a:rPr lang="en-US" sz="1400" dirty="0">
                <a:solidFill>
                  <a:schemeClr val="tx1"/>
                </a:solidFill>
                <a:latin typeface="Raleway" pitchFamily="2" charset="0"/>
              </a:rPr>
              <a:t>: Clients can give their preference order for talent based on decks sent by the producer and participate in back-and-forth negotiation with the producer, updating their preferences as needed.</a:t>
            </a:r>
            <a:br>
              <a:rPr lang="en-US" b="0" dirty="0">
                <a:effectLst/>
                <a:latin typeface="Raleway" pitchFamily="2" charset="0"/>
              </a:rPr>
            </a:br>
            <a:br>
              <a:rPr lang="en-US" b="0" dirty="0">
                <a:effectLst/>
                <a:latin typeface="Raleway" pitchFamily="2" charset="0"/>
              </a:rPr>
            </a:br>
            <a:endParaRPr lang="en-US" dirty="0">
              <a:latin typeface="Raleway"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25EFBC-C6C4-33F4-78BB-09352A660FFC}"/>
              </a:ext>
            </a:extLst>
          </p:cNvPr>
          <p:cNvSpPr>
            <a:spLocks noGrp="1"/>
          </p:cNvSpPr>
          <p:nvPr>
            <p:ph type="body" idx="1"/>
          </p:nvPr>
        </p:nvSpPr>
        <p:spPr>
          <a:xfrm>
            <a:off x="2978871" y="1206229"/>
            <a:ext cx="8399281" cy="4685523"/>
          </a:xfrm>
        </p:spPr>
        <p:txBody>
          <a:bodyPr>
            <a:normAutofit lnSpcReduction="10000"/>
          </a:bodyPr>
          <a:lstStyle/>
          <a:p>
            <a:pPr marL="285750" lvl="8" indent="-285750">
              <a:spcBef>
                <a:spcPts val="0"/>
              </a:spcBef>
              <a:spcAft>
                <a:spcPts val="1200"/>
              </a:spcAft>
              <a:buFont typeface="Arial" panose="020B0604020202020204" pitchFamily="34" charset="0"/>
              <a:buChar char="•"/>
            </a:pPr>
            <a:r>
              <a:rPr lang="en-US" sz="1400" b="1" dirty="0">
                <a:solidFill>
                  <a:schemeClr val="tx1"/>
                </a:solidFill>
                <a:effectLst/>
                <a:latin typeface="Raleway" pitchFamily="2" charset="0"/>
              </a:rPr>
              <a:t>Event Summary</a:t>
            </a:r>
            <a:r>
              <a:rPr lang="en-US" sz="1400" b="0" dirty="0">
                <a:solidFill>
                  <a:schemeClr val="tx1"/>
                </a:solidFill>
                <a:effectLst/>
                <a:latin typeface="Raleway" pitchFamily="2" charset="0"/>
              </a:rPr>
              <a:t>: Producers can get an overview of an event, broken down by client and also</a:t>
            </a:r>
            <a:r>
              <a:rPr lang="en-US" sz="1400" dirty="0">
                <a:solidFill>
                  <a:schemeClr val="tx1"/>
                </a:solidFill>
                <a:latin typeface="Raleway" pitchFamily="2" charset="0"/>
              </a:rPr>
              <a:t> overall based on the selected candidates</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UI Revamp: Leveraged React.js to redesign the UI from scratch, making it more interactive and intuitive for end users.</a:t>
            </a:r>
          </a:p>
          <a:p>
            <a:pPr marL="285750" lvl="8" indent="-285750">
              <a:buFont typeface="Arial" panose="020B0604020202020204" pitchFamily="34" charset="0"/>
              <a:buChar char="•"/>
            </a:pPr>
            <a:endParaRPr lang="en-US" sz="1400" dirty="0">
              <a:solidFill>
                <a:schemeClr val="tx1"/>
              </a:solidFill>
              <a:latin typeface="Raleway" pitchFamily="2" charset="0"/>
            </a:endParaRPr>
          </a:p>
          <a:p>
            <a:pPr marL="285750" lvl="8" indent="-285750">
              <a:buFont typeface="Arial" panose="020B0604020202020204" pitchFamily="34" charset="0"/>
              <a:buChar char="•"/>
            </a:pPr>
            <a:endParaRPr lang="en-US" sz="1400" dirty="0">
              <a:solidFill>
                <a:schemeClr val="tx1"/>
              </a:solidFill>
              <a:latin typeface="Raleway" pitchFamily="2" charset="0"/>
            </a:endParaRPr>
          </a:p>
          <a:p>
            <a:pPr marL="0" lvl="8" indent="0"/>
            <a:r>
              <a:rPr lang="en-US" dirty="0">
                <a:solidFill>
                  <a:srgbClr val="0070C0"/>
                </a:solidFill>
                <a:latin typeface="Raleway" pitchFamily="2" charset="0"/>
              </a:rPr>
              <a:t>To Do for Next Team:</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Bug Fixes: Minor bugs related to features which could not be addressed </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Producer-Client Messaging: Communication interface between an individual producer and client</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Client Slide-wise feedback: Ability for a client to leave feedback for each talent and update feedback based on negotiation with the producer</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Payment: Talent payment post event completion.</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Mobile View: Optimize the application for viewing on mobile devices</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Edit Form – Give the producer the ability to edit a previously created form </a:t>
            </a:r>
          </a:p>
          <a:p>
            <a:pPr marL="285750" lvl="8" indent="-285750">
              <a:spcBef>
                <a:spcPts val="0"/>
              </a:spcBef>
              <a:spcAft>
                <a:spcPts val="1200"/>
              </a:spcAft>
              <a:buFont typeface="Arial" panose="020B0604020202020204" pitchFamily="34" charset="0"/>
              <a:buChar char="•"/>
            </a:pPr>
            <a:r>
              <a:rPr lang="en-US" sz="1400" dirty="0">
                <a:solidFill>
                  <a:schemeClr val="tx1"/>
                </a:solidFill>
                <a:latin typeface="Raleway" pitchFamily="2" charset="0"/>
              </a:rPr>
              <a:t>Security – Overall security of the application needs to be addressed – APIs, Credentials, UI, Backend etc.</a:t>
            </a:r>
          </a:p>
        </p:txBody>
      </p:sp>
    </p:spTree>
    <p:extLst>
      <p:ext uri="{BB962C8B-B14F-4D97-AF65-F5344CB8AC3E}">
        <p14:creationId xmlns:p14="http://schemas.microsoft.com/office/powerpoint/2010/main" val="365872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6F6820C-50BD-A183-B913-7234AB8B2225}"/>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US"/>
              <a:pPr marL="0" lvl="0" indent="0" algn="r" rtl="0">
                <a:spcBef>
                  <a:spcPts val="0"/>
                </a:spcBef>
                <a:spcAft>
                  <a:spcPts val="600"/>
                </a:spcAft>
                <a:buNone/>
              </a:pPr>
              <a:t>7</a:t>
            </a:fld>
            <a:endParaRPr lang="en-US"/>
          </a:p>
        </p:txBody>
      </p:sp>
      <p:sp>
        <p:nvSpPr>
          <p:cNvPr id="2" name="Title 1">
            <a:extLst>
              <a:ext uri="{FF2B5EF4-FFF2-40B4-BE49-F238E27FC236}">
                <a16:creationId xmlns:a16="http://schemas.microsoft.com/office/drawing/2014/main" id="{07ACD942-CD1F-17E8-D56F-204083A29601}"/>
              </a:ext>
            </a:extLst>
          </p:cNvPr>
          <p:cNvSpPr>
            <a:spLocks noGrp="1"/>
          </p:cNvSpPr>
          <p:nvPr>
            <p:ph type="title"/>
          </p:nvPr>
        </p:nvSpPr>
        <p:spPr/>
        <p:txBody>
          <a:bodyPr wrap="square" anchor="b">
            <a:normAutofit/>
          </a:bodyPr>
          <a:lstStyle/>
          <a:p>
            <a:pPr algn="ctr"/>
            <a:r>
              <a:rPr lang="en-US" dirty="0"/>
              <a:t>Application Overview </a:t>
            </a:r>
          </a:p>
        </p:txBody>
      </p:sp>
      <p:graphicFrame>
        <p:nvGraphicFramePr>
          <p:cNvPr id="22" name="Diagram 21">
            <a:extLst>
              <a:ext uri="{FF2B5EF4-FFF2-40B4-BE49-F238E27FC236}">
                <a16:creationId xmlns:a16="http://schemas.microsoft.com/office/drawing/2014/main" id="{8D748C37-1EAD-FA9B-A768-C0BA65967109}"/>
              </a:ext>
            </a:extLst>
          </p:cNvPr>
          <p:cNvGraphicFramePr/>
          <p:nvPr>
            <p:extLst>
              <p:ext uri="{D42A27DB-BD31-4B8C-83A1-F6EECF244321}">
                <p14:modId xmlns:p14="http://schemas.microsoft.com/office/powerpoint/2010/main" val="1278297397"/>
              </p:ext>
            </p:extLst>
          </p:nvPr>
        </p:nvGraphicFramePr>
        <p:xfrm>
          <a:off x="1613443" y="1842466"/>
          <a:ext cx="8648569" cy="4174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extBox 22">
            <a:extLst>
              <a:ext uri="{FF2B5EF4-FFF2-40B4-BE49-F238E27FC236}">
                <a16:creationId xmlns:a16="http://schemas.microsoft.com/office/drawing/2014/main" id="{41BD2AD0-D0B1-320A-D558-AA7754245404}"/>
              </a:ext>
            </a:extLst>
          </p:cNvPr>
          <p:cNvSpPr txBox="1"/>
          <p:nvPr/>
        </p:nvSpPr>
        <p:spPr>
          <a:xfrm>
            <a:off x="4374221" y="1473134"/>
            <a:ext cx="3441968" cy="369332"/>
          </a:xfrm>
          <a:prstGeom prst="rect">
            <a:avLst/>
          </a:prstGeom>
          <a:noFill/>
        </p:spPr>
        <p:txBody>
          <a:bodyPr wrap="none" rtlCol="0">
            <a:spAutoFit/>
          </a:bodyPr>
          <a:lstStyle/>
          <a:p>
            <a:r>
              <a:rPr lang="en-US" sz="1800" dirty="0"/>
              <a:t>Individual Persona Functionality</a:t>
            </a:r>
          </a:p>
        </p:txBody>
      </p:sp>
    </p:spTree>
    <p:extLst>
      <p:ext uri="{BB962C8B-B14F-4D97-AF65-F5344CB8AC3E}">
        <p14:creationId xmlns:p14="http://schemas.microsoft.com/office/powerpoint/2010/main" val="379064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a:extLst>
              <a:ext uri="{FF2B5EF4-FFF2-40B4-BE49-F238E27FC236}">
                <a16:creationId xmlns:a16="http://schemas.microsoft.com/office/drawing/2014/main" id="{D1784F0F-BDD0-F695-B4A2-58460BBB5995}"/>
              </a:ext>
            </a:extLst>
          </p:cNvPr>
          <p:cNvSpPr>
            <a:spLocks noGrp="1"/>
          </p:cNvSpPr>
          <p:nvPr>
            <p:ph type="sldNum" idx="4294967295"/>
          </p:nvPr>
        </p:nvSpPr>
        <p:spPr>
          <a:xfrm>
            <a:off x="9282113" y="6240463"/>
            <a:ext cx="2909887" cy="206375"/>
          </a:xfrm>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8</a:t>
            </a:fld>
            <a:endParaRPr lang="en-US"/>
          </a:p>
        </p:txBody>
      </p:sp>
      <p:pic>
        <p:nvPicPr>
          <p:cNvPr id="6" name="Graphic 5" descr="Document outline">
            <a:extLst>
              <a:ext uri="{FF2B5EF4-FFF2-40B4-BE49-F238E27FC236}">
                <a16:creationId xmlns:a16="http://schemas.microsoft.com/office/drawing/2014/main" id="{B200FFA6-892E-B1D5-4A02-CFD7864F2E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2158" y="1718034"/>
            <a:ext cx="914400" cy="914400"/>
          </a:xfrm>
          <a:prstGeom prst="rect">
            <a:avLst/>
          </a:prstGeom>
        </p:spPr>
      </p:pic>
      <p:cxnSp>
        <p:nvCxnSpPr>
          <p:cNvPr id="8" name="Straight Arrow Connector 7">
            <a:extLst>
              <a:ext uri="{FF2B5EF4-FFF2-40B4-BE49-F238E27FC236}">
                <a16:creationId xmlns:a16="http://schemas.microsoft.com/office/drawing/2014/main" id="{7D7F220D-2C60-E9DE-93BB-21D811ABD5A6}"/>
              </a:ext>
            </a:extLst>
          </p:cNvPr>
          <p:cNvCxnSpPr>
            <a:cxnSpLocks/>
            <a:stCxn id="6" idx="3"/>
            <a:endCxn id="10" idx="1"/>
          </p:cNvCxnSpPr>
          <p:nvPr/>
        </p:nvCxnSpPr>
        <p:spPr>
          <a:xfrm>
            <a:off x="1326558" y="2175234"/>
            <a:ext cx="1440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Graphic 9" descr="Blog outline">
            <a:extLst>
              <a:ext uri="{FF2B5EF4-FFF2-40B4-BE49-F238E27FC236}">
                <a16:creationId xmlns:a16="http://schemas.microsoft.com/office/drawing/2014/main" id="{BF8FA76A-51BB-6FE5-80C8-E9C6452D5D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66768" y="1718034"/>
            <a:ext cx="914400" cy="914400"/>
          </a:xfrm>
          <a:prstGeom prst="rect">
            <a:avLst/>
          </a:prstGeom>
        </p:spPr>
      </p:pic>
      <p:pic>
        <p:nvPicPr>
          <p:cNvPr id="12" name="Graphic 11" descr="Blog outline">
            <a:extLst>
              <a:ext uri="{FF2B5EF4-FFF2-40B4-BE49-F238E27FC236}">
                <a16:creationId xmlns:a16="http://schemas.microsoft.com/office/drawing/2014/main" id="{0A202DA0-DA86-2F54-5120-E8D4802842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58619" y="1718034"/>
            <a:ext cx="914400" cy="914400"/>
          </a:xfrm>
          <a:prstGeom prst="rect">
            <a:avLst/>
          </a:prstGeom>
        </p:spPr>
      </p:pic>
      <p:pic>
        <p:nvPicPr>
          <p:cNvPr id="13" name="Graphic 12" descr="Blog outline">
            <a:extLst>
              <a:ext uri="{FF2B5EF4-FFF2-40B4-BE49-F238E27FC236}">
                <a16:creationId xmlns:a16="http://schemas.microsoft.com/office/drawing/2014/main" id="{2A351ED0-05F6-346D-76A2-3B537B1BBD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1324" y="1718034"/>
            <a:ext cx="914400" cy="914400"/>
          </a:xfrm>
          <a:prstGeom prst="rect">
            <a:avLst/>
          </a:prstGeom>
        </p:spPr>
      </p:pic>
      <p:pic>
        <p:nvPicPr>
          <p:cNvPr id="14" name="Graphic 13" descr="Blog outline">
            <a:extLst>
              <a:ext uri="{FF2B5EF4-FFF2-40B4-BE49-F238E27FC236}">
                <a16:creationId xmlns:a16="http://schemas.microsoft.com/office/drawing/2014/main" id="{518D14A1-B799-1C10-99A0-9EF095604D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39473" y="1718034"/>
            <a:ext cx="914400" cy="914400"/>
          </a:xfrm>
          <a:prstGeom prst="rect">
            <a:avLst/>
          </a:prstGeom>
        </p:spPr>
      </p:pic>
      <p:sp>
        <p:nvSpPr>
          <p:cNvPr id="16" name="TextBox 15">
            <a:extLst>
              <a:ext uri="{FF2B5EF4-FFF2-40B4-BE49-F238E27FC236}">
                <a16:creationId xmlns:a16="http://schemas.microsoft.com/office/drawing/2014/main" id="{C4286323-4EB7-9EC8-0B8C-7EDDBED0211F}"/>
              </a:ext>
            </a:extLst>
          </p:cNvPr>
          <p:cNvSpPr txBox="1"/>
          <p:nvPr/>
        </p:nvSpPr>
        <p:spPr>
          <a:xfrm>
            <a:off x="379480" y="2614758"/>
            <a:ext cx="1031051" cy="276999"/>
          </a:xfrm>
          <a:prstGeom prst="rect">
            <a:avLst/>
          </a:prstGeom>
          <a:noFill/>
        </p:spPr>
        <p:txBody>
          <a:bodyPr wrap="none" rtlCol="0">
            <a:spAutoFit/>
          </a:bodyPr>
          <a:lstStyle/>
          <a:p>
            <a:r>
              <a:rPr lang="en-US" sz="1200" b="1" dirty="0">
                <a:solidFill>
                  <a:srgbClr val="0070C0"/>
                </a:solidFill>
              </a:rPr>
              <a:t>Event Form</a:t>
            </a:r>
          </a:p>
        </p:txBody>
      </p:sp>
      <p:sp>
        <p:nvSpPr>
          <p:cNvPr id="17" name="TextBox 16">
            <a:extLst>
              <a:ext uri="{FF2B5EF4-FFF2-40B4-BE49-F238E27FC236}">
                <a16:creationId xmlns:a16="http://schemas.microsoft.com/office/drawing/2014/main" id="{7083774C-E03A-2485-9EDF-2CF4D64A3676}"/>
              </a:ext>
            </a:extLst>
          </p:cNvPr>
          <p:cNvSpPr txBox="1"/>
          <p:nvPr/>
        </p:nvSpPr>
        <p:spPr>
          <a:xfrm>
            <a:off x="1456759" y="1979692"/>
            <a:ext cx="1250703" cy="480068"/>
          </a:xfrm>
          <a:prstGeom prst="rect">
            <a:avLst/>
          </a:prstGeom>
          <a:noFill/>
        </p:spPr>
        <p:txBody>
          <a:bodyPr wrap="square" rtlCol="0">
            <a:spAutoFit/>
          </a:bodyPr>
          <a:lstStyle/>
          <a:p>
            <a:pPr>
              <a:lnSpc>
                <a:spcPts val="1000"/>
              </a:lnSpc>
            </a:pPr>
            <a:r>
              <a:rPr lang="en-US" sz="1200" dirty="0">
                <a:solidFill>
                  <a:srgbClr val="009242"/>
                </a:solidFill>
              </a:rPr>
              <a:t>User Registers</a:t>
            </a:r>
          </a:p>
          <a:p>
            <a:pPr>
              <a:lnSpc>
                <a:spcPts val="1000"/>
              </a:lnSpc>
            </a:pPr>
            <a:endParaRPr lang="en-US" sz="1200" dirty="0">
              <a:solidFill>
                <a:srgbClr val="009242"/>
              </a:solidFill>
            </a:endParaRPr>
          </a:p>
          <a:p>
            <a:pPr>
              <a:lnSpc>
                <a:spcPts val="1000"/>
              </a:lnSpc>
            </a:pPr>
            <a:r>
              <a:rPr lang="en-US" sz="1200" dirty="0">
                <a:solidFill>
                  <a:srgbClr val="009242"/>
                </a:solidFill>
              </a:rPr>
              <a:t>for event</a:t>
            </a:r>
          </a:p>
        </p:txBody>
      </p:sp>
      <p:sp>
        <p:nvSpPr>
          <p:cNvPr id="18" name="TextBox 17">
            <a:extLst>
              <a:ext uri="{FF2B5EF4-FFF2-40B4-BE49-F238E27FC236}">
                <a16:creationId xmlns:a16="http://schemas.microsoft.com/office/drawing/2014/main" id="{B1069EB1-00D1-22EA-1CEE-6605140C7601}"/>
              </a:ext>
            </a:extLst>
          </p:cNvPr>
          <p:cNvSpPr txBox="1"/>
          <p:nvPr/>
        </p:nvSpPr>
        <p:spPr>
          <a:xfrm>
            <a:off x="3613419" y="1547647"/>
            <a:ext cx="1709122" cy="307777"/>
          </a:xfrm>
          <a:prstGeom prst="rect">
            <a:avLst/>
          </a:prstGeom>
          <a:noFill/>
        </p:spPr>
        <p:txBody>
          <a:bodyPr wrap="none" rtlCol="0">
            <a:spAutoFit/>
          </a:bodyPr>
          <a:lstStyle/>
          <a:p>
            <a:r>
              <a:rPr lang="en-US" dirty="0">
                <a:solidFill>
                  <a:srgbClr val="0070C0"/>
                </a:solidFill>
              </a:rPr>
              <a:t>Event Submissions</a:t>
            </a:r>
          </a:p>
        </p:txBody>
      </p:sp>
      <p:pic>
        <p:nvPicPr>
          <p:cNvPr id="20" name="Graphic 19" descr="Blog outline">
            <a:extLst>
              <a:ext uri="{FF2B5EF4-FFF2-40B4-BE49-F238E27FC236}">
                <a16:creationId xmlns:a16="http://schemas.microsoft.com/office/drawing/2014/main" id="{81542360-63B5-4475-535B-BA3E67A781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9598" y="1734316"/>
            <a:ext cx="914400" cy="914400"/>
          </a:xfrm>
          <a:prstGeom prst="rect">
            <a:avLst/>
          </a:prstGeom>
        </p:spPr>
      </p:pic>
      <p:pic>
        <p:nvPicPr>
          <p:cNvPr id="21" name="Graphic 20" descr="Blog outline">
            <a:extLst>
              <a:ext uri="{FF2B5EF4-FFF2-40B4-BE49-F238E27FC236}">
                <a16:creationId xmlns:a16="http://schemas.microsoft.com/office/drawing/2014/main" id="{C54A8321-83AD-F1E0-3EE6-39C858B154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1449" y="1734316"/>
            <a:ext cx="914400" cy="914400"/>
          </a:xfrm>
          <a:prstGeom prst="rect">
            <a:avLst/>
          </a:prstGeom>
        </p:spPr>
      </p:pic>
      <p:pic>
        <p:nvPicPr>
          <p:cNvPr id="22" name="Graphic 21" descr="Blog outline">
            <a:extLst>
              <a:ext uri="{FF2B5EF4-FFF2-40B4-BE49-F238E27FC236}">
                <a16:creationId xmlns:a16="http://schemas.microsoft.com/office/drawing/2014/main" id="{41C5E907-07EC-5066-A93B-AD5314A29E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44154" y="1734316"/>
            <a:ext cx="914400" cy="914400"/>
          </a:xfrm>
          <a:prstGeom prst="rect">
            <a:avLst/>
          </a:prstGeom>
        </p:spPr>
      </p:pic>
      <p:pic>
        <p:nvPicPr>
          <p:cNvPr id="23" name="Graphic 22" descr="Blog outline">
            <a:extLst>
              <a:ext uri="{FF2B5EF4-FFF2-40B4-BE49-F238E27FC236}">
                <a16:creationId xmlns:a16="http://schemas.microsoft.com/office/drawing/2014/main" id="{270460B8-3E59-1B9B-1C46-AFD278AD0D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2303" y="1734316"/>
            <a:ext cx="914400" cy="914400"/>
          </a:xfrm>
          <a:prstGeom prst="rect">
            <a:avLst/>
          </a:prstGeom>
        </p:spPr>
      </p:pic>
      <p:sp>
        <p:nvSpPr>
          <p:cNvPr id="24" name="TextBox 23">
            <a:extLst>
              <a:ext uri="{FF2B5EF4-FFF2-40B4-BE49-F238E27FC236}">
                <a16:creationId xmlns:a16="http://schemas.microsoft.com/office/drawing/2014/main" id="{83C8216B-6972-CE09-3D1F-C04D7E6CACD6}"/>
              </a:ext>
            </a:extLst>
          </p:cNvPr>
          <p:cNvSpPr txBox="1"/>
          <p:nvPr/>
        </p:nvSpPr>
        <p:spPr>
          <a:xfrm>
            <a:off x="9158684" y="1581499"/>
            <a:ext cx="1189749" cy="307777"/>
          </a:xfrm>
          <a:prstGeom prst="rect">
            <a:avLst/>
          </a:prstGeom>
          <a:noFill/>
        </p:spPr>
        <p:txBody>
          <a:bodyPr wrap="none" rtlCol="0">
            <a:spAutoFit/>
          </a:bodyPr>
          <a:lstStyle/>
          <a:p>
            <a:r>
              <a:rPr lang="en-US" dirty="0">
                <a:solidFill>
                  <a:srgbClr val="0070C0"/>
                </a:solidFill>
              </a:rPr>
              <a:t>Master Deck</a:t>
            </a:r>
          </a:p>
        </p:txBody>
      </p:sp>
      <p:cxnSp>
        <p:nvCxnSpPr>
          <p:cNvPr id="26" name="Straight Arrow Connector 25">
            <a:extLst>
              <a:ext uri="{FF2B5EF4-FFF2-40B4-BE49-F238E27FC236}">
                <a16:creationId xmlns:a16="http://schemas.microsoft.com/office/drawing/2014/main" id="{C44EDA78-6B59-B82A-628E-498DD5D0F620}"/>
              </a:ext>
            </a:extLst>
          </p:cNvPr>
          <p:cNvCxnSpPr>
            <a:cxnSpLocks/>
            <a:stCxn id="13" idx="3"/>
            <a:endCxn id="87" idx="1"/>
          </p:cNvCxnSpPr>
          <p:nvPr/>
        </p:nvCxnSpPr>
        <p:spPr>
          <a:xfrm>
            <a:off x="6045724" y="2175234"/>
            <a:ext cx="2066064" cy="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2A1FBA-CE62-3C59-33AC-43F2CCAB6F9A}"/>
              </a:ext>
            </a:extLst>
          </p:cNvPr>
          <p:cNvSpPr txBox="1"/>
          <p:nvPr/>
        </p:nvSpPr>
        <p:spPr>
          <a:xfrm>
            <a:off x="2803626" y="2459761"/>
            <a:ext cx="739305" cy="276999"/>
          </a:xfrm>
          <a:prstGeom prst="rect">
            <a:avLst/>
          </a:prstGeom>
          <a:noFill/>
        </p:spPr>
        <p:txBody>
          <a:bodyPr wrap="none" rtlCol="0">
            <a:spAutoFit/>
          </a:bodyPr>
          <a:lstStyle/>
          <a:p>
            <a:r>
              <a:rPr lang="en-US" sz="1200" dirty="0"/>
              <a:t>Talent 1</a:t>
            </a:r>
          </a:p>
        </p:txBody>
      </p:sp>
      <p:sp>
        <p:nvSpPr>
          <p:cNvPr id="29" name="TextBox 28">
            <a:extLst>
              <a:ext uri="{FF2B5EF4-FFF2-40B4-BE49-F238E27FC236}">
                <a16:creationId xmlns:a16="http://schemas.microsoft.com/office/drawing/2014/main" id="{2BA4670F-1422-01E4-111D-F40F911D1C4F}"/>
              </a:ext>
            </a:extLst>
          </p:cNvPr>
          <p:cNvSpPr txBox="1"/>
          <p:nvPr/>
        </p:nvSpPr>
        <p:spPr>
          <a:xfrm>
            <a:off x="3603513" y="2459760"/>
            <a:ext cx="739305" cy="276999"/>
          </a:xfrm>
          <a:prstGeom prst="rect">
            <a:avLst/>
          </a:prstGeom>
          <a:noFill/>
        </p:spPr>
        <p:txBody>
          <a:bodyPr wrap="none" rtlCol="0">
            <a:spAutoFit/>
          </a:bodyPr>
          <a:lstStyle/>
          <a:p>
            <a:r>
              <a:rPr lang="en-US" sz="1200" dirty="0"/>
              <a:t>Talent 2</a:t>
            </a:r>
          </a:p>
        </p:txBody>
      </p:sp>
      <p:sp>
        <p:nvSpPr>
          <p:cNvPr id="30" name="TextBox 29">
            <a:extLst>
              <a:ext uri="{FF2B5EF4-FFF2-40B4-BE49-F238E27FC236}">
                <a16:creationId xmlns:a16="http://schemas.microsoft.com/office/drawing/2014/main" id="{4A704297-5464-A24F-B429-C8A0339FE7EB}"/>
              </a:ext>
            </a:extLst>
          </p:cNvPr>
          <p:cNvSpPr txBox="1"/>
          <p:nvPr/>
        </p:nvSpPr>
        <p:spPr>
          <a:xfrm>
            <a:off x="4473019" y="2407597"/>
            <a:ext cx="695780" cy="338554"/>
          </a:xfrm>
          <a:prstGeom prst="rect">
            <a:avLst/>
          </a:prstGeom>
          <a:noFill/>
        </p:spPr>
        <p:txBody>
          <a:bodyPr wrap="square" rtlCol="0">
            <a:spAutoFit/>
          </a:bodyPr>
          <a:lstStyle/>
          <a:p>
            <a:r>
              <a:rPr lang="en-US" sz="1600" dirty="0"/>
              <a:t>……</a:t>
            </a:r>
            <a:r>
              <a:rPr lang="en-US" sz="1200" dirty="0"/>
              <a:t> </a:t>
            </a:r>
          </a:p>
        </p:txBody>
      </p:sp>
      <p:sp>
        <p:nvSpPr>
          <p:cNvPr id="31" name="TextBox 30">
            <a:extLst>
              <a:ext uri="{FF2B5EF4-FFF2-40B4-BE49-F238E27FC236}">
                <a16:creationId xmlns:a16="http://schemas.microsoft.com/office/drawing/2014/main" id="{435FA13D-333A-DFA0-3F6E-E36A3D7812AF}"/>
              </a:ext>
            </a:extLst>
          </p:cNvPr>
          <p:cNvSpPr txBox="1"/>
          <p:nvPr/>
        </p:nvSpPr>
        <p:spPr>
          <a:xfrm>
            <a:off x="6210282" y="1656155"/>
            <a:ext cx="1965040" cy="1015663"/>
          </a:xfrm>
          <a:prstGeom prst="rect">
            <a:avLst/>
          </a:prstGeom>
          <a:noFill/>
        </p:spPr>
        <p:txBody>
          <a:bodyPr wrap="square" rtlCol="0">
            <a:spAutoFit/>
          </a:bodyPr>
          <a:lstStyle/>
          <a:p>
            <a:r>
              <a:rPr lang="en-US" sz="1200" dirty="0">
                <a:solidFill>
                  <a:srgbClr val="009242"/>
                </a:solidFill>
              </a:rPr>
              <a:t>Producer filters out candidates and makes a</a:t>
            </a:r>
          </a:p>
          <a:p>
            <a:r>
              <a:rPr lang="en-US" sz="1200" dirty="0">
                <a:solidFill>
                  <a:srgbClr val="009242"/>
                </a:solidFill>
              </a:rPr>
              <a:t> </a:t>
            </a:r>
          </a:p>
          <a:p>
            <a:r>
              <a:rPr lang="en-US" sz="1200" dirty="0">
                <a:solidFill>
                  <a:srgbClr val="009242"/>
                </a:solidFill>
              </a:rPr>
              <a:t>master deck from initial pool of submissions</a:t>
            </a:r>
          </a:p>
        </p:txBody>
      </p:sp>
      <p:pic>
        <p:nvPicPr>
          <p:cNvPr id="34" name="Graphic 33" descr="Blog outline">
            <a:extLst>
              <a:ext uri="{FF2B5EF4-FFF2-40B4-BE49-F238E27FC236}">
                <a16:creationId xmlns:a16="http://schemas.microsoft.com/office/drawing/2014/main" id="{FE0AEB9B-EC8E-A0D2-C7EE-D978D8FD57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2751" y="3698956"/>
            <a:ext cx="792206" cy="792206"/>
          </a:xfrm>
          <a:prstGeom prst="rect">
            <a:avLst/>
          </a:prstGeom>
        </p:spPr>
      </p:pic>
      <p:pic>
        <p:nvPicPr>
          <p:cNvPr id="35" name="Graphic 34" descr="Blog outline">
            <a:extLst>
              <a:ext uri="{FF2B5EF4-FFF2-40B4-BE49-F238E27FC236}">
                <a16:creationId xmlns:a16="http://schemas.microsoft.com/office/drawing/2014/main" id="{5DB5F6FB-921F-FEA3-C956-8677B9698B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1656" y="3698956"/>
            <a:ext cx="792206" cy="792206"/>
          </a:xfrm>
          <a:prstGeom prst="rect">
            <a:avLst/>
          </a:prstGeom>
        </p:spPr>
      </p:pic>
      <p:pic>
        <p:nvPicPr>
          <p:cNvPr id="36" name="Graphic 35" descr="Blog outline">
            <a:extLst>
              <a:ext uri="{FF2B5EF4-FFF2-40B4-BE49-F238E27FC236}">
                <a16:creationId xmlns:a16="http://schemas.microsoft.com/office/drawing/2014/main" id="{9794B036-F9E2-4EB7-DCDF-E314EC2C9A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4937" y="3657796"/>
            <a:ext cx="833365" cy="833365"/>
          </a:xfrm>
          <a:prstGeom prst="rect">
            <a:avLst/>
          </a:prstGeom>
        </p:spPr>
      </p:pic>
      <p:pic>
        <p:nvPicPr>
          <p:cNvPr id="37" name="Graphic 36" descr="Blog outline">
            <a:extLst>
              <a:ext uri="{FF2B5EF4-FFF2-40B4-BE49-F238E27FC236}">
                <a16:creationId xmlns:a16="http://schemas.microsoft.com/office/drawing/2014/main" id="{741D858C-0DB0-9472-7DD2-74D8EE2460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9920" y="3657795"/>
            <a:ext cx="833366" cy="833366"/>
          </a:xfrm>
          <a:prstGeom prst="rect">
            <a:avLst/>
          </a:prstGeom>
        </p:spPr>
      </p:pic>
      <p:sp>
        <p:nvSpPr>
          <p:cNvPr id="38" name="Rectangle 37">
            <a:extLst>
              <a:ext uri="{FF2B5EF4-FFF2-40B4-BE49-F238E27FC236}">
                <a16:creationId xmlns:a16="http://schemas.microsoft.com/office/drawing/2014/main" id="{CE4F09D7-20F7-1F2F-0553-188701D39B56}"/>
              </a:ext>
            </a:extLst>
          </p:cNvPr>
          <p:cNvSpPr/>
          <p:nvPr/>
        </p:nvSpPr>
        <p:spPr>
          <a:xfrm>
            <a:off x="7895542" y="3657797"/>
            <a:ext cx="1805092" cy="1014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9" name="Rectangle 38">
            <a:extLst>
              <a:ext uri="{FF2B5EF4-FFF2-40B4-BE49-F238E27FC236}">
                <a16:creationId xmlns:a16="http://schemas.microsoft.com/office/drawing/2014/main" id="{3399262F-5BE1-C983-8BD6-026E5A0DECB5}"/>
              </a:ext>
            </a:extLst>
          </p:cNvPr>
          <p:cNvSpPr/>
          <p:nvPr/>
        </p:nvSpPr>
        <p:spPr>
          <a:xfrm>
            <a:off x="9988110" y="3657792"/>
            <a:ext cx="1725176" cy="101466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0" name="TextBox 39">
            <a:extLst>
              <a:ext uri="{FF2B5EF4-FFF2-40B4-BE49-F238E27FC236}">
                <a16:creationId xmlns:a16="http://schemas.microsoft.com/office/drawing/2014/main" id="{9CDFC6AA-D468-72BD-609F-E493A10ABBFD}"/>
              </a:ext>
            </a:extLst>
          </p:cNvPr>
          <p:cNvSpPr txBox="1"/>
          <p:nvPr/>
        </p:nvSpPr>
        <p:spPr>
          <a:xfrm>
            <a:off x="8293359" y="4364687"/>
            <a:ext cx="792205" cy="307777"/>
          </a:xfrm>
          <a:prstGeom prst="rect">
            <a:avLst/>
          </a:prstGeom>
          <a:noFill/>
        </p:spPr>
        <p:txBody>
          <a:bodyPr wrap="none" rtlCol="0">
            <a:spAutoFit/>
          </a:bodyPr>
          <a:lstStyle/>
          <a:p>
            <a:r>
              <a:rPr lang="en-US" dirty="0"/>
              <a:t>Client 1</a:t>
            </a:r>
          </a:p>
        </p:txBody>
      </p:sp>
      <p:sp>
        <p:nvSpPr>
          <p:cNvPr id="41" name="TextBox 40">
            <a:extLst>
              <a:ext uri="{FF2B5EF4-FFF2-40B4-BE49-F238E27FC236}">
                <a16:creationId xmlns:a16="http://schemas.microsoft.com/office/drawing/2014/main" id="{0363D2B3-5C89-94D0-1D80-D6D5946A367D}"/>
              </a:ext>
            </a:extLst>
          </p:cNvPr>
          <p:cNvSpPr txBox="1"/>
          <p:nvPr/>
        </p:nvSpPr>
        <p:spPr>
          <a:xfrm>
            <a:off x="10474314" y="4364687"/>
            <a:ext cx="792205" cy="307777"/>
          </a:xfrm>
          <a:prstGeom prst="rect">
            <a:avLst/>
          </a:prstGeom>
          <a:noFill/>
        </p:spPr>
        <p:txBody>
          <a:bodyPr wrap="none" rtlCol="0">
            <a:spAutoFit/>
          </a:bodyPr>
          <a:lstStyle/>
          <a:p>
            <a:r>
              <a:rPr lang="en-US" dirty="0"/>
              <a:t>Client 2</a:t>
            </a:r>
          </a:p>
        </p:txBody>
      </p:sp>
      <p:cxnSp>
        <p:nvCxnSpPr>
          <p:cNvPr id="43" name="Connector: Elbow 42">
            <a:extLst>
              <a:ext uri="{FF2B5EF4-FFF2-40B4-BE49-F238E27FC236}">
                <a16:creationId xmlns:a16="http://schemas.microsoft.com/office/drawing/2014/main" id="{468BB764-020D-BDB3-488C-BE8589D8C329}"/>
              </a:ext>
            </a:extLst>
          </p:cNvPr>
          <p:cNvCxnSpPr>
            <a:cxnSpLocks/>
            <a:stCxn id="87" idx="2"/>
            <a:endCxn id="38" idx="0"/>
          </p:cNvCxnSpPr>
          <p:nvPr/>
        </p:nvCxnSpPr>
        <p:spPr>
          <a:xfrm rot="5400000">
            <a:off x="8885684" y="2761488"/>
            <a:ext cx="808713" cy="9839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EE0F05A2-936A-0353-D83E-68323EBBAA96}"/>
              </a:ext>
            </a:extLst>
          </p:cNvPr>
          <p:cNvCxnSpPr>
            <a:cxnSpLocks/>
            <a:endCxn id="39" idx="0"/>
          </p:cNvCxnSpPr>
          <p:nvPr/>
        </p:nvCxnSpPr>
        <p:spPr>
          <a:xfrm>
            <a:off x="9798767" y="3253440"/>
            <a:ext cx="1051931" cy="4043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FC4251B-E921-32DC-1981-DAF4AE97CD8A}"/>
              </a:ext>
            </a:extLst>
          </p:cNvPr>
          <p:cNvSpPr txBox="1"/>
          <p:nvPr/>
        </p:nvSpPr>
        <p:spPr>
          <a:xfrm>
            <a:off x="8925222" y="3240659"/>
            <a:ext cx="1633781" cy="276999"/>
          </a:xfrm>
          <a:prstGeom prst="rect">
            <a:avLst/>
          </a:prstGeom>
          <a:noFill/>
        </p:spPr>
        <p:txBody>
          <a:bodyPr wrap="none" rtlCol="0">
            <a:spAutoFit/>
          </a:bodyPr>
          <a:lstStyle/>
          <a:p>
            <a:r>
              <a:rPr lang="en-US" sz="1200" dirty="0">
                <a:solidFill>
                  <a:srgbClr val="009242"/>
                </a:solidFill>
              </a:rPr>
              <a:t>Curated Client Decks</a:t>
            </a:r>
          </a:p>
        </p:txBody>
      </p:sp>
      <p:sp>
        <p:nvSpPr>
          <p:cNvPr id="50" name="Rectangle 49">
            <a:extLst>
              <a:ext uri="{FF2B5EF4-FFF2-40B4-BE49-F238E27FC236}">
                <a16:creationId xmlns:a16="http://schemas.microsoft.com/office/drawing/2014/main" id="{8B985EDB-119D-C8BA-5E45-F3D5CFFD1045}"/>
              </a:ext>
            </a:extLst>
          </p:cNvPr>
          <p:cNvSpPr/>
          <p:nvPr/>
        </p:nvSpPr>
        <p:spPr>
          <a:xfrm>
            <a:off x="4274312" y="3657792"/>
            <a:ext cx="2578926" cy="277228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graphicFrame>
        <p:nvGraphicFramePr>
          <p:cNvPr id="52" name="Table 52">
            <a:extLst>
              <a:ext uri="{FF2B5EF4-FFF2-40B4-BE49-F238E27FC236}">
                <a16:creationId xmlns:a16="http://schemas.microsoft.com/office/drawing/2014/main" id="{DE7872FE-C9B2-B56E-639C-9856C01DD2DC}"/>
              </a:ext>
            </a:extLst>
          </p:cNvPr>
          <p:cNvGraphicFramePr>
            <a:graphicFrameLocks noGrp="1"/>
          </p:cNvGraphicFramePr>
          <p:nvPr>
            <p:extLst>
              <p:ext uri="{D42A27DB-BD31-4B8C-83A1-F6EECF244321}">
                <p14:modId xmlns:p14="http://schemas.microsoft.com/office/powerpoint/2010/main" val="1855020098"/>
              </p:ext>
            </p:extLst>
          </p:nvPr>
        </p:nvGraphicFramePr>
        <p:xfrm>
          <a:off x="4657667" y="3995599"/>
          <a:ext cx="1803662" cy="795948"/>
        </p:xfrm>
        <a:graphic>
          <a:graphicData uri="http://schemas.openxmlformats.org/drawingml/2006/table">
            <a:tbl>
              <a:tblPr firstRow="1" bandRow="1">
                <a:tableStyleId>{22838BEF-8BB2-4498-84A7-C5851F593DF1}</a:tableStyleId>
              </a:tblPr>
              <a:tblGrid>
                <a:gridCol w="901831">
                  <a:extLst>
                    <a:ext uri="{9D8B030D-6E8A-4147-A177-3AD203B41FA5}">
                      <a16:colId xmlns:a16="http://schemas.microsoft.com/office/drawing/2014/main" val="3339407656"/>
                    </a:ext>
                  </a:extLst>
                </a:gridCol>
                <a:gridCol w="901831">
                  <a:extLst>
                    <a:ext uri="{9D8B030D-6E8A-4147-A177-3AD203B41FA5}">
                      <a16:colId xmlns:a16="http://schemas.microsoft.com/office/drawing/2014/main" val="3442438038"/>
                    </a:ext>
                  </a:extLst>
                </a:gridCol>
              </a:tblGrid>
              <a:tr h="265316">
                <a:tc>
                  <a:txBody>
                    <a:bodyPr/>
                    <a:lstStyle/>
                    <a:p>
                      <a:pPr algn="ctr"/>
                      <a:r>
                        <a:rPr lang="en-US" sz="1050" dirty="0"/>
                        <a:t>Talent</a:t>
                      </a:r>
                    </a:p>
                  </a:txBody>
                  <a:tcPr/>
                </a:tc>
                <a:tc>
                  <a:txBody>
                    <a:bodyPr/>
                    <a:lstStyle/>
                    <a:p>
                      <a:pPr algn="ctr"/>
                      <a:r>
                        <a:rPr lang="en-US" sz="1050" dirty="0"/>
                        <a:t>Preference</a:t>
                      </a:r>
                    </a:p>
                  </a:txBody>
                  <a:tcPr/>
                </a:tc>
                <a:extLst>
                  <a:ext uri="{0D108BD9-81ED-4DB2-BD59-A6C34878D82A}">
                    <a16:rowId xmlns:a16="http://schemas.microsoft.com/office/drawing/2014/main" val="2715373344"/>
                  </a:ext>
                </a:extLst>
              </a:tr>
              <a:tr h="265316">
                <a:tc>
                  <a:txBody>
                    <a:bodyPr/>
                    <a:lstStyle/>
                    <a:p>
                      <a:pPr algn="ctr"/>
                      <a:r>
                        <a:rPr lang="en-US" sz="1050" dirty="0"/>
                        <a:t>Talent 2</a:t>
                      </a:r>
                    </a:p>
                  </a:txBody>
                  <a:tcPr/>
                </a:tc>
                <a:tc>
                  <a:txBody>
                    <a:bodyPr/>
                    <a:lstStyle/>
                    <a:p>
                      <a:pPr algn="ctr"/>
                      <a:r>
                        <a:rPr lang="en-US" sz="1050" dirty="0"/>
                        <a:t>1</a:t>
                      </a:r>
                    </a:p>
                  </a:txBody>
                  <a:tcPr/>
                </a:tc>
                <a:extLst>
                  <a:ext uri="{0D108BD9-81ED-4DB2-BD59-A6C34878D82A}">
                    <a16:rowId xmlns:a16="http://schemas.microsoft.com/office/drawing/2014/main" val="2536970755"/>
                  </a:ext>
                </a:extLst>
              </a:tr>
              <a:tr h="265316">
                <a:tc>
                  <a:txBody>
                    <a:bodyPr/>
                    <a:lstStyle/>
                    <a:p>
                      <a:pPr algn="ctr"/>
                      <a:r>
                        <a:rPr lang="en-US" sz="1050" dirty="0"/>
                        <a:t>Talent 1</a:t>
                      </a:r>
                    </a:p>
                  </a:txBody>
                  <a:tcPr/>
                </a:tc>
                <a:tc>
                  <a:txBody>
                    <a:bodyPr/>
                    <a:lstStyle/>
                    <a:p>
                      <a:pPr algn="ctr"/>
                      <a:r>
                        <a:rPr lang="en-US" sz="1050" dirty="0"/>
                        <a:t>2</a:t>
                      </a:r>
                    </a:p>
                  </a:txBody>
                  <a:tcPr/>
                </a:tc>
                <a:extLst>
                  <a:ext uri="{0D108BD9-81ED-4DB2-BD59-A6C34878D82A}">
                    <a16:rowId xmlns:a16="http://schemas.microsoft.com/office/drawing/2014/main" val="4106802698"/>
                  </a:ext>
                </a:extLst>
              </a:tr>
            </a:tbl>
          </a:graphicData>
        </a:graphic>
      </p:graphicFrame>
      <p:graphicFrame>
        <p:nvGraphicFramePr>
          <p:cNvPr id="53" name="Table 52">
            <a:extLst>
              <a:ext uri="{FF2B5EF4-FFF2-40B4-BE49-F238E27FC236}">
                <a16:creationId xmlns:a16="http://schemas.microsoft.com/office/drawing/2014/main" id="{663B6FC2-F528-C7E2-37D9-1DB44F100CD8}"/>
              </a:ext>
            </a:extLst>
          </p:cNvPr>
          <p:cNvGraphicFramePr>
            <a:graphicFrameLocks noGrp="1"/>
          </p:cNvGraphicFramePr>
          <p:nvPr>
            <p:extLst>
              <p:ext uri="{D42A27DB-BD31-4B8C-83A1-F6EECF244321}">
                <p14:modId xmlns:p14="http://schemas.microsoft.com/office/powerpoint/2010/main" val="453425754"/>
              </p:ext>
            </p:extLst>
          </p:nvPr>
        </p:nvGraphicFramePr>
        <p:xfrm>
          <a:off x="4657666" y="5272146"/>
          <a:ext cx="1803662" cy="754380"/>
        </p:xfrm>
        <a:graphic>
          <a:graphicData uri="http://schemas.openxmlformats.org/drawingml/2006/table">
            <a:tbl>
              <a:tblPr firstRow="1" bandRow="1">
                <a:tableStyleId>{22838BEF-8BB2-4498-84A7-C5851F593DF1}</a:tableStyleId>
              </a:tblPr>
              <a:tblGrid>
                <a:gridCol w="901831">
                  <a:extLst>
                    <a:ext uri="{9D8B030D-6E8A-4147-A177-3AD203B41FA5}">
                      <a16:colId xmlns:a16="http://schemas.microsoft.com/office/drawing/2014/main" val="3339407656"/>
                    </a:ext>
                  </a:extLst>
                </a:gridCol>
                <a:gridCol w="901831">
                  <a:extLst>
                    <a:ext uri="{9D8B030D-6E8A-4147-A177-3AD203B41FA5}">
                      <a16:colId xmlns:a16="http://schemas.microsoft.com/office/drawing/2014/main" val="3442438038"/>
                    </a:ext>
                  </a:extLst>
                </a:gridCol>
              </a:tblGrid>
              <a:tr h="232004">
                <a:tc>
                  <a:txBody>
                    <a:bodyPr/>
                    <a:lstStyle/>
                    <a:p>
                      <a:pPr algn="ctr"/>
                      <a:r>
                        <a:rPr lang="en-US" sz="1050" dirty="0"/>
                        <a:t>Talent</a:t>
                      </a:r>
                    </a:p>
                  </a:txBody>
                  <a:tcPr/>
                </a:tc>
                <a:tc>
                  <a:txBody>
                    <a:bodyPr/>
                    <a:lstStyle/>
                    <a:p>
                      <a:pPr algn="ctr"/>
                      <a:r>
                        <a:rPr lang="en-US" sz="1050" dirty="0"/>
                        <a:t>Preference</a:t>
                      </a:r>
                    </a:p>
                  </a:txBody>
                  <a:tcPr/>
                </a:tc>
                <a:extLst>
                  <a:ext uri="{0D108BD9-81ED-4DB2-BD59-A6C34878D82A}">
                    <a16:rowId xmlns:a16="http://schemas.microsoft.com/office/drawing/2014/main" val="2715373344"/>
                  </a:ext>
                </a:extLst>
              </a:tr>
              <a:tr h="232004">
                <a:tc>
                  <a:txBody>
                    <a:bodyPr/>
                    <a:lstStyle/>
                    <a:p>
                      <a:pPr algn="ctr"/>
                      <a:r>
                        <a:rPr lang="en-US" sz="1050" dirty="0"/>
                        <a:t>Talent 1</a:t>
                      </a:r>
                    </a:p>
                  </a:txBody>
                  <a:tcPr/>
                </a:tc>
                <a:tc>
                  <a:txBody>
                    <a:bodyPr/>
                    <a:lstStyle/>
                    <a:p>
                      <a:pPr algn="ctr"/>
                      <a:r>
                        <a:rPr lang="en-US" sz="1050" dirty="0"/>
                        <a:t>1</a:t>
                      </a:r>
                    </a:p>
                  </a:txBody>
                  <a:tcPr/>
                </a:tc>
                <a:extLst>
                  <a:ext uri="{0D108BD9-81ED-4DB2-BD59-A6C34878D82A}">
                    <a16:rowId xmlns:a16="http://schemas.microsoft.com/office/drawing/2014/main" val="2536970755"/>
                  </a:ext>
                </a:extLst>
              </a:tr>
              <a:tr h="232004">
                <a:tc>
                  <a:txBody>
                    <a:bodyPr/>
                    <a:lstStyle/>
                    <a:p>
                      <a:pPr algn="ctr"/>
                      <a:r>
                        <a:rPr lang="en-US" sz="1050" dirty="0"/>
                        <a:t>Talent 2</a:t>
                      </a:r>
                    </a:p>
                  </a:txBody>
                  <a:tcPr/>
                </a:tc>
                <a:tc>
                  <a:txBody>
                    <a:bodyPr/>
                    <a:lstStyle/>
                    <a:p>
                      <a:pPr algn="ctr"/>
                      <a:r>
                        <a:rPr lang="en-US" sz="1050" dirty="0"/>
                        <a:t>2</a:t>
                      </a:r>
                    </a:p>
                  </a:txBody>
                  <a:tcPr/>
                </a:tc>
                <a:extLst>
                  <a:ext uri="{0D108BD9-81ED-4DB2-BD59-A6C34878D82A}">
                    <a16:rowId xmlns:a16="http://schemas.microsoft.com/office/drawing/2014/main" val="4106802698"/>
                  </a:ext>
                </a:extLst>
              </a:tr>
            </a:tbl>
          </a:graphicData>
        </a:graphic>
      </p:graphicFrame>
      <p:sp>
        <p:nvSpPr>
          <p:cNvPr id="54" name="TextBox 53">
            <a:extLst>
              <a:ext uri="{FF2B5EF4-FFF2-40B4-BE49-F238E27FC236}">
                <a16:creationId xmlns:a16="http://schemas.microsoft.com/office/drawing/2014/main" id="{D2A6EF33-8AA2-CA94-13AE-29031EB5DE66}"/>
              </a:ext>
            </a:extLst>
          </p:cNvPr>
          <p:cNvSpPr txBox="1"/>
          <p:nvPr/>
        </p:nvSpPr>
        <p:spPr>
          <a:xfrm>
            <a:off x="5194989" y="3707542"/>
            <a:ext cx="643125" cy="307777"/>
          </a:xfrm>
          <a:prstGeom prst="rect">
            <a:avLst/>
          </a:prstGeom>
          <a:noFill/>
        </p:spPr>
        <p:txBody>
          <a:bodyPr wrap="square" rtlCol="0">
            <a:spAutoFit/>
          </a:bodyPr>
          <a:lstStyle/>
          <a:p>
            <a:r>
              <a:rPr lang="en-US" dirty="0"/>
              <a:t>Client</a:t>
            </a:r>
          </a:p>
        </p:txBody>
      </p:sp>
      <p:sp>
        <p:nvSpPr>
          <p:cNvPr id="55" name="TextBox 54">
            <a:extLst>
              <a:ext uri="{FF2B5EF4-FFF2-40B4-BE49-F238E27FC236}">
                <a16:creationId xmlns:a16="http://schemas.microsoft.com/office/drawing/2014/main" id="{57DB847D-6262-412C-51A6-EE4EE6834EA5}"/>
              </a:ext>
            </a:extLst>
          </p:cNvPr>
          <p:cNvSpPr txBox="1"/>
          <p:nvPr/>
        </p:nvSpPr>
        <p:spPr>
          <a:xfrm>
            <a:off x="5127956" y="4989341"/>
            <a:ext cx="965728" cy="307777"/>
          </a:xfrm>
          <a:prstGeom prst="rect">
            <a:avLst/>
          </a:prstGeom>
          <a:noFill/>
        </p:spPr>
        <p:txBody>
          <a:bodyPr wrap="square" rtlCol="0">
            <a:spAutoFit/>
          </a:bodyPr>
          <a:lstStyle/>
          <a:p>
            <a:r>
              <a:rPr lang="en-US" dirty="0"/>
              <a:t>Producer</a:t>
            </a:r>
          </a:p>
        </p:txBody>
      </p:sp>
      <p:sp>
        <p:nvSpPr>
          <p:cNvPr id="56" name="TextBox 55">
            <a:extLst>
              <a:ext uri="{FF2B5EF4-FFF2-40B4-BE49-F238E27FC236}">
                <a16:creationId xmlns:a16="http://schemas.microsoft.com/office/drawing/2014/main" id="{AD8AA1ED-1053-9B4E-F580-90E299B1CB2A}"/>
              </a:ext>
            </a:extLst>
          </p:cNvPr>
          <p:cNvSpPr txBox="1"/>
          <p:nvPr/>
        </p:nvSpPr>
        <p:spPr>
          <a:xfrm>
            <a:off x="4010444" y="3300596"/>
            <a:ext cx="3148619" cy="307777"/>
          </a:xfrm>
          <a:prstGeom prst="rect">
            <a:avLst/>
          </a:prstGeom>
          <a:noFill/>
        </p:spPr>
        <p:txBody>
          <a:bodyPr wrap="none" rtlCol="0">
            <a:spAutoFit/>
          </a:bodyPr>
          <a:lstStyle/>
          <a:p>
            <a:r>
              <a:rPr lang="en-US" dirty="0">
                <a:solidFill>
                  <a:srgbClr val="0070C0"/>
                </a:solidFill>
              </a:rPr>
              <a:t>Producer-Client negotiation on Talent</a:t>
            </a:r>
          </a:p>
        </p:txBody>
      </p:sp>
      <p:cxnSp>
        <p:nvCxnSpPr>
          <p:cNvPr id="64" name="Connector: Curved 63">
            <a:extLst>
              <a:ext uri="{FF2B5EF4-FFF2-40B4-BE49-F238E27FC236}">
                <a16:creationId xmlns:a16="http://schemas.microsoft.com/office/drawing/2014/main" id="{A0689761-55AB-BF64-A5B9-5459E67C4C9B}"/>
              </a:ext>
            </a:extLst>
          </p:cNvPr>
          <p:cNvCxnSpPr>
            <a:cxnSpLocks/>
            <a:stCxn id="53" idx="1"/>
            <a:endCxn id="52" idx="1"/>
          </p:cNvCxnSpPr>
          <p:nvPr/>
        </p:nvCxnSpPr>
        <p:spPr>
          <a:xfrm rot="10800000" flipH="1">
            <a:off x="4657665" y="4393574"/>
            <a:ext cx="1" cy="1255763"/>
          </a:xfrm>
          <a:prstGeom prst="curved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D4CB0D20-1161-1E8A-4D42-909F72842FF5}"/>
              </a:ext>
            </a:extLst>
          </p:cNvPr>
          <p:cNvCxnSpPr>
            <a:cxnSpLocks/>
            <a:stCxn id="52" idx="3"/>
            <a:endCxn id="53" idx="3"/>
          </p:cNvCxnSpPr>
          <p:nvPr/>
        </p:nvCxnSpPr>
        <p:spPr>
          <a:xfrm flipH="1">
            <a:off x="6461328" y="4393573"/>
            <a:ext cx="1" cy="1255763"/>
          </a:xfrm>
          <a:prstGeom prst="curved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2F3A5BBD-30E5-FCBC-5EF5-8C36E784B02E}"/>
              </a:ext>
            </a:extLst>
          </p:cNvPr>
          <p:cNvSpPr txBox="1"/>
          <p:nvPr/>
        </p:nvSpPr>
        <p:spPr>
          <a:xfrm>
            <a:off x="4575894" y="6089941"/>
            <a:ext cx="1967205" cy="276999"/>
          </a:xfrm>
          <a:prstGeom prst="rect">
            <a:avLst/>
          </a:prstGeom>
          <a:noFill/>
        </p:spPr>
        <p:txBody>
          <a:bodyPr wrap="none" rtlCol="0">
            <a:spAutoFit/>
          </a:bodyPr>
          <a:lstStyle/>
          <a:p>
            <a:r>
              <a:rPr lang="en-US" sz="1200" dirty="0"/>
              <a:t>Back and forth negotiation</a:t>
            </a:r>
          </a:p>
        </p:txBody>
      </p:sp>
      <p:cxnSp>
        <p:nvCxnSpPr>
          <p:cNvPr id="74" name="Connector: Elbow 73">
            <a:extLst>
              <a:ext uri="{FF2B5EF4-FFF2-40B4-BE49-F238E27FC236}">
                <a16:creationId xmlns:a16="http://schemas.microsoft.com/office/drawing/2014/main" id="{2ABE5276-EFE6-27F9-BBE2-26AA9C979407}"/>
              </a:ext>
            </a:extLst>
          </p:cNvPr>
          <p:cNvCxnSpPr>
            <a:cxnSpLocks/>
            <a:stCxn id="38" idx="2"/>
            <a:endCxn id="50" idx="3"/>
          </p:cNvCxnSpPr>
          <p:nvPr/>
        </p:nvCxnSpPr>
        <p:spPr>
          <a:xfrm rot="5400000">
            <a:off x="7639930" y="3885773"/>
            <a:ext cx="371467" cy="1944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A02FBC78-D04A-81CA-A628-C5B68F33BE05}"/>
              </a:ext>
            </a:extLst>
          </p:cNvPr>
          <p:cNvCxnSpPr>
            <a:cxnSpLocks/>
            <a:stCxn id="39" idx="2"/>
            <a:endCxn id="50" idx="3"/>
          </p:cNvCxnSpPr>
          <p:nvPr/>
        </p:nvCxnSpPr>
        <p:spPr>
          <a:xfrm rot="5400000">
            <a:off x="8666233" y="2859466"/>
            <a:ext cx="371471" cy="39974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16ADAC7E-8E73-E9DE-9F77-7F07DB9FF125}"/>
              </a:ext>
            </a:extLst>
          </p:cNvPr>
          <p:cNvSpPr/>
          <p:nvPr/>
        </p:nvSpPr>
        <p:spPr>
          <a:xfrm>
            <a:off x="642916" y="4240600"/>
            <a:ext cx="2578926" cy="160059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graphicFrame>
        <p:nvGraphicFramePr>
          <p:cNvPr id="81" name="Table 81">
            <a:extLst>
              <a:ext uri="{FF2B5EF4-FFF2-40B4-BE49-F238E27FC236}">
                <a16:creationId xmlns:a16="http://schemas.microsoft.com/office/drawing/2014/main" id="{EA3A62AD-112B-F7ED-A16D-9E1E4F5D3CCA}"/>
              </a:ext>
            </a:extLst>
          </p:cNvPr>
          <p:cNvGraphicFramePr>
            <a:graphicFrameLocks noGrp="1"/>
          </p:cNvGraphicFramePr>
          <p:nvPr>
            <p:extLst>
              <p:ext uri="{D42A27DB-BD31-4B8C-83A1-F6EECF244321}">
                <p14:modId xmlns:p14="http://schemas.microsoft.com/office/powerpoint/2010/main" val="3287033088"/>
              </p:ext>
            </p:extLst>
          </p:nvPr>
        </p:nvGraphicFramePr>
        <p:xfrm>
          <a:off x="850483" y="4398780"/>
          <a:ext cx="2203401" cy="1294188"/>
        </p:xfrm>
        <a:graphic>
          <a:graphicData uri="http://schemas.openxmlformats.org/drawingml/2006/table">
            <a:tbl>
              <a:tblPr firstRow="1" bandRow="1">
                <a:tableStyleId>{22838BEF-8BB2-4498-84A7-C5851F593DF1}</a:tableStyleId>
              </a:tblPr>
              <a:tblGrid>
                <a:gridCol w="939511">
                  <a:extLst>
                    <a:ext uri="{9D8B030D-6E8A-4147-A177-3AD203B41FA5}">
                      <a16:colId xmlns:a16="http://schemas.microsoft.com/office/drawing/2014/main" val="1625489180"/>
                    </a:ext>
                  </a:extLst>
                </a:gridCol>
                <a:gridCol w="1263890">
                  <a:extLst>
                    <a:ext uri="{9D8B030D-6E8A-4147-A177-3AD203B41FA5}">
                      <a16:colId xmlns:a16="http://schemas.microsoft.com/office/drawing/2014/main" val="2347414065"/>
                    </a:ext>
                  </a:extLst>
                </a:gridCol>
              </a:tblGrid>
              <a:tr h="323547">
                <a:tc>
                  <a:txBody>
                    <a:bodyPr/>
                    <a:lstStyle/>
                    <a:p>
                      <a:pPr algn="ctr"/>
                      <a:r>
                        <a:rPr lang="en-US" sz="1050" dirty="0"/>
                        <a:t>Talent</a:t>
                      </a:r>
                    </a:p>
                  </a:txBody>
                  <a:tcPr/>
                </a:tc>
                <a:tc>
                  <a:txBody>
                    <a:bodyPr/>
                    <a:lstStyle/>
                    <a:p>
                      <a:pPr algn="ctr"/>
                      <a:r>
                        <a:rPr lang="en-US" sz="1050" dirty="0"/>
                        <a:t>Clients</a:t>
                      </a:r>
                    </a:p>
                  </a:txBody>
                  <a:tcPr/>
                </a:tc>
                <a:extLst>
                  <a:ext uri="{0D108BD9-81ED-4DB2-BD59-A6C34878D82A}">
                    <a16:rowId xmlns:a16="http://schemas.microsoft.com/office/drawing/2014/main" val="730759264"/>
                  </a:ext>
                </a:extLst>
              </a:tr>
              <a:tr h="323547">
                <a:tc>
                  <a:txBody>
                    <a:bodyPr/>
                    <a:lstStyle/>
                    <a:p>
                      <a:pPr algn="ctr"/>
                      <a:r>
                        <a:rPr lang="en-US" sz="1050" dirty="0"/>
                        <a:t>Talent 1</a:t>
                      </a:r>
                    </a:p>
                  </a:txBody>
                  <a:tcPr/>
                </a:tc>
                <a:tc>
                  <a:txBody>
                    <a:bodyPr/>
                    <a:lstStyle/>
                    <a:p>
                      <a:pPr algn="ctr"/>
                      <a:r>
                        <a:rPr lang="en-US" sz="1050" dirty="0"/>
                        <a:t>Client 1, Client 2</a:t>
                      </a:r>
                    </a:p>
                  </a:txBody>
                  <a:tcPr/>
                </a:tc>
                <a:extLst>
                  <a:ext uri="{0D108BD9-81ED-4DB2-BD59-A6C34878D82A}">
                    <a16:rowId xmlns:a16="http://schemas.microsoft.com/office/drawing/2014/main" val="242298009"/>
                  </a:ext>
                </a:extLst>
              </a:tr>
              <a:tr h="323547">
                <a:tc>
                  <a:txBody>
                    <a:bodyPr/>
                    <a:lstStyle/>
                    <a:p>
                      <a:pPr algn="ctr"/>
                      <a:r>
                        <a:rPr lang="en-US" sz="1050" dirty="0"/>
                        <a:t>Talent 2</a:t>
                      </a:r>
                    </a:p>
                  </a:txBody>
                  <a:tcPr/>
                </a:tc>
                <a:tc>
                  <a:txBody>
                    <a:bodyPr/>
                    <a:lstStyle/>
                    <a:p>
                      <a:pPr algn="ctr"/>
                      <a:r>
                        <a:rPr lang="en-US" sz="1050" dirty="0"/>
                        <a:t>Client 2, Client 3</a:t>
                      </a:r>
                    </a:p>
                  </a:txBody>
                  <a:tcPr/>
                </a:tc>
                <a:extLst>
                  <a:ext uri="{0D108BD9-81ED-4DB2-BD59-A6C34878D82A}">
                    <a16:rowId xmlns:a16="http://schemas.microsoft.com/office/drawing/2014/main" val="3771390208"/>
                  </a:ext>
                </a:extLst>
              </a:tr>
              <a:tr h="323547">
                <a:tc>
                  <a:txBody>
                    <a:bodyPr/>
                    <a:lstStyle/>
                    <a:p>
                      <a:pPr algn="ctr"/>
                      <a:r>
                        <a:rPr lang="en-US" sz="1050" dirty="0"/>
                        <a:t>Talent 3</a:t>
                      </a:r>
                    </a:p>
                  </a:txBody>
                  <a:tcPr/>
                </a:tc>
                <a:tc>
                  <a:txBody>
                    <a:bodyPr/>
                    <a:lstStyle/>
                    <a:p>
                      <a:pPr algn="ctr"/>
                      <a:r>
                        <a:rPr lang="en-US" sz="1050" dirty="0"/>
                        <a:t>Client 1</a:t>
                      </a:r>
                    </a:p>
                  </a:txBody>
                  <a:tcPr/>
                </a:tc>
                <a:extLst>
                  <a:ext uri="{0D108BD9-81ED-4DB2-BD59-A6C34878D82A}">
                    <a16:rowId xmlns:a16="http://schemas.microsoft.com/office/drawing/2014/main" val="3642566378"/>
                  </a:ext>
                </a:extLst>
              </a:tr>
            </a:tbl>
          </a:graphicData>
        </a:graphic>
      </p:graphicFrame>
      <p:sp>
        <p:nvSpPr>
          <p:cNvPr id="82" name="TextBox 81">
            <a:extLst>
              <a:ext uri="{FF2B5EF4-FFF2-40B4-BE49-F238E27FC236}">
                <a16:creationId xmlns:a16="http://schemas.microsoft.com/office/drawing/2014/main" id="{4DA6E5B7-FE6C-BDBF-CA16-BB02797A7E3B}"/>
              </a:ext>
            </a:extLst>
          </p:cNvPr>
          <p:cNvSpPr txBox="1"/>
          <p:nvPr/>
        </p:nvSpPr>
        <p:spPr>
          <a:xfrm>
            <a:off x="804785" y="3901605"/>
            <a:ext cx="2286203" cy="307777"/>
          </a:xfrm>
          <a:prstGeom prst="rect">
            <a:avLst/>
          </a:prstGeom>
          <a:noFill/>
        </p:spPr>
        <p:txBody>
          <a:bodyPr wrap="none" rtlCol="0">
            <a:spAutoFit/>
          </a:bodyPr>
          <a:lstStyle/>
          <a:p>
            <a:r>
              <a:rPr lang="en-US" dirty="0">
                <a:solidFill>
                  <a:srgbClr val="0070C0"/>
                </a:solidFill>
              </a:rPr>
              <a:t>Finalized Event Selections</a:t>
            </a:r>
          </a:p>
        </p:txBody>
      </p:sp>
      <p:cxnSp>
        <p:nvCxnSpPr>
          <p:cNvPr id="84" name="Straight Arrow Connector 83">
            <a:extLst>
              <a:ext uri="{FF2B5EF4-FFF2-40B4-BE49-F238E27FC236}">
                <a16:creationId xmlns:a16="http://schemas.microsoft.com/office/drawing/2014/main" id="{2A73BF28-CDB7-2AD9-0BDB-27A1B53CA36D}"/>
              </a:ext>
            </a:extLst>
          </p:cNvPr>
          <p:cNvCxnSpPr>
            <a:cxnSpLocks/>
            <a:stCxn id="50" idx="1"/>
            <a:endCxn id="79" idx="3"/>
          </p:cNvCxnSpPr>
          <p:nvPr/>
        </p:nvCxnSpPr>
        <p:spPr>
          <a:xfrm flipH="1" flipV="1">
            <a:off x="3221842" y="5040898"/>
            <a:ext cx="1052470" cy="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0D87E213-7FE8-6DF0-9BAA-3158E4DE3B08}"/>
              </a:ext>
            </a:extLst>
          </p:cNvPr>
          <p:cNvSpPr/>
          <p:nvPr/>
        </p:nvSpPr>
        <p:spPr>
          <a:xfrm>
            <a:off x="2766768" y="1493631"/>
            <a:ext cx="3278955" cy="13421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7" name="Rectangle 86">
            <a:extLst>
              <a:ext uri="{FF2B5EF4-FFF2-40B4-BE49-F238E27FC236}">
                <a16:creationId xmlns:a16="http://schemas.microsoft.com/office/drawing/2014/main" id="{9365B81F-211C-8338-9420-C260EDC298E4}"/>
              </a:ext>
            </a:extLst>
          </p:cNvPr>
          <p:cNvSpPr/>
          <p:nvPr/>
        </p:nvSpPr>
        <p:spPr>
          <a:xfrm>
            <a:off x="8111788" y="1506974"/>
            <a:ext cx="3340408" cy="13421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89" name="TextBox 88">
            <a:extLst>
              <a:ext uri="{FF2B5EF4-FFF2-40B4-BE49-F238E27FC236}">
                <a16:creationId xmlns:a16="http://schemas.microsoft.com/office/drawing/2014/main" id="{50E2FAE3-B536-70DA-3E7A-75FB3BACF688}"/>
              </a:ext>
            </a:extLst>
          </p:cNvPr>
          <p:cNvSpPr txBox="1"/>
          <p:nvPr/>
        </p:nvSpPr>
        <p:spPr>
          <a:xfrm>
            <a:off x="4623679" y="293772"/>
            <a:ext cx="2428870" cy="461665"/>
          </a:xfrm>
          <a:prstGeom prst="rect">
            <a:avLst/>
          </a:prstGeom>
          <a:noFill/>
        </p:spPr>
        <p:txBody>
          <a:bodyPr wrap="none" rtlCol="0">
            <a:spAutoFit/>
          </a:bodyPr>
          <a:lstStyle/>
          <a:p>
            <a:r>
              <a:rPr lang="en-US" sz="2400" dirty="0"/>
              <a:t>Application Flow</a:t>
            </a:r>
          </a:p>
        </p:txBody>
      </p:sp>
      <p:sp>
        <p:nvSpPr>
          <p:cNvPr id="107" name="TextBox 106">
            <a:extLst>
              <a:ext uri="{FF2B5EF4-FFF2-40B4-BE49-F238E27FC236}">
                <a16:creationId xmlns:a16="http://schemas.microsoft.com/office/drawing/2014/main" id="{0A8392A5-5FC1-D4A1-0EE6-B0B7C7D1C5D1}"/>
              </a:ext>
            </a:extLst>
          </p:cNvPr>
          <p:cNvSpPr txBox="1"/>
          <p:nvPr/>
        </p:nvSpPr>
        <p:spPr>
          <a:xfrm>
            <a:off x="7220882" y="5064572"/>
            <a:ext cx="3350226" cy="461665"/>
          </a:xfrm>
          <a:prstGeom prst="rect">
            <a:avLst/>
          </a:prstGeom>
          <a:noFill/>
        </p:spPr>
        <p:txBody>
          <a:bodyPr wrap="square" rtlCol="0">
            <a:spAutoFit/>
          </a:bodyPr>
          <a:lstStyle/>
          <a:p>
            <a:r>
              <a:rPr lang="en-US" sz="1200" dirty="0">
                <a:solidFill>
                  <a:srgbClr val="009242"/>
                </a:solidFill>
              </a:rPr>
              <a:t>Producer sends curated decks to client and then begins negotiation with client</a:t>
            </a:r>
          </a:p>
        </p:txBody>
      </p:sp>
      <p:sp>
        <p:nvSpPr>
          <p:cNvPr id="113" name="Flowchart: Process 112">
            <a:extLst>
              <a:ext uri="{FF2B5EF4-FFF2-40B4-BE49-F238E27FC236}">
                <a16:creationId xmlns:a16="http://schemas.microsoft.com/office/drawing/2014/main" id="{D4CBBD82-4D05-296D-7524-3D1422561F26}"/>
              </a:ext>
            </a:extLst>
          </p:cNvPr>
          <p:cNvSpPr/>
          <p:nvPr/>
        </p:nvSpPr>
        <p:spPr>
          <a:xfrm>
            <a:off x="279662" y="1014977"/>
            <a:ext cx="11632676" cy="5557864"/>
          </a:xfrm>
          <a:prstGeom prst="flowChart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3" name="TextBox 122">
            <a:extLst>
              <a:ext uri="{FF2B5EF4-FFF2-40B4-BE49-F238E27FC236}">
                <a16:creationId xmlns:a16="http://schemas.microsoft.com/office/drawing/2014/main" id="{96081D90-3B1B-D364-1C0D-8FF7DE2EC1C1}"/>
              </a:ext>
            </a:extLst>
          </p:cNvPr>
          <p:cNvSpPr txBox="1"/>
          <p:nvPr/>
        </p:nvSpPr>
        <p:spPr>
          <a:xfrm>
            <a:off x="8223466" y="2492543"/>
            <a:ext cx="739305" cy="276999"/>
          </a:xfrm>
          <a:prstGeom prst="rect">
            <a:avLst/>
          </a:prstGeom>
          <a:noFill/>
        </p:spPr>
        <p:txBody>
          <a:bodyPr wrap="none" rtlCol="0">
            <a:spAutoFit/>
          </a:bodyPr>
          <a:lstStyle/>
          <a:p>
            <a:r>
              <a:rPr lang="en-US" sz="1200" dirty="0"/>
              <a:t>Talent 1</a:t>
            </a:r>
          </a:p>
        </p:txBody>
      </p:sp>
      <p:sp>
        <p:nvSpPr>
          <p:cNvPr id="124" name="TextBox 123">
            <a:extLst>
              <a:ext uri="{FF2B5EF4-FFF2-40B4-BE49-F238E27FC236}">
                <a16:creationId xmlns:a16="http://schemas.microsoft.com/office/drawing/2014/main" id="{32C9A693-A17F-3F54-79FC-9428EEF7736E}"/>
              </a:ext>
            </a:extLst>
          </p:cNvPr>
          <p:cNvSpPr txBox="1"/>
          <p:nvPr/>
        </p:nvSpPr>
        <p:spPr>
          <a:xfrm>
            <a:off x="9016219" y="2501946"/>
            <a:ext cx="739305" cy="276999"/>
          </a:xfrm>
          <a:prstGeom prst="rect">
            <a:avLst/>
          </a:prstGeom>
          <a:noFill/>
        </p:spPr>
        <p:txBody>
          <a:bodyPr wrap="none" rtlCol="0">
            <a:spAutoFit/>
          </a:bodyPr>
          <a:lstStyle/>
          <a:p>
            <a:r>
              <a:rPr lang="en-US" sz="1200" dirty="0"/>
              <a:t>Talent 3</a:t>
            </a:r>
          </a:p>
        </p:txBody>
      </p:sp>
      <p:sp>
        <p:nvSpPr>
          <p:cNvPr id="125" name="TextBox 124">
            <a:extLst>
              <a:ext uri="{FF2B5EF4-FFF2-40B4-BE49-F238E27FC236}">
                <a16:creationId xmlns:a16="http://schemas.microsoft.com/office/drawing/2014/main" id="{A253F70B-045D-AB21-6116-BFC54FE12274}"/>
              </a:ext>
            </a:extLst>
          </p:cNvPr>
          <p:cNvSpPr txBox="1"/>
          <p:nvPr/>
        </p:nvSpPr>
        <p:spPr>
          <a:xfrm>
            <a:off x="9863223" y="2417593"/>
            <a:ext cx="695780" cy="338554"/>
          </a:xfrm>
          <a:prstGeom prst="rect">
            <a:avLst/>
          </a:prstGeom>
          <a:noFill/>
        </p:spPr>
        <p:txBody>
          <a:bodyPr wrap="square" rtlCol="0">
            <a:spAutoFit/>
          </a:bodyPr>
          <a:lstStyle/>
          <a:p>
            <a:r>
              <a:rPr lang="en-US" sz="1600" dirty="0"/>
              <a:t>……</a:t>
            </a:r>
            <a:r>
              <a:rPr lang="en-US" sz="1200" dirty="0"/>
              <a:t> </a:t>
            </a:r>
          </a:p>
        </p:txBody>
      </p:sp>
    </p:spTree>
    <p:extLst>
      <p:ext uri="{BB962C8B-B14F-4D97-AF65-F5344CB8AC3E}">
        <p14:creationId xmlns:p14="http://schemas.microsoft.com/office/powerpoint/2010/main" val="12962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A194E-2322-D6C6-B7CE-2901FB5826E5}"/>
              </a:ext>
            </a:extLst>
          </p:cNvPr>
          <p:cNvSpPr txBox="1"/>
          <p:nvPr/>
        </p:nvSpPr>
        <p:spPr>
          <a:xfrm>
            <a:off x="670718" y="2611746"/>
            <a:ext cx="10850563" cy="698591"/>
          </a:xfrm>
          <a:prstGeom prst="rect">
            <a:avLst/>
          </a:prstGeom>
          <a:noFill/>
          <a:ln>
            <a:noFill/>
          </a:ln>
        </p:spPr>
        <p:txBody>
          <a:bodyPr spcFirstLastPara="1" wrap="square" lIns="91425" tIns="45700" rIns="91425" bIns="45700" rtlCol="0" anchor="ctr" anchorCtr="0">
            <a:normAutofit/>
          </a:bodyPr>
          <a:lstStyle/>
          <a:p>
            <a:pPr algn="ctr">
              <a:lnSpc>
                <a:spcPct val="90000"/>
              </a:lnSpc>
              <a:spcAft>
                <a:spcPts val="600"/>
              </a:spcAft>
              <a:buClr>
                <a:schemeClr val="dk1"/>
              </a:buClr>
              <a:buSzPts val="4000"/>
            </a:pPr>
            <a:r>
              <a:rPr lang="en-US" sz="3700" b="1" i="0" u="none" strike="noStrike" cap="none" dirty="0">
                <a:solidFill>
                  <a:schemeClr val="dk1"/>
                </a:solidFill>
                <a:latin typeface="Arial"/>
                <a:ea typeface="Arial"/>
                <a:cs typeface="Arial"/>
                <a:sym typeface="Arial"/>
              </a:rPr>
              <a:t>Thank you</a:t>
            </a:r>
          </a:p>
        </p:txBody>
      </p:sp>
    </p:spTree>
    <p:extLst>
      <p:ext uri="{BB962C8B-B14F-4D97-AF65-F5344CB8AC3E}">
        <p14:creationId xmlns:p14="http://schemas.microsoft.com/office/powerpoint/2010/main" val="3961370941"/>
      </p:ext>
    </p:extLst>
  </p:cSld>
  <p:clrMapOvr>
    <a:masterClrMapping/>
  </p:clrMapOvr>
</p:sld>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B61024"/>
      </a:accent1>
      <a:accent2>
        <a:srgbClr val="EB172E"/>
      </a:accent2>
      <a:accent3>
        <a:srgbClr val="FFCD44"/>
      </a:accent3>
      <a:accent4>
        <a:srgbClr val="FB6565"/>
      </a:accent4>
      <a:accent5>
        <a:srgbClr val="828E97"/>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807</Words>
  <Application>Microsoft Office PowerPoint</Application>
  <PresentationFormat>Widescreen</PresentationFormat>
  <Paragraphs>128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Raleway</vt:lpstr>
      <vt:lpstr>Raleway SemiBold</vt:lpstr>
      <vt:lpstr>Arial</vt:lpstr>
      <vt:lpstr>主题5</vt:lpstr>
      <vt:lpstr>CASTNXT</vt:lpstr>
      <vt:lpstr>PowerPoint Presentation</vt:lpstr>
      <vt:lpstr>PowerPoint Presentation</vt:lpstr>
      <vt:lpstr>Proposed Solution</vt:lpstr>
      <vt:lpstr>Improvements over previous team</vt:lpstr>
      <vt:lpstr>PowerPoint Presentation</vt:lpstr>
      <vt:lpstr>Application Overview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CASTNXT</dc:title>
  <cp:lastModifiedBy>Shanmugam, Vibush Karthee</cp:lastModifiedBy>
  <cp:revision>6</cp:revision>
  <dcterms:modified xsi:type="dcterms:W3CDTF">2022-05-08T22:29:39Z</dcterms:modified>
</cp:coreProperties>
</file>