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2196F3"/>
    <a:srgbClr val="F4433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9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4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0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3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BB99-3C08-4FEC-9029-B8F678F19B5B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D182A-E207-4E66-9848-E168F3897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71" y="2559149"/>
            <a:ext cx="9142857" cy="1587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" y="62611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404040"/>
                </a:solidFill>
              </a:rPr>
              <a:t>Team 2 – Caleb Rush, Jordan </a:t>
            </a:r>
            <a:r>
              <a:rPr lang="en-US" sz="2000" b="1" dirty="0" err="1" smtClean="0">
                <a:solidFill>
                  <a:srgbClr val="404040"/>
                </a:solidFill>
              </a:rPr>
              <a:t>LaRiccia</a:t>
            </a:r>
            <a:r>
              <a:rPr lang="en-US" sz="2000" b="1" dirty="0" smtClean="0">
                <a:solidFill>
                  <a:srgbClr val="404040"/>
                </a:solidFill>
              </a:rPr>
              <a:t>, Adam </a:t>
            </a:r>
            <a:r>
              <a:rPr lang="en-US" sz="2000" b="1" dirty="0" err="1" smtClean="0">
                <a:solidFill>
                  <a:srgbClr val="404040"/>
                </a:solidFill>
              </a:rPr>
              <a:t>Meanor</a:t>
            </a:r>
            <a:endParaRPr 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162630"/>
            <a:ext cx="11814629" cy="32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914810"/>
            <a:ext cx="11776529" cy="48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187449"/>
            <a:ext cx="11639550" cy="45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289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4CAF50"/>
                </a:solidFill>
              </a:rPr>
              <a:t>Behavior</a:t>
            </a:r>
            <a:endParaRPr lang="en-US" sz="8000" b="1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07" y="0"/>
            <a:ext cx="7458385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12152526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289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4CAF50"/>
                </a:solidFill>
              </a:rPr>
              <a:t>Implementation Progress</a:t>
            </a:r>
            <a:endParaRPr lang="en-US" sz="8000" b="1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6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44336"/>
                </a:solidFill>
              </a:rPr>
              <a:t>What is Completed: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4799"/>
            <a:ext cx="10515600" cy="24003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196F3"/>
                </a:solidFill>
              </a:rPr>
              <a:t>Every class is implemented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196F3"/>
                </a:solidFill>
              </a:rPr>
              <a:t>All features work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196F3"/>
                </a:solidFill>
              </a:rPr>
              <a:t>User Interface is fully designed</a:t>
            </a:r>
          </a:p>
          <a:p>
            <a:endParaRPr lang="en-US" b="1" dirty="0" smtClean="0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1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44336"/>
                </a:solidFill>
              </a:rPr>
              <a:t>What Needs Done: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844799"/>
            <a:ext cx="10515600" cy="24003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2196F3"/>
                </a:solidFill>
              </a:rPr>
              <a:t>Resources need to be completed (specific Parts, Abilities, etc.)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2196F3"/>
                </a:solidFill>
              </a:rPr>
              <a:t>Minor bugs/issues need to be fixed</a:t>
            </a:r>
          </a:p>
        </p:txBody>
      </p:sp>
    </p:spTree>
    <p:extLst>
      <p:ext uri="{BB962C8B-B14F-4D97-AF65-F5344CB8AC3E}">
        <p14:creationId xmlns:p14="http://schemas.microsoft.com/office/powerpoint/2010/main" val="390068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44336"/>
                </a:solidFill>
              </a:rPr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8825"/>
            <a:ext cx="10515600" cy="123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2196F3"/>
                </a:solidFill>
              </a:rPr>
              <a:t>A turn based strategy game where players can create their own character called an “Amalgamation” and do battle.</a:t>
            </a:r>
            <a:endParaRPr lang="en-US" sz="3200" b="1" dirty="0">
              <a:solidFill>
                <a:srgbClr val="2196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89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4CAF50"/>
                </a:solidFill>
              </a:rPr>
              <a:t>Terminology</a:t>
            </a:r>
            <a:endParaRPr lang="en-US" sz="8000" b="1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44336"/>
                </a:solidFill>
              </a:rPr>
              <a:t>Amalgamations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2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196F3"/>
                </a:solidFill>
              </a:rPr>
              <a:t>The playable characters in the game. Visually, a combination of different body parts.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717800"/>
            <a:ext cx="3409950" cy="375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8275"/>
            <a:ext cx="3409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44336"/>
                </a:solidFill>
              </a:rPr>
              <a:t>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58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196F3"/>
                </a:solidFill>
              </a:rPr>
              <a:t>The body parts that make up an Amalgamation. The Parts an Amalgamation is made up of determines how strong it is and what it can do in battle.</a:t>
            </a:r>
            <a:endParaRPr lang="en-US" b="1" dirty="0" smtClean="0">
              <a:solidFill>
                <a:srgbClr val="2196F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3605213"/>
            <a:ext cx="2581275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69" y="3636384"/>
            <a:ext cx="2540579" cy="254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42" y="3636384"/>
            <a:ext cx="1904762" cy="19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98" y="3636384"/>
            <a:ext cx="2222222" cy="2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44336"/>
                </a:solidFill>
              </a:rPr>
              <a:t>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04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196F3"/>
                </a:solidFill>
              </a:rPr>
              <a:t>The actions that can be performed by Amalgamations in battle. They may be an attack that will hurt another Amalgamation, or it may be a technique that increases the Amalgamation’s strength.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4014787"/>
            <a:ext cx="4246075" cy="1903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69927"/>
            <a:ext cx="4472309" cy="21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289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4CAF50"/>
                </a:solidFill>
              </a:rPr>
              <a:t>Scope</a:t>
            </a:r>
            <a:endParaRPr lang="en-US" sz="8000" b="1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881352"/>
              </p:ext>
            </p:extLst>
          </p:nvPr>
        </p:nvGraphicFramePr>
        <p:xfrm>
          <a:off x="2381250" y="152395"/>
          <a:ext cx="5962431" cy="660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972367" imgH="9810879" progId="Visio.Drawing.15">
                  <p:embed/>
                </p:oleObj>
              </mc:Choice>
              <mc:Fallback>
                <p:oleObj name="Visio" r:id="rId3" imgW="6972367" imgH="981087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52395"/>
                        <a:ext cx="5962431" cy="6604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9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289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rgbClr val="4CAF50"/>
                </a:solidFill>
              </a:rPr>
              <a:t>Structure</a:t>
            </a:r>
            <a:endParaRPr lang="en-US" sz="8000" b="1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161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Visio</vt:lpstr>
      <vt:lpstr>PowerPoint Presentation</vt:lpstr>
      <vt:lpstr>Description</vt:lpstr>
      <vt:lpstr>Terminology</vt:lpstr>
      <vt:lpstr>Amalgamations</vt:lpstr>
      <vt:lpstr>Parts</vt:lpstr>
      <vt:lpstr>Abilities</vt:lpstr>
      <vt:lpstr>Scope</vt:lpstr>
      <vt:lpstr>PowerPoint Presentation</vt:lpstr>
      <vt:lpstr>Structure</vt:lpstr>
      <vt:lpstr>PowerPoint Presentation</vt:lpstr>
      <vt:lpstr>PowerPoint Presentation</vt:lpstr>
      <vt:lpstr>PowerPoint Presentation</vt:lpstr>
      <vt:lpstr>Behavior</vt:lpstr>
      <vt:lpstr>PowerPoint Presentation</vt:lpstr>
      <vt:lpstr>PowerPoint Presentation</vt:lpstr>
      <vt:lpstr>Implementation Progress</vt:lpstr>
      <vt:lpstr>What is Completed:</vt:lpstr>
      <vt:lpstr>What Needs Done:</vt:lpstr>
    </vt:vector>
  </TitlesOfParts>
  <Company>Penn State Erie - The Behrend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Rush</dc:creator>
  <cp:lastModifiedBy>Caleb Rush</cp:lastModifiedBy>
  <cp:revision>20</cp:revision>
  <dcterms:created xsi:type="dcterms:W3CDTF">2015-12-11T03:54:56Z</dcterms:created>
  <dcterms:modified xsi:type="dcterms:W3CDTF">2015-12-11T08:17:16Z</dcterms:modified>
</cp:coreProperties>
</file>