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cade Gamer" charset="1" panose="00000000000000000000"/>
      <p:regular r:id="rId11"/>
    </p:embeddedFont>
    <p:embeddedFont>
      <p:font typeface="Hagrid Text" charset="1" panose="00000500000000000000"/>
      <p:regular r:id="rId12"/>
    </p:embeddedFont>
    <p:embeddedFont>
      <p:font typeface="Hagrid Text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7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8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2561" y="-229927"/>
            <a:ext cx="19013121" cy="8650563"/>
          </a:xfrm>
          <a:custGeom>
            <a:avLst/>
            <a:gdLst/>
            <a:ahLst/>
            <a:cxnLst/>
            <a:rect r="r" b="b" t="t" l="l"/>
            <a:pathLst>
              <a:path h="8650563" w="19013121">
                <a:moveTo>
                  <a:pt x="0" y="0"/>
                </a:moveTo>
                <a:lnTo>
                  <a:pt x="19013122" y="0"/>
                </a:lnTo>
                <a:lnTo>
                  <a:pt x="19013122" y="8650563"/>
                </a:lnTo>
                <a:lnTo>
                  <a:pt x="0" y="865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197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6000" y="8020019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1"/>
                </a:lnTo>
                <a:lnTo>
                  <a:pt x="0" y="2286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grpSp>
        <p:nvGrpSpPr>
          <p:cNvPr name="Group 7" id="7"/>
          <p:cNvGrpSpPr/>
          <p:nvPr/>
        </p:nvGrpSpPr>
        <p:grpSpPr>
          <a:xfrm rot="-66670">
            <a:off x="5016626" y="2057400"/>
            <a:ext cx="8267162" cy="2764275"/>
            <a:chOff x="0" y="0"/>
            <a:chExt cx="2177360" cy="7280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7360" cy="728040"/>
            </a:xfrm>
            <a:custGeom>
              <a:avLst/>
              <a:gdLst/>
              <a:ahLst/>
              <a:cxnLst/>
              <a:rect r="r" b="b" t="t" l="l"/>
              <a:pathLst>
                <a:path h="728040" w="2177360">
                  <a:moveTo>
                    <a:pt x="93647" y="0"/>
                  </a:moveTo>
                  <a:lnTo>
                    <a:pt x="2083713" y="0"/>
                  </a:lnTo>
                  <a:cubicBezTo>
                    <a:pt x="2108550" y="0"/>
                    <a:pt x="2132369" y="9866"/>
                    <a:pt x="2149931" y="27428"/>
                  </a:cubicBezTo>
                  <a:cubicBezTo>
                    <a:pt x="2167493" y="44991"/>
                    <a:pt x="2177360" y="68810"/>
                    <a:pt x="2177360" y="93647"/>
                  </a:cubicBezTo>
                  <a:lnTo>
                    <a:pt x="2177360" y="634393"/>
                  </a:lnTo>
                  <a:cubicBezTo>
                    <a:pt x="2177360" y="659230"/>
                    <a:pt x="2167493" y="683049"/>
                    <a:pt x="2149931" y="700611"/>
                  </a:cubicBezTo>
                  <a:cubicBezTo>
                    <a:pt x="2132369" y="718173"/>
                    <a:pt x="2108550" y="728040"/>
                    <a:pt x="2083713" y="728040"/>
                  </a:cubicBezTo>
                  <a:lnTo>
                    <a:pt x="93647" y="728040"/>
                  </a:lnTo>
                  <a:cubicBezTo>
                    <a:pt x="68810" y="728040"/>
                    <a:pt x="44991" y="718173"/>
                    <a:pt x="27428" y="700611"/>
                  </a:cubicBezTo>
                  <a:cubicBezTo>
                    <a:pt x="9866" y="683049"/>
                    <a:pt x="0" y="659230"/>
                    <a:pt x="0" y="634393"/>
                  </a:cubicBezTo>
                  <a:lnTo>
                    <a:pt x="0" y="93647"/>
                  </a:lnTo>
                  <a:cubicBezTo>
                    <a:pt x="0" y="68810"/>
                    <a:pt x="9866" y="44991"/>
                    <a:pt x="27428" y="27428"/>
                  </a:cubicBezTo>
                  <a:cubicBezTo>
                    <a:pt x="44991" y="9866"/>
                    <a:pt x="68810" y="0"/>
                    <a:pt x="93647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177360" cy="775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852417" y="5227745"/>
            <a:ext cx="11051967" cy="1520769"/>
            <a:chOff x="0" y="0"/>
            <a:chExt cx="2910806" cy="4005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10806" cy="400532"/>
            </a:xfrm>
            <a:custGeom>
              <a:avLst/>
              <a:gdLst/>
              <a:ahLst/>
              <a:cxnLst/>
              <a:rect r="r" b="b" t="t" l="l"/>
              <a:pathLst>
                <a:path h="400532" w="2910806">
                  <a:moveTo>
                    <a:pt x="70050" y="0"/>
                  </a:moveTo>
                  <a:lnTo>
                    <a:pt x="2840756" y="0"/>
                  </a:lnTo>
                  <a:cubicBezTo>
                    <a:pt x="2859335" y="0"/>
                    <a:pt x="2877152" y="7380"/>
                    <a:pt x="2890289" y="20517"/>
                  </a:cubicBezTo>
                  <a:cubicBezTo>
                    <a:pt x="2903426" y="33654"/>
                    <a:pt x="2910806" y="51472"/>
                    <a:pt x="2910806" y="70050"/>
                  </a:cubicBezTo>
                  <a:lnTo>
                    <a:pt x="2910806" y="330482"/>
                  </a:lnTo>
                  <a:cubicBezTo>
                    <a:pt x="2910806" y="349060"/>
                    <a:pt x="2903426" y="366878"/>
                    <a:pt x="2890289" y="380015"/>
                  </a:cubicBezTo>
                  <a:cubicBezTo>
                    <a:pt x="2877152" y="393152"/>
                    <a:pt x="2859335" y="400532"/>
                    <a:pt x="2840756" y="400532"/>
                  </a:cubicBezTo>
                  <a:lnTo>
                    <a:pt x="70050" y="400532"/>
                  </a:lnTo>
                  <a:cubicBezTo>
                    <a:pt x="31363" y="400532"/>
                    <a:pt x="0" y="369169"/>
                    <a:pt x="0" y="330482"/>
                  </a:cubicBezTo>
                  <a:lnTo>
                    <a:pt x="0" y="70050"/>
                  </a:lnTo>
                  <a:cubicBezTo>
                    <a:pt x="0" y="31363"/>
                    <a:pt x="31363" y="0"/>
                    <a:pt x="70050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910806" cy="448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945396" y="3552597"/>
            <a:ext cx="770604" cy="1348979"/>
          </a:xfrm>
          <a:custGeom>
            <a:avLst/>
            <a:gdLst/>
            <a:ahLst/>
            <a:cxnLst/>
            <a:rect r="r" b="b" t="t" l="l"/>
            <a:pathLst>
              <a:path h="1348979" w="770604">
                <a:moveTo>
                  <a:pt x="0" y="0"/>
                </a:moveTo>
                <a:lnTo>
                  <a:pt x="770604" y="0"/>
                </a:lnTo>
                <a:lnTo>
                  <a:pt x="770604" y="1348979"/>
                </a:lnTo>
                <a:lnTo>
                  <a:pt x="0" y="1348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13768" y="3935059"/>
            <a:ext cx="2558211" cy="2992059"/>
          </a:xfrm>
          <a:custGeom>
            <a:avLst/>
            <a:gdLst/>
            <a:ahLst/>
            <a:cxnLst/>
            <a:rect r="r" b="b" t="t" l="l"/>
            <a:pathLst>
              <a:path h="2992059" w="2558211">
                <a:moveTo>
                  <a:pt x="0" y="0"/>
                </a:moveTo>
                <a:lnTo>
                  <a:pt x="2558211" y="0"/>
                </a:lnTo>
                <a:lnTo>
                  <a:pt x="2558211" y="2992059"/>
                </a:lnTo>
                <a:lnTo>
                  <a:pt x="0" y="29920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495764" y="1132468"/>
            <a:ext cx="1608198" cy="1021363"/>
          </a:xfrm>
          <a:custGeom>
            <a:avLst/>
            <a:gdLst/>
            <a:ahLst/>
            <a:cxnLst/>
            <a:rect r="r" b="b" t="t" l="l"/>
            <a:pathLst>
              <a:path h="1021363" w="1608198">
                <a:moveTo>
                  <a:pt x="0" y="0"/>
                </a:moveTo>
                <a:lnTo>
                  <a:pt x="1608198" y="0"/>
                </a:lnTo>
                <a:lnTo>
                  <a:pt x="1608198" y="1021362"/>
                </a:lnTo>
                <a:lnTo>
                  <a:pt x="0" y="10213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13103" y="364581"/>
            <a:ext cx="1431194" cy="882793"/>
          </a:xfrm>
          <a:custGeom>
            <a:avLst/>
            <a:gdLst/>
            <a:ahLst/>
            <a:cxnLst/>
            <a:rect r="r" b="b" t="t" l="l"/>
            <a:pathLst>
              <a:path h="882793" w="1431194">
                <a:moveTo>
                  <a:pt x="0" y="0"/>
                </a:moveTo>
                <a:lnTo>
                  <a:pt x="1431194" y="0"/>
                </a:lnTo>
                <a:lnTo>
                  <a:pt x="1431194" y="882793"/>
                </a:lnTo>
                <a:lnTo>
                  <a:pt x="0" y="8827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56724" y="3781909"/>
            <a:ext cx="1815216" cy="1119666"/>
          </a:xfrm>
          <a:custGeom>
            <a:avLst/>
            <a:gdLst/>
            <a:ahLst/>
            <a:cxnLst/>
            <a:rect r="r" b="b" t="t" l="l"/>
            <a:pathLst>
              <a:path h="1119666" w="1815216">
                <a:moveTo>
                  <a:pt x="0" y="0"/>
                </a:moveTo>
                <a:lnTo>
                  <a:pt x="1815217" y="0"/>
                </a:lnTo>
                <a:lnTo>
                  <a:pt x="1815217" y="1119667"/>
                </a:lnTo>
                <a:lnTo>
                  <a:pt x="0" y="11196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89120" y="5988130"/>
            <a:ext cx="1570180" cy="1278165"/>
          </a:xfrm>
          <a:custGeom>
            <a:avLst/>
            <a:gdLst/>
            <a:ahLst/>
            <a:cxnLst/>
            <a:rect r="r" b="b" t="t" l="l"/>
            <a:pathLst>
              <a:path h="1278165" w="1570180">
                <a:moveTo>
                  <a:pt x="0" y="0"/>
                </a:moveTo>
                <a:lnTo>
                  <a:pt x="1570180" y="0"/>
                </a:lnTo>
                <a:lnTo>
                  <a:pt x="1570180" y="1278164"/>
                </a:lnTo>
                <a:lnTo>
                  <a:pt x="0" y="127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95268" y="1547560"/>
            <a:ext cx="753421" cy="787891"/>
          </a:xfrm>
          <a:custGeom>
            <a:avLst/>
            <a:gdLst/>
            <a:ahLst/>
            <a:cxnLst/>
            <a:rect r="r" b="b" t="t" l="l"/>
            <a:pathLst>
              <a:path h="787891" w="753421">
                <a:moveTo>
                  <a:pt x="0" y="0"/>
                </a:moveTo>
                <a:lnTo>
                  <a:pt x="753421" y="0"/>
                </a:lnTo>
                <a:lnTo>
                  <a:pt x="753421" y="787891"/>
                </a:lnTo>
                <a:lnTo>
                  <a:pt x="0" y="7878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-66670">
            <a:off x="5458292" y="2254196"/>
            <a:ext cx="7197194" cy="201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9"/>
              </a:lnSpc>
              <a:spcBef>
                <a:spcPct val="0"/>
              </a:spcBef>
            </a:pPr>
            <a:r>
              <a:rPr lang="en-US" sz="5678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ALL DOGS GO TO HEAVEN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52417" y="5221539"/>
            <a:ext cx="11051967" cy="1361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5"/>
              </a:lnSpc>
              <a:spcBef>
                <a:spcPct val="0"/>
              </a:spcBef>
            </a:pPr>
            <a:r>
              <a:rPr lang="en-US" sz="7603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Presentation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52417" y="6812818"/>
            <a:ext cx="11051967" cy="75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85"/>
              </a:lnSpc>
              <a:spcBef>
                <a:spcPct val="0"/>
              </a:spcBef>
            </a:pPr>
            <a:r>
              <a:rPr lang="en-US" sz="4203">
                <a:solidFill>
                  <a:srgbClr val="F8F8F8"/>
                </a:solidFill>
                <a:latin typeface="Arcade Gamer"/>
                <a:ea typeface="Arcade Gamer"/>
                <a:cs typeface="Arcade Gamer"/>
                <a:sym typeface="Arcade Gamer"/>
              </a:rPr>
              <a:t>AmalIa BM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2561" y="-229927"/>
            <a:ext cx="19013121" cy="8650563"/>
          </a:xfrm>
          <a:custGeom>
            <a:avLst/>
            <a:gdLst/>
            <a:ahLst/>
            <a:cxnLst/>
            <a:rect r="r" b="b" t="t" l="l"/>
            <a:pathLst>
              <a:path h="8650563" w="19013121">
                <a:moveTo>
                  <a:pt x="0" y="0"/>
                </a:moveTo>
                <a:lnTo>
                  <a:pt x="19013122" y="0"/>
                </a:lnTo>
                <a:lnTo>
                  <a:pt x="19013122" y="8650563"/>
                </a:lnTo>
                <a:lnTo>
                  <a:pt x="0" y="865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197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6000" y="8020019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1"/>
                </a:lnTo>
                <a:lnTo>
                  <a:pt x="0" y="2286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grpSp>
        <p:nvGrpSpPr>
          <p:cNvPr name="Group 7" id="7"/>
          <p:cNvGrpSpPr/>
          <p:nvPr/>
        </p:nvGrpSpPr>
        <p:grpSpPr>
          <a:xfrm rot="-66670">
            <a:off x="4824715" y="432860"/>
            <a:ext cx="7775919" cy="1303484"/>
            <a:chOff x="0" y="0"/>
            <a:chExt cx="2047979" cy="3433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47979" cy="343304"/>
            </a:xfrm>
            <a:custGeom>
              <a:avLst/>
              <a:gdLst/>
              <a:ahLst/>
              <a:cxnLst/>
              <a:rect r="r" b="b" t="t" l="l"/>
              <a:pathLst>
                <a:path h="343304" w="2047979">
                  <a:moveTo>
                    <a:pt x="99563" y="0"/>
                  </a:moveTo>
                  <a:lnTo>
                    <a:pt x="1948416" y="0"/>
                  </a:lnTo>
                  <a:cubicBezTo>
                    <a:pt x="2003403" y="0"/>
                    <a:pt x="2047979" y="44576"/>
                    <a:pt x="2047979" y="99563"/>
                  </a:cubicBezTo>
                  <a:lnTo>
                    <a:pt x="2047979" y="243742"/>
                  </a:lnTo>
                  <a:cubicBezTo>
                    <a:pt x="2047979" y="270147"/>
                    <a:pt x="2037489" y="295471"/>
                    <a:pt x="2018817" y="314143"/>
                  </a:cubicBezTo>
                  <a:cubicBezTo>
                    <a:pt x="2000146" y="332815"/>
                    <a:pt x="1974822" y="343304"/>
                    <a:pt x="1948416" y="343304"/>
                  </a:cubicBezTo>
                  <a:lnTo>
                    <a:pt x="99563" y="343304"/>
                  </a:lnTo>
                  <a:cubicBezTo>
                    <a:pt x="44576" y="343304"/>
                    <a:pt x="0" y="298729"/>
                    <a:pt x="0" y="243742"/>
                  </a:cubicBezTo>
                  <a:lnTo>
                    <a:pt x="0" y="99563"/>
                  </a:lnTo>
                  <a:cubicBezTo>
                    <a:pt x="0" y="44576"/>
                    <a:pt x="44576" y="0"/>
                    <a:pt x="99563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047979" cy="390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24666" y="2253964"/>
            <a:ext cx="9438668" cy="5221302"/>
            <a:chOff x="0" y="0"/>
            <a:chExt cx="1704505" cy="9429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04505" cy="942902"/>
            </a:xfrm>
            <a:custGeom>
              <a:avLst/>
              <a:gdLst/>
              <a:ahLst/>
              <a:cxnLst/>
              <a:rect r="r" b="b" t="t" l="l"/>
              <a:pathLst>
                <a:path h="942902" w="1704505">
                  <a:moveTo>
                    <a:pt x="82023" y="0"/>
                  </a:moveTo>
                  <a:lnTo>
                    <a:pt x="1622482" y="0"/>
                  </a:lnTo>
                  <a:cubicBezTo>
                    <a:pt x="1644236" y="0"/>
                    <a:pt x="1665099" y="8642"/>
                    <a:pt x="1680481" y="24024"/>
                  </a:cubicBezTo>
                  <a:cubicBezTo>
                    <a:pt x="1695863" y="39406"/>
                    <a:pt x="1704505" y="60269"/>
                    <a:pt x="1704505" y="82023"/>
                  </a:cubicBezTo>
                  <a:lnTo>
                    <a:pt x="1704505" y="860878"/>
                  </a:lnTo>
                  <a:cubicBezTo>
                    <a:pt x="1704505" y="906179"/>
                    <a:pt x="1667782" y="942902"/>
                    <a:pt x="1622482" y="942902"/>
                  </a:cubicBezTo>
                  <a:lnTo>
                    <a:pt x="82023" y="942902"/>
                  </a:lnTo>
                  <a:cubicBezTo>
                    <a:pt x="36723" y="942902"/>
                    <a:pt x="0" y="906179"/>
                    <a:pt x="0" y="860878"/>
                  </a:cubicBezTo>
                  <a:lnTo>
                    <a:pt x="0" y="82023"/>
                  </a:lnTo>
                  <a:cubicBezTo>
                    <a:pt x="0" y="36723"/>
                    <a:pt x="36723" y="0"/>
                    <a:pt x="82023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04505" cy="990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12592" y="2676838"/>
            <a:ext cx="8862817" cy="437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1790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Este juego para PC tiene como personaje principal a London, una perra que está en el cielo. </a:t>
            </a:r>
          </a:p>
          <a:p>
            <a:pPr algn="ctr">
              <a:lnSpc>
                <a:spcPts val="2506"/>
              </a:lnSpc>
            </a:pPr>
          </a:p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sz="1790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Evita chocar contra nubes o chocolates tóxicos bailongos e intenta recoger la mayor cantidad de puntos que puedas gracias a los alimentos saludables.</a:t>
            </a:r>
          </a:p>
          <a:p>
            <a:pPr algn="ctr">
              <a:lnSpc>
                <a:spcPts val="2506"/>
              </a:lnSpc>
              <a:spcBef>
                <a:spcPct val="0"/>
              </a:spcBef>
            </a:pPr>
          </a:p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sz="1790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La sencilla dinámica del juego transmite un mensaje muy importante: </a:t>
            </a:r>
          </a:p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b="true" sz="1790">
                <a:solidFill>
                  <a:srgbClr val="000000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la comida saludable mejora, y prolonga, la vida de nuestros compañeros animales.</a:t>
            </a:r>
          </a:p>
          <a:p>
            <a:pPr algn="ctr">
              <a:lnSpc>
                <a:spcPts val="2646"/>
              </a:lnSpc>
              <a:spcBef>
                <a:spcPct val="0"/>
              </a:spcBef>
            </a:pPr>
          </a:p>
          <a:p>
            <a:pPr algn="ctr">
              <a:lnSpc>
                <a:spcPts val="2366"/>
              </a:lnSpc>
              <a:spcBef>
                <a:spcPct val="0"/>
              </a:spcBef>
            </a:pPr>
            <a:r>
              <a:rPr lang="en-US" sz="1690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Es un juego divertido, organizado en 6 niveles, con capacidad para evolucionar a más en un futuro, y al que pueden jugar las personas de todas las edades. 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804856" y="2138353"/>
            <a:ext cx="962288" cy="728589"/>
          </a:xfrm>
          <a:custGeom>
            <a:avLst/>
            <a:gdLst/>
            <a:ahLst/>
            <a:cxnLst/>
            <a:rect r="r" b="b" t="t" l="l"/>
            <a:pathLst>
              <a:path h="728589" w="962288">
                <a:moveTo>
                  <a:pt x="0" y="0"/>
                </a:moveTo>
                <a:lnTo>
                  <a:pt x="962288" y="0"/>
                </a:lnTo>
                <a:lnTo>
                  <a:pt x="962288" y="728590"/>
                </a:lnTo>
                <a:lnTo>
                  <a:pt x="0" y="7285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41814" y="5538043"/>
            <a:ext cx="1088371" cy="720678"/>
          </a:xfrm>
          <a:custGeom>
            <a:avLst/>
            <a:gdLst/>
            <a:ahLst/>
            <a:cxnLst/>
            <a:rect r="r" b="b" t="t" l="l"/>
            <a:pathLst>
              <a:path h="720678" w="1088371">
                <a:moveTo>
                  <a:pt x="0" y="0"/>
                </a:moveTo>
                <a:lnTo>
                  <a:pt x="1088372" y="0"/>
                </a:lnTo>
                <a:lnTo>
                  <a:pt x="1088372" y="720679"/>
                </a:lnTo>
                <a:lnTo>
                  <a:pt x="0" y="7206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97810" y="1392407"/>
            <a:ext cx="604190" cy="838424"/>
          </a:xfrm>
          <a:custGeom>
            <a:avLst/>
            <a:gdLst/>
            <a:ahLst/>
            <a:cxnLst/>
            <a:rect r="r" b="b" t="t" l="l"/>
            <a:pathLst>
              <a:path h="838424" w="604190">
                <a:moveTo>
                  <a:pt x="0" y="0"/>
                </a:moveTo>
                <a:lnTo>
                  <a:pt x="604190" y="0"/>
                </a:lnTo>
                <a:lnTo>
                  <a:pt x="604190" y="838423"/>
                </a:lnTo>
                <a:lnTo>
                  <a:pt x="0" y="8384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397810" y="5898383"/>
            <a:ext cx="1005319" cy="999095"/>
          </a:xfrm>
          <a:custGeom>
            <a:avLst/>
            <a:gdLst/>
            <a:ahLst/>
            <a:cxnLst/>
            <a:rect r="r" b="b" t="t" l="l"/>
            <a:pathLst>
              <a:path h="999095" w="1005319">
                <a:moveTo>
                  <a:pt x="0" y="0"/>
                </a:moveTo>
                <a:lnTo>
                  <a:pt x="1005319" y="0"/>
                </a:lnTo>
                <a:lnTo>
                  <a:pt x="1005319" y="999094"/>
                </a:lnTo>
                <a:lnTo>
                  <a:pt x="0" y="9990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66670">
            <a:off x="5231391" y="736433"/>
            <a:ext cx="7126952" cy="601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sz="333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BRIEF GAME DESCRIPTION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2561" y="-229927"/>
            <a:ext cx="19013121" cy="8650563"/>
          </a:xfrm>
          <a:custGeom>
            <a:avLst/>
            <a:gdLst/>
            <a:ahLst/>
            <a:cxnLst/>
            <a:rect r="r" b="b" t="t" l="l"/>
            <a:pathLst>
              <a:path h="8650563" w="19013121">
                <a:moveTo>
                  <a:pt x="0" y="0"/>
                </a:moveTo>
                <a:lnTo>
                  <a:pt x="19013122" y="0"/>
                </a:lnTo>
                <a:lnTo>
                  <a:pt x="19013122" y="8650563"/>
                </a:lnTo>
                <a:lnTo>
                  <a:pt x="0" y="865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197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6000" y="8020019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1"/>
                </a:lnTo>
                <a:lnTo>
                  <a:pt x="0" y="2286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72152">
            <a:off x="2509986" y="3041585"/>
            <a:ext cx="13268028" cy="2707583"/>
            <a:chOff x="0" y="0"/>
            <a:chExt cx="3043922" cy="6211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3922" cy="621168"/>
            </a:xfrm>
            <a:custGeom>
              <a:avLst/>
              <a:gdLst/>
              <a:ahLst/>
              <a:cxnLst/>
              <a:rect r="r" b="b" t="t" l="l"/>
              <a:pathLst>
                <a:path h="621168" w="3043922">
                  <a:moveTo>
                    <a:pt x="1521961" y="0"/>
                  </a:moveTo>
                  <a:cubicBezTo>
                    <a:pt x="681405" y="0"/>
                    <a:pt x="0" y="139053"/>
                    <a:pt x="0" y="310584"/>
                  </a:cubicBezTo>
                  <a:cubicBezTo>
                    <a:pt x="0" y="482115"/>
                    <a:pt x="681405" y="621168"/>
                    <a:pt x="1521961" y="621168"/>
                  </a:cubicBezTo>
                  <a:cubicBezTo>
                    <a:pt x="2362517" y="621168"/>
                    <a:pt x="3043922" y="482115"/>
                    <a:pt x="3043922" y="310584"/>
                  </a:cubicBezTo>
                  <a:cubicBezTo>
                    <a:pt x="3043922" y="139053"/>
                    <a:pt x="2362517" y="0"/>
                    <a:pt x="15219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539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285368" y="10609"/>
              <a:ext cx="2473186" cy="552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403292" y="3035918"/>
            <a:ext cx="602153" cy="602153"/>
          </a:xfrm>
          <a:custGeom>
            <a:avLst/>
            <a:gdLst/>
            <a:ahLst/>
            <a:cxnLst/>
            <a:rect r="r" b="b" t="t" l="l"/>
            <a:pathLst>
              <a:path h="602153" w="602153">
                <a:moveTo>
                  <a:pt x="0" y="0"/>
                </a:moveTo>
                <a:lnTo>
                  <a:pt x="602152" y="0"/>
                </a:lnTo>
                <a:lnTo>
                  <a:pt x="602152" y="602153"/>
                </a:lnTo>
                <a:lnTo>
                  <a:pt x="0" y="602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65010" y="2588990"/>
            <a:ext cx="12040434" cy="3699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83"/>
              </a:lnSpc>
              <a:spcBef>
                <a:spcPct val="0"/>
              </a:spcBef>
            </a:pPr>
            <a:r>
              <a:rPr lang="en-US" sz="103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¿Cómo se juega?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951270" y="5165142"/>
            <a:ext cx="602153" cy="602153"/>
          </a:xfrm>
          <a:custGeom>
            <a:avLst/>
            <a:gdLst/>
            <a:ahLst/>
            <a:cxnLst/>
            <a:rect r="r" b="b" t="t" l="l"/>
            <a:pathLst>
              <a:path h="602153" w="602153">
                <a:moveTo>
                  <a:pt x="0" y="0"/>
                </a:moveTo>
                <a:lnTo>
                  <a:pt x="602153" y="0"/>
                </a:lnTo>
                <a:lnTo>
                  <a:pt x="602153" y="602153"/>
                </a:lnTo>
                <a:lnTo>
                  <a:pt x="0" y="602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86929">
            <a:off x="14471344" y="6320023"/>
            <a:ext cx="2493477" cy="737851"/>
            <a:chOff x="0" y="0"/>
            <a:chExt cx="539240" cy="1595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39240" cy="159568"/>
            </a:xfrm>
            <a:custGeom>
              <a:avLst/>
              <a:gdLst/>
              <a:ahLst/>
              <a:cxnLst/>
              <a:rect r="r" b="b" t="t" l="l"/>
              <a:pathLst>
                <a:path h="159568" w="539240">
                  <a:moveTo>
                    <a:pt x="79784" y="0"/>
                  </a:moveTo>
                  <a:lnTo>
                    <a:pt x="459456" y="0"/>
                  </a:lnTo>
                  <a:cubicBezTo>
                    <a:pt x="503520" y="0"/>
                    <a:pt x="539240" y="35721"/>
                    <a:pt x="539240" y="79784"/>
                  </a:cubicBezTo>
                  <a:lnTo>
                    <a:pt x="539240" y="79784"/>
                  </a:lnTo>
                  <a:cubicBezTo>
                    <a:pt x="539240" y="123847"/>
                    <a:pt x="503520" y="159568"/>
                    <a:pt x="459456" y="159568"/>
                  </a:cubicBezTo>
                  <a:lnTo>
                    <a:pt x="79784" y="159568"/>
                  </a:lnTo>
                  <a:cubicBezTo>
                    <a:pt x="35721" y="159568"/>
                    <a:pt x="0" y="123847"/>
                    <a:pt x="0" y="79784"/>
                  </a:cubicBezTo>
                  <a:lnTo>
                    <a:pt x="0" y="79784"/>
                  </a:lnTo>
                  <a:cubicBezTo>
                    <a:pt x="0" y="35721"/>
                    <a:pt x="35721" y="0"/>
                    <a:pt x="79784" y="0"/>
                  </a:cubicBezTo>
                  <a:close/>
                </a:path>
              </a:pathLst>
            </a:custGeom>
            <a:solidFill>
              <a:srgbClr val="F8F8F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39240" cy="207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15146" y="1088515"/>
            <a:ext cx="2449864" cy="2865338"/>
          </a:xfrm>
          <a:custGeom>
            <a:avLst/>
            <a:gdLst/>
            <a:ahLst/>
            <a:cxnLst/>
            <a:rect r="r" b="b" t="t" l="l"/>
            <a:pathLst>
              <a:path h="2865338" w="2449864">
                <a:moveTo>
                  <a:pt x="0" y="0"/>
                </a:moveTo>
                <a:lnTo>
                  <a:pt x="2449864" y="0"/>
                </a:lnTo>
                <a:lnTo>
                  <a:pt x="2449864" y="2865338"/>
                </a:lnTo>
                <a:lnTo>
                  <a:pt x="0" y="28653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719238" y="1532798"/>
            <a:ext cx="1540062" cy="740737"/>
          </a:xfrm>
          <a:custGeom>
            <a:avLst/>
            <a:gdLst/>
            <a:ahLst/>
            <a:cxnLst/>
            <a:rect r="r" b="b" t="t" l="l"/>
            <a:pathLst>
              <a:path h="740737" w="1540062">
                <a:moveTo>
                  <a:pt x="0" y="0"/>
                </a:moveTo>
                <a:lnTo>
                  <a:pt x="1540062" y="0"/>
                </a:lnTo>
                <a:lnTo>
                  <a:pt x="1540062" y="740736"/>
                </a:lnTo>
                <a:lnTo>
                  <a:pt x="0" y="740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28325" y="7024581"/>
            <a:ext cx="1357675" cy="1738170"/>
          </a:xfrm>
          <a:custGeom>
            <a:avLst/>
            <a:gdLst/>
            <a:ahLst/>
            <a:cxnLst/>
            <a:rect r="r" b="b" t="t" l="l"/>
            <a:pathLst>
              <a:path h="1738170" w="1357675">
                <a:moveTo>
                  <a:pt x="0" y="0"/>
                </a:moveTo>
                <a:lnTo>
                  <a:pt x="1357675" y="0"/>
                </a:lnTo>
                <a:lnTo>
                  <a:pt x="1357675" y="1738171"/>
                </a:lnTo>
                <a:lnTo>
                  <a:pt x="0" y="17381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223347" y="4628243"/>
            <a:ext cx="1139051" cy="1139051"/>
          </a:xfrm>
          <a:custGeom>
            <a:avLst/>
            <a:gdLst/>
            <a:ahLst/>
            <a:cxnLst/>
            <a:rect r="r" b="b" t="t" l="l"/>
            <a:pathLst>
              <a:path h="1139051" w="1139051">
                <a:moveTo>
                  <a:pt x="0" y="0"/>
                </a:moveTo>
                <a:lnTo>
                  <a:pt x="1139052" y="0"/>
                </a:lnTo>
                <a:lnTo>
                  <a:pt x="1139052" y="1139052"/>
                </a:lnTo>
                <a:lnTo>
                  <a:pt x="0" y="11390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86929">
            <a:off x="14569490" y="6491297"/>
            <a:ext cx="2298629" cy="33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don’t cheat!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2561" y="-229927"/>
            <a:ext cx="19013121" cy="8650563"/>
          </a:xfrm>
          <a:custGeom>
            <a:avLst/>
            <a:gdLst/>
            <a:ahLst/>
            <a:cxnLst/>
            <a:rect r="r" b="b" t="t" l="l"/>
            <a:pathLst>
              <a:path h="8650563" w="19013121">
                <a:moveTo>
                  <a:pt x="0" y="0"/>
                </a:moveTo>
                <a:lnTo>
                  <a:pt x="19013122" y="0"/>
                </a:lnTo>
                <a:lnTo>
                  <a:pt x="19013122" y="8650563"/>
                </a:lnTo>
                <a:lnTo>
                  <a:pt x="0" y="865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197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6000" y="8020019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1"/>
                </a:lnTo>
                <a:lnTo>
                  <a:pt x="0" y="2286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00283" y="4526857"/>
            <a:ext cx="4277028" cy="2257165"/>
            <a:chOff x="0" y="0"/>
            <a:chExt cx="772378" cy="407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72378" cy="407616"/>
            </a:xfrm>
            <a:custGeom>
              <a:avLst/>
              <a:gdLst/>
              <a:ahLst/>
              <a:cxnLst/>
              <a:rect r="r" b="b" t="t" l="l"/>
              <a:pathLst>
                <a:path h="407616" w="772378">
                  <a:moveTo>
                    <a:pt x="181012" y="0"/>
                  </a:moveTo>
                  <a:lnTo>
                    <a:pt x="591366" y="0"/>
                  </a:lnTo>
                  <a:cubicBezTo>
                    <a:pt x="639373" y="0"/>
                    <a:pt x="685414" y="19071"/>
                    <a:pt x="719361" y="53017"/>
                  </a:cubicBezTo>
                  <a:cubicBezTo>
                    <a:pt x="753307" y="86963"/>
                    <a:pt x="772378" y="133004"/>
                    <a:pt x="772378" y="181012"/>
                  </a:cubicBezTo>
                  <a:lnTo>
                    <a:pt x="772378" y="226604"/>
                  </a:lnTo>
                  <a:cubicBezTo>
                    <a:pt x="772378" y="326574"/>
                    <a:pt x="691336" y="407616"/>
                    <a:pt x="591366" y="407616"/>
                  </a:cubicBezTo>
                  <a:lnTo>
                    <a:pt x="181012" y="407616"/>
                  </a:lnTo>
                  <a:cubicBezTo>
                    <a:pt x="81042" y="407616"/>
                    <a:pt x="0" y="326574"/>
                    <a:pt x="0" y="226604"/>
                  </a:cubicBezTo>
                  <a:lnTo>
                    <a:pt x="0" y="181012"/>
                  </a:lnTo>
                  <a:cubicBezTo>
                    <a:pt x="0" y="81042"/>
                    <a:pt x="81042" y="0"/>
                    <a:pt x="181012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772378" cy="455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05486" y="4526857"/>
            <a:ext cx="4277028" cy="2257165"/>
            <a:chOff x="0" y="0"/>
            <a:chExt cx="772378" cy="407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2378" cy="407616"/>
            </a:xfrm>
            <a:custGeom>
              <a:avLst/>
              <a:gdLst/>
              <a:ahLst/>
              <a:cxnLst/>
              <a:rect r="r" b="b" t="t" l="l"/>
              <a:pathLst>
                <a:path h="407616" w="772378">
                  <a:moveTo>
                    <a:pt x="181012" y="0"/>
                  </a:moveTo>
                  <a:lnTo>
                    <a:pt x="591366" y="0"/>
                  </a:lnTo>
                  <a:cubicBezTo>
                    <a:pt x="639373" y="0"/>
                    <a:pt x="685414" y="19071"/>
                    <a:pt x="719361" y="53017"/>
                  </a:cubicBezTo>
                  <a:cubicBezTo>
                    <a:pt x="753307" y="86963"/>
                    <a:pt x="772378" y="133004"/>
                    <a:pt x="772378" y="181012"/>
                  </a:cubicBezTo>
                  <a:lnTo>
                    <a:pt x="772378" y="226604"/>
                  </a:lnTo>
                  <a:cubicBezTo>
                    <a:pt x="772378" y="326574"/>
                    <a:pt x="691336" y="407616"/>
                    <a:pt x="591366" y="407616"/>
                  </a:cubicBezTo>
                  <a:lnTo>
                    <a:pt x="181012" y="407616"/>
                  </a:lnTo>
                  <a:cubicBezTo>
                    <a:pt x="81042" y="407616"/>
                    <a:pt x="0" y="326574"/>
                    <a:pt x="0" y="226604"/>
                  </a:cubicBezTo>
                  <a:lnTo>
                    <a:pt x="0" y="181012"/>
                  </a:lnTo>
                  <a:cubicBezTo>
                    <a:pt x="0" y="81042"/>
                    <a:pt x="81042" y="0"/>
                    <a:pt x="181012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72378" cy="455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410688" y="4526857"/>
            <a:ext cx="4277028" cy="2257165"/>
            <a:chOff x="0" y="0"/>
            <a:chExt cx="772378" cy="4076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2378" cy="407616"/>
            </a:xfrm>
            <a:custGeom>
              <a:avLst/>
              <a:gdLst/>
              <a:ahLst/>
              <a:cxnLst/>
              <a:rect r="r" b="b" t="t" l="l"/>
              <a:pathLst>
                <a:path h="407616" w="772378">
                  <a:moveTo>
                    <a:pt x="181012" y="0"/>
                  </a:moveTo>
                  <a:lnTo>
                    <a:pt x="591366" y="0"/>
                  </a:lnTo>
                  <a:cubicBezTo>
                    <a:pt x="639373" y="0"/>
                    <a:pt x="685414" y="19071"/>
                    <a:pt x="719361" y="53017"/>
                  </a:cubicBezTo>
                  <a:cubicBezTo>
                    <a:pt x="753307" y="86963"/>
                    <a:pt x="772378" y="133004"/>
                    <a:pt x="772378" y="181012"/>
                  </a:cubicBezTo>
                  <a:lnTo>
                    <a:pt x="772378" y="226604"/>
                  </a:lnTo>
                  <a:cubicBezTo>
                    <a:pt x="772378" y="326574"/>
                    <a:pt x="691336" y="407616"/>
                    <a:pt x="591366" y="407616"/>
                  </a:cubicBezTo>
                  <a:lnTo>
                    <a:pt x="181012" y="407616"/>
                  </a:lnTo>
                  <a:cubicBezTo>
                    <a:pt x="81042" y="407616"/>
                    <a:pt x="0" y="326574"/>
                    <a:pt x="0" y="226604"/>
                  </a:cubicBezTo>
                  <a:lnTo>
                    <a:pt x="0" y="181012"/>
                  </a:lnTo>
                  <a:cubicBezTo>
                    <a:pt x="0" y="81042"/>
                    <a:pt x="81042" y="0"/>
                    <a:pt x="181012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772378" cy="455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5741" y="1972759"/>
            <a:ext cx="1986114" cy="1887230"/>
            <a:chOff x="0" y="0"/>
            <a:chExt cx="358667" cy="3408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58667" cy="340810"/>
            </a:xfrm>
            <a:custGeom>
              <a:avLst/>
              <a:gdLst/>
              <a:ahLst/>
              <a:cxnLst/>
              <a:rect r="r" b="b" t="t" l="l"/>
              <a:pathLst>
                <a:path h="340810" w="358667">
                  <a:moveTo>
                    <a:pt x="170405" y="0"/>
                  </a:moveTo>
                  <a:lnTo>
                    <a:pt x="188262" y="0"/>
                  </a:lnTo>
                  <a:cubicBezTo>
                    <a:pt x="233457" y="0"/>
                    <a:pt x="276800" y="17953"/>
                    <a:pt x="308757" y="49910"/>
                  </a:cubicBezTo>
                  <a:cubicBezTo>
                    <a:pt x="340714" y="81868"/>
                    <a:pt x="358667" y="125211"/>
                    <a:pt x="358667" y="170405"/>
                  </a:cubicBezTo>
                  <a:lnTo>
                    <a:pt x="358667" y="170405"/>
                  </a:lnTo>
                  <a:cubicBezTo>
                    <a:pt x="358667" y="215599"/>
                    <a:pt x="340714" y="258942"/>
                    <a:pt x="308757" y="290900"/>
                  </a:cubicBezTo>
                  <a:cubicBezTo>
                    <a:pt x="276800" y="322857"/>
                    <a:pt x="233457" y="340810"/>
                    <a:pt x="188262" y="340810"/>
                  </a:cubicBezTo>
                  <a:lnTo>
                    <a:pt x="170405" y="340810"/>
                  </a:lnTo>
                  <a:cubicBezTo>
                    <a:pt x="125211" y="340810"/>
                    <a:pt x="81868" y="322857"/>
                    <a:pt x="49910" y="290900"/>
                  </a:cubicBezTo>
                  <a:cubicBezTo>
                    <a:pt x="17953" y="258942"/>
                    <a:pt x="0" y="215599"/>
                    <a:pt x="0" y="170405"/>
                  </a:cubicBezTo>
                  <a:lnTo>
                    <a:pt x="0" y="170405"/>
                  </a:lnTo>
                  <a:cubicBezTo>
                    <a:pt x="0" y="125211"/>
                    <a:pt x="17953" y="81868"/>
                    <a:pt x="49910" y="49910"/>
                  </a:cubicBezTo>
                  <a:cubicBezTo>
                    <a:pt x="81868" y="17953"/>
                    <a:pt x="125211" y="0"/>
                    <a:pt x="170405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58667" cy="388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50943" y="1972759"/>
            <a:ext cx="1986114" cy="1887230"/>
            <a:chOff x="0" y="0"/>
            <a:chExt cx="358667" cy="3408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58667" cy="340810"/>
            </a:xfrm>
            <a:custGeom>
              <a:avLst/>
              <a:gdLst/>
              <a:ahLst/>
              <a:cxnLst/>
              <a:rect r="r" b="b" t="t" l="l"/>
              <a:pathLst>
                <a:path h="340810" w="358667">
                  <a:moveTo>
                    <a:pt x="170405" y="0"/>
                  </a:moveTo>
                  <a:lnTo>
                    <a:pt x="188262" y="0"/>
                  </a:lnTo>
                  <a:cubicBezTo>
                    <a:pt x="233457" y="0"/>
                    <a:pt x="276800" y="17953"/>
                    <a:pt x="308757" y="49910"/>
                  </a:cubicBezTo>
                  <a:cubicBezTo>
                    <a:pt x="340714" y="81868"/>
                    <a:pt x="358667" y="125211"/>
                    <a:pt x="358667" y="170405"/>
                  </a:cubicBezTo>
                  <a:lnTo>
                    <a:pt x="358667" y="170405"/>
                  </a:lnTo>
                  <a:cubicBezTo>
                    <a:pt x="358667" y="215599"/>
                    <a:pt x="340714" y="258942"/>
                    <a:pt x="308757" y="290900"/>
                  </a:cubicBezTo>
                  <a:cubicBezTo>
                    <a:pt x="276800" y="322857"/>
                    <a:pt x="233457" y="340810"/>
                    <a:pt x="188262" y="340810"/>
                  </a:cubicBezTo>
                  <a:lnTo>
                    <a:pt x="170405" y="340810"/>
                  </a:lnTo>
                  <a:cubicBezTo>
                    <a:pt x="125211" y="340810"/>
                    <a:pt x="81868" y="322857"/>
                    <a:pt x="49910" y="290900"/>
                  </a:cubicBezTo>
                  <a:cubicBezTo>
                    <a:pt x="17953" y="258942"/>
                    <a:pt x="0" y="215599"/>
                    <a:pt x="0" y="170405"/>
                  </a:cubicBezTo>
                  <a:lnTo>
                    <a:pt x="0" y="170405"/>
                  </a:lnTo>
                  <a:cubicBezTo>
                    <a:pt x="0" y="125211"/>
                    <a:pt x="17953" y="81868"/>
                    <a:pt x="49910" y="49910"/>
                  </a:cubicBezTo>
                  <a:cubicBezTo>
                    <a:pt x="81868" y="17953"/>
                    <a:pt x="125211" y="0"/>
                    <a:pt x="170405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358667" cy="388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556145" y="1972759"/>
            <a:ext cx="1986114" cy="1887230"/>
            <a:chOff x="0" y="0"/>
            <a:chExt cx="358667" cy="34081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58667" cy="340810"/>
            </a:xfrm>
            <a:custGeom>
              <a:avLst/>
              <a:gdLst/>
              <a:ahLst/>
              <a:cxnLst/>
              <a:rect r="r" b="b" t="t" l="l"/>
              <a:pathLst>
                <a:path h="340810" w="358667">
                  <a:moveTo>
                    <a:pt x="170405" y="0"/>
                  </a:moveTo>
                  <a:lnTo>
                    <a:pt x="188262" y="0"/>
                  </a:lnTo>
                  <a:cubicBezTo>
                    <a:pt x="233457" y="0"/>
                    <a:pt x="276800" y="17953"/>
                    <a:pt x="308757" y="49910"/>
                  </a:cubicBezTo>
                  <a:cubicBezTo>
                    <a:pt x="340714" y="81868"/>
                    <a:pt x="358667" y="125211"/>
                    <a:pt x="358667" y="170405"/>
                  </a:cubicBezTo>
                  <a:lnTo>
                    <a:pt x="358667" y="170405"/>
                  </a:lnTo>
                  <a:cubicBezTo>
                    <a:pt x="358667" y="215599"/>
                    <a:pt x="340714" y="258942"/>
                    <a:pt x="308757" y="290900"/>
                  </a:cubicBezTo>
                  <a:cubicBezTo>
                    <a:pt x="276800" y="322857"/>
                    <a:pt x="233457" y="340810"/>
                    <a:pt x="188262" y="340810"/>
                  </a:cubicBezTo>
                  <a:lnTo>
                    <a:pt x="170405" y="340810"/>
                  </a:lnTo>
                  <a:cubicBezTo>
                    <a:pt x="125211" y="340810"/>
                    <a:pt x="81868" y="322857"/>
                    <a:pt x="49910" y="290900"/>
                  </a:cubicBezTo>
                  <a:cubicBezTo>
                    <a:pt x="17953" y="258942"/>
                    <a:pt x="0" y="215599"/>
                    <a:pt x="0" y="170405"/>
                  </a:cubicBezTo>
                  <a:lnTo>
                    <a:pt x="0" y="170405"/>
                  </a:lnTo>
                  <a:cubicBezTo>
                    <a:pt x="0" y="125211"/>
                    <a:pt x="17953" y="81868"/>
                    <a:pt x="49910" y="49910"/>
                  </a:cubicBezTo>
                  <a:cubicBezTo>
                    <a:pt x="81868" y="17953"/>
                    <a:pt x="125211" y="0"/>
                    <a:pt x="170405" y="0"/>
                  </a:cubicBezTo>
                  <a:close/>
                </a:path>
              </a:pathLst>
            </a:custGeom>
            <a:solidFill>
              <a:srgbClr val="F8F8F8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358667" cy="388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265671" y="2246927"/>
            <a:ext cx="946252" cy="11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8"/>
              </a:lnSpc>
              <a:spcBef>
                <a:spcPct val="0"/>
              </a:spcBef>
            </a:pPr>
            <a:r>
              <a:rPr lang="en-US" sz="6698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70874" y="2246927"/>
            <a:ext cx="946252" cy="11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8"/>
              </a:lnSpc>
              <a:spcBef>
                <a:spcPct val="0"/>
              </a:spcBef>
            </a:pPr>
            <a:r>
              <a:rPr lang="en-US" sz="6698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76076" y="2246927"/>
            <a:ext cx="946252" cy="11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8"/>
              </a:lnSpc>
              <a:spcBef>
                <a:spcPct val="0"/>
              </a:spcBef>
            </a:pPr>
            <a:r>
              <a:rPr lang="en-US" sz="6698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68940" y="4960322"/>
            <a:ext cx="3131571" cy="99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31"/>
              </a:lnSpc>
            </a:pPr>
            <a:r>
              <a:rPr lang="en-US" sz="2170" spc="43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Utiliza las flechas de tu teclado para deplazar a London arriba y abajo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578214" y="5289550"/>
            <a:ext cx="3131571" cy="75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31"/>
              </a:lnSpc>
            </a:pPr>
            <a:r>
              <a:rPr lang="en-US" sz="2170" spc="43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¡Esquiva las nubes y chocolates tóxicos bailongos!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35538" y="4932363"/>
            <a:ext cx="3427329" cy="146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1"/>
              </a:lnSpc>
            </a:pPr>
            <a:r>
              <a:rPr lang="en-US" sz="2170" spc="43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Si llegas al nivel 5 aparecerá un BONUS ESTAGE </a:t>
            </a:r>
          </a:p>
          <a:p>
            <a:pPr algn="ctr">
              <a:lnSpc>
                <a:spcPts val="1931"/>
              </a:lnSpc>
            </a:pPr>
          </a:p>
          <a:p>
            <a:pPr algn="ctr" marL="0" indent="0" lvl="0">
              <a:lnSpc>
                <a:spcPts val="1931"/>
              </a:lnSpc>
            </a:pPr>
            <a:r>
              <a:rPr lang="en-US" sz="2170" spc="43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¡con extra de alimentos saludables!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73012" y="6165718"/>
            <a:ext cx="3131571" cy="27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31"/>
              </a:lnSpc>
            </a:pPr>
            <a:r>
              <a:rPr lang="en-US" sz="2170" spc="43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⬆️⬇️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2561" y="-229927"/>
            <a:ext cx="19013121" cy="8650563"/>
          </a:xfrm>
          <a:custGeom>
            <a:avLst/>
            <a:gdLst/>
            <a:ahLst/>
            <a:cxnLst/>
            <a:rect r="r" b="b" t="t" l="l"/>
            <a:pathLst>
              <a:path h="8650563" w="19013121">
                <a:moveTo>
                  <a:pt x="0" y="0"/>
                </a:moveTo>
                <a:lnTo>
                  <a:pt x="19013122" y="0"/>
                </a:lnTo>
                <a:lnTo>
                  <a:pt x="19013122" y="8650563"/>
                </a:lnTo>
                <a:lnTo>
                  <a:pt x="0" y="865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197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8020030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0"/>
                </a:lnTo>
                <a:lnTo>
                  <a:pt x="0" y="228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16000" y="8020019"/>
            <a:ext cx="4572000" cy="2286020"/>
          </a:xfrm>
          <a:custGeom>
            <a:avLst/>
            <a:gdLst/>
            <a:ahLst/>
            <a:cxnLst/>
            <a:rect r="r" b="b" t="t" l="l"/>
            <a:pathLst>
              <a:path h="2286020" w="4572000">
                <a:moveTo>
                  <a:pt x="0" y="0"/>
                </a:moveTo>
                <a:lnTo>
                  <a:pt x="4572000" y="0"/>
                </a:lnTo>
                <a:lnTo>
                  <a:pt x="4572000" y="2286021"/>
                </a:lnTo>
                <a:lnTo>
                  <a:pt x="0" y="2286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9998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055720" y="1861056"/>
            <a:ext cx="8176561" cy="6564888"/>
            <a:chOff x="0" y="0"/>
            <a:chExt cx="7467600" cy="5995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446B9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43A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DF07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211433" y="1589515"/>
            <a:ext cx="1504567" cy="1502687"/>
          </a:xfrm>
          <a:custGeom>
            <a:avLst/>
            <a:gdLst/>
            <a:ahLst/>
            <a:cxnLst/>
            <a:rect r="r" b="b" t="t" l="l"/>
            <a:pathLst>
              <a:path h="1502687" w="1504567">
                <a:moveTo>
                  <a:pt x="0" y="0"/>
                </a:moveTo>
                <a:lnTo>
                  <a:pt x="1504567" y="0"/>
                </a:lnTo>
                <a:lnTo>
                  <a:pt x="1504567" y="1502686"/>
                </a:lnTo>
                <a:lnTo>
                  <a:pt x="0" y="15026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86929">
            <a:off x="14736635" y="5735099"/>
            <a:ext cx="2493477" cy="737851"/>
            <a:chOff x="0" y="0"/>
            <a:chExt cx="539240" cy="1595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39240" cy="159568"/>
            </a:xfrm>
            <a:custGeom>
              <a:avLst/>
              <a:gdLst/>
              <a:ahLst/>
              <a:cxnLst/>
              <a:rect r="r" b="b" t="t" l="l"/>
              <a:pathLst>
                <a:path h="159568" w="539240">
                  <a:moveTo>
                    <a:pt x="79784" y="0"/>
                  </a:moveTo>
                  <a:lnTo>
                    <a:pt x="459456" y="0"/>
                  </a:lnTo>
                  <a:cubicBezTo>
                    <a:pt x="503520" y="0"/>
                    <a:pt x="539240" y="35721"/>
                    <a:pt x="539240" y="79784"/>
                  </a:cubicBezTo>
                  <a:lnTo>
                    <a:pt x="539240" y="79784"/>
                  </a:lnTo>
                  <a:cubicBezTo>
                    <a:pt x="539240" y="123847"/>
                    <a:pt x="503520" y="159568"/>
                    <a:pt x="459456" y="159568"/>
                  </a:cubicBezTo>
                  <a:lnTo>
                    <a:pt x="79784" y="159568"/>
                  </a:lnTo>
                  <a:cubicBezTo>
                    <a:pt x="35721" y="159568"/>
                    <a:pt x="0" y="123847"/>
                    <a:pt x="0" y="79784"/>
                  </a:cubicBezTo>
                  <a:lnTo>
                    <a:pt x="0" y="79784"/>
                  </a:lnTo>
                  <a:cubicBezTo>
                    <a:pt x="0" y="35721"/>
                    <a:pt x="35721" y="0"/>
                    <a:pt x="79784" y="0"/>
                  </a:cubicBezTo>
                  <a:close/>
                </a:path>
              </a:pathLst>
            </a:custGeom>
            <a:solidFill>
              <a:srgbClr val="F8F8F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39240" cy="207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35486">
            <a:off x="1352233" y="1492130"/>
            <a:ext cx="2493477" cy="737851"/>
            <a:chOff x="0" y="0"/>
            <a:chExt cx="539240" cy="1595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9240" cy="159568"/>
            </a:xfrm>
            <a:custGeom>
              <a:avLst/>
              <a:gdLst/>
              <a:ahLst/>
              <a:cxnLst/>
              <a:rect r="r" b="b" t="t" l="l"/>
              <a:pathLst>
                <a:path h="159568" w="539240">
                  <a:moveTo>
                    <a:pt x="79784" y="0"/>
                  </a:moveTo>
                  <a:lnTo>
                    <a:pt x="459456" y="0"/>
                  </a:lnTo>
                  <a:cubicBezTo>
                    <a:pt x="503520" y="0"/>
                    <a:pt x="539240" y="35721"/>
                    <a:pt x="539240" y="79784"/>
                  </a:cubicBezTo>
                  <a:lnTo>
                    <a:pt x="539240" y="79784"/>
                  </a:lnTo>
                  <a:cubicBezTo>
                    <a:pt x="539240" y="123847"/>
                    <a:pt x="503520" y="159568"/>
                    <a:pt x="459456" y="159568"/>
                  </a:cubicBezTo>
                  <a:lnTo>
                    <a:pt x="79784" y="159568"/>
                  </a:lnTo>
                  <a:cubicBezTo>
                    <a:pt x="35721" y="159568"/>
                    <a:pt x="0" y="123847"/>
                    <a:pt x="0" y="79784"/>
                  </a:cubicBezTo>
                  <a:lnTo>
                    <a:pt x="0" y="79784"/>
                  </a:lnTo>
                  <a:cubicBezTo>
                    <a:pt x="0" y="35721"/>
                    <a:pt x="35721" y="0"/>
                    <a:pt x="79784" y="0"/>
                  </a:cubicBezTo>
                  <a:close/>
                </a:path>
              </a:pathLst>
            </a:custGeom>
            <a:solidFill>
              <a:srgbClr val="F8F8F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539240" cy="207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399885">
            <a:off x="4627408" y="5211908"/>
            <a:ext cx="1238633" cy="1026939"/>
          </a:xfrm>
          <a:custGeom>
            <a:avLst/>
            <a:gdLst/>
            <a:ahLst/>
            <a:cxnLst/>
            <a:rect r="r" b="b" t="t" l="l"/>
            <a:pathLst>
              <a:path h="1026939" w="1238633">
                <a:moveTo>
                  <a:pt x="0" y="0"/>
                </a:moveTo>
                <a:lnTo>
                  <a:pt x="1238633" y="0"/>
                </a:lnTo>
                <a:lnTo>
                  <a:pt x="1238633" y="1026939"/>
                </a:lnTo>
                <a:lnTo>
                  <a:pt x="0" y="1026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44316" y="6276183"/>
            <a:ext cx="2943710" cy="3442935"/>
          </a:xfrm>
          <a:custGeom>
            <a:avLst/>
            <a:gdLst/>
            <a:ahLst/>
            <a:cxnLst/>
            <a:rect r="r" b="b" t="t" l="l"/>
            <a:pathLst>
              <a:path h="3442935" w="2943710">
                <a:moveTo>
                  <a:pt x="0" y="0"/>
                </a:moveTo>
                <a:lnTo>
                  <a:pt x="2943710" y="0"/>
                </a:lnTo>
                <a:lnTo>
                  <a:pt x="2943710" y="3442936"/>
                </a:lnTo>
                <a:lnTo>
                  <a:pt x="0" y="34429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48491" y="3546309"/>
            <a:ext cx="1939535" cy="1196349"/>
          </a:xfrm>
          <a:custGeom>
            <a:avLst/>
            <a:gdLst/>
            <a:ahLst/>
            <a:cxnLst/>
            <a:rect r="r" b="b" t="t" l="l"/>
            <a:pathLst>
              <a:path h="1196349" w="1939535">
                <a:moveTo>
                  <a:pt x="0" y="0"/>
                </a:moveTo>
                <a:lnTo>
                  <a:pt x="1939535" y="0"/>
                </a:lnTo>
                <a:lnTo>
                  <a:pt x="1939535" y="1196349"/>
                </a:lnTo>
                <a:lnTo>
                  <a:pt x="0" y="11963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338922" y="1117044"/>
            <a:ext cx="2122323" cy="1309096"/>
          </a:xfrm>
          <a:custGeom>
            <a:avLst/>
            <a:gdLst/>
            <a:ahLst/>
            <a:cxnLst/>
            <a:rect r="r" b="b" t="t" l="l"/>
            <a:pathLst>
              <a:path h="1309096" w="2122323">
                <a:moveTo>
                  <a:pt x="0" y="0"/>
                </a:moveTo>
                <a:lnTo>
                  <a:pt x="2122323" y="0"/>
                </a:lnTo>
                <a:lnTo>
                  <a:pt x="2122323" y="1309097"/>
                </a:lnTo>
                <a:lnTo>
                  <a:pt x="0" y="13090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062009" y="3363742"/>
            <a:ext cx="6163982" cy="268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6"/>
              </a:lnSpc>
            </a:pPr>
            <a:r>
              <a:rPr lang="en-US" sz="471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hora de jugar!</a:t>
            </a:r>
          </a:p>
          <a:p>
            <a:pPr algn="ctr">
              <a:lnSpc>
                <a:spcPts val="5186"/>
              </a:lnSpc>
            </a:pPr>
          </a:p>
          <a:p>
            <a:pPr algn="ctr">
              <a:lnSpc>
                <a:spcPts val="5186"/>
              </a:lnSpc>
            </a:pPr>
            <a:r>
              <a:rPr lang="en-US" sz="471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▶️</a:t>
            </a:r>
          </a:p>
        </p:txBody>
      </p:sp>
      <p:sp>
        <p:nvSpPr>
          <p:cNvPr name="TextBox 24" id="24"/>
          <p:cNvSpPr txBox="true"/>
          <p:nvPr/>
        </p:nvSpPr>
        <p:spPr>
          <a:xfrm rot="86929">
            <a:off x="14834781" y="5906373"/>
            <a:ext cx="2298629" cy="33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don’t cheat!</a:t>
            </a:r>
          </a:p>
        </p:txBody>
      </p:sp>
      <p:sp>
        <p:nvSpPr>
          <p:cNvPr name="TextBox 25" id="25"/>
          <p:cNvSpPr txBox="true"/>
          <p:nvPr/>
        </p:nvSpPr>
        <p:spPr>
          <a:xfrm rot="-35486">
            <a:off x="1449362" y="1663397"/>
            <a:ext cx="2298629" cy="33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don’t cheat!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62009" y="14659574"/>
            <a:ext cx="6163982" cy="2026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6"/>
              </a:lnSpc>
            </a:pPr>
            <a:r>
              <a:rPr lang="en-US" sz="471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who is the ceo of studio shodwe?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DAGm8gWRhdE</dc:identifier>
  <dcterms:modified xsi:type="dcterms:W3CDTF">2011-08-01T06:04:30Z</dcterms:modified>
  <cp:revision>1</cp:revision>
  <dc:title>AmalIa BM</dc:title>
</cp:coreProperties>
</file>