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6"/>
  </p:notesMasterIdLst>
  <p:sldIdLst>
    <p:sldId id="256" r:id="rId2"/>
    <p:sldId id="302" r:id="rId3"/>
    <p:sldId id="257" r:id="rId4"/>
    <p:sldId id="258" r:id="rId5"/>
    <p:sldId id="305" r:id="rId6"/>
    <p:sldId id="303" r:id="rId7"/>
    <p:sldId id="266" r:id="rId8"/>
    <p:sldId id="269" r:id="rId9"/>
    <p:sldId id="276" r:id="rId10"/>
    <p:sldId id="259" r:id="rId11"/>
    <p:sldId id="261" r:id="rId12"/>
    <p:sldId id="294" r:id="rId13"/>
    <p:sldId id="272" r:id="rId14"/>
    <p:sldId id="296" r:id="rId15"/>
    <p:sldId id="304" r:id="rId16"/>
    <p:sldId id="270" r:id="rId17"/>
    <p:sldId id="275" r:id="rId18"/>
    <p:sldId id="297" r:id="rId19"/>
    <p:sldId id="273" r:id="rId20"/>
    <p:sldId id="279" r:id="rId21"/>
    <p:sldId id="282" r:id="rId22"/>
    <p:sldId id="295" r:id="rId23"/>
    <p:sldId id="300" r:id="rId24"/>
    <p:sldId id="301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21" r:id="rId35"/>
    <p:sldId id="316" r:id="rId36"/>
    <p:sldId id="322" r:id="rId37"/>
    <p:sldId id="320" r:id="rId38"/>
    <p:sldId id="317" r:id="rId39"/>
    <p:sldId id="318" r:id="rId40"/>
    <p:sldId id="298" r:id="rId41"/>
    <p:sldId id="299" r:id="rId42"/>
    <p:sldId id="293" r:id="rId43"/>
    <p:sldId id="292" r:id="rId44"/>
    <p:sldId id="30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8"/>
    <p:restoredTop sz="96966"/>
  </p:normalViewPr>
  <p:slideViewPr>
    <p:cSldViewPr>
      <p:cViewPr varScale="1">
        <p:scale>
          <a:sx n="128" d="100"/>
          <a:sy n="128" d="100"/>
        </p:scale>
        <p:origin x="8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FAFF-A1B6-4B19-8334-F567F6683CB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7FF17-D665-4584-9644-6F45C725D83B}">
      <dgm:prSet custT="1"/>
      <dgm:spPr/>
      <dgm:t>
        <a:bodyPr/>
        <a:lstStyle/>
        <a:p>
          <a:r>
            <a:rPr lang="ro-RO" sz="2400" noProof="0" dirty="0"/>
            <a:t>Scopul disciplinei</a:t>
          </a:r>
        </a:p>
      </dgm:t>
    </dgm:pt>
    <dgm:pt modelId="{52188B94-5545-47EE-8AF3-CE100C0B3DA0}" type="parTrans" cxnId="{092E9F74-65B0-42DE-9E91-82F0301E6449}">
      <dgm:prSet/>
      <dgm:spPr/>
      <dgm:t>
        <a:bodyPr/>
        <a:lstStyle/>
        <a:p>
          <a:endParaRPr lang="en-US"/>
        </a:p>
      </dgm:t>
    </dgm:pt>
    <dgm:pt modelId="{F4F3BC18-206F-4C47-B1D1-2CDB009AFC81}" type="sibTrans" cxnId="{092E9F74-65B0-42DE-9E91-82F0301E6449}">
      <dgm:prSet/>
      <dgm:spPr/>
      <dgm:t>
        <a:bodyPr/>
        <a:lstStyle/>
        <a:p>
          <a:endParaRPr lang="en-US"/>
        </a:p>
      </dgm:t>
    </dgm:pt>
    <dgm:pt modelId="{1BE87755-73CB-40A6-A58F-ACFDB8689D96}">
      <dgm:prSet custT="1"/>
      <dgm:spPr/>
      <dgm:t>
        <a:bodyPr/>
        <a:lstStyle/>
        <a:p>
          <a:r>
            <a:rPr lang="ro-RO" sz="2000" b="1" noProof="0" dirty="0"/>
            <a:t>Impactul</a:t>
          </a:r>
          <a:r>
            <a:rPr lang="ro-RO" sz="2000" noProof="0" dirty="0"/>
            <a:t> Big Data în știință și industrie</a:t>
          </a:r>
        </a:p>
      </dgm:t>
    </dgm:pt>
    <dgm:pt modelId="{023971EF-2DDF-4481-BDD3-9F89B68B7CB9}" type="parTrans" cxnId="{9B5BD048-BBCB-4840-B7C0-DA7C5202D89C}">
      <dgm:prSet/>
      <dgm:spPr/>
      <dgm:t>
        <a:bodyPr/>
        <a:lstStyle/>
        <a:p>
          <a:endParaRPr lang="en-US"/>
        </a:p>
      </dgm:t>
    </dgm:pt>
    <dgm:pt modelId="{60BACF9B-C300-4934-A300-77B1182EDE0A}" type="sibTrans" cxnId="{9B5BD048-BBCB-4840-B7C0-DA7C5202D89C}">
      <dgm:prSet/>
      <dgm:spPr/>
      <dgm:t>
        <a:bodyPr/>
        <a:lstStyle/>
        <a:p>
          <a:endParaRPr lang="en-US"/>
        </a:p>
      </dgm:t>
    </dgm:pt>
    <dgm:pt modelId="{CDAA4AF1-7DA0-4219-AB54-339510402F4D}">
      <dgm:prSet custT="1"/>
      <dgm:spPr/>
      <dgm:t>
        <a:bodyPr/>
        <a:lstStyle/>
        <a:p>
          <a:r>
            <a:rPr lang="ro-RO" sz="2000" b="1" noProof="0" dirty="0"/>
            <a:t>Structuri de date și algoritmi </a:t>
          </a:r>
          <a:r>
            <a:rPr lang="ro-RO" sz="2000" b="0" noProof="0" dirty="0"/>
            <a:t>pentru procesarea </a:t>
          </a:r>
          <a:r>
            <a:rPr lang="ro-RO" sz="2000" noProof="0" dirty="0"/>
            <a:t>Big Data</a:t>
          </a:r>
          <a:endParaRPr lang="ro-RO" sz="2000" b="0" noProof="0" dirty="0"/>
        </a:p>
      </dgm:t>
    </dgm:pt>
    <dgm:pt modelId="{727238F8-BFA2-4708-A6BD-0C37BE3E3DDC}" type="parTrans" cxnId="{2C929785-DB5E-438D-BD2C-41E1A89016F7}">
      <dgm:prSet/>
      <dgm:spPr/>
      <dgm:t>
        <a:bodyPr/>
        <a:lstStyle/>
        <a:p>
          <a:endParaRPr lang="en-US"/>
        </a:p>
      </dgm:t>
    </dgm:pt>
    <dgm:pt modelId="{68E584A3-D376-48F1-86AE-AD8BD18F38AE}" type="sibTrans" cxnId="{2C929785-DB5E-438D-BD2C-41E1A89016F7}">
      <dgm:prSet/>
      <dgm:spPr/>
      <dgm:t>
        <a:bodyPr/>
        <a:lstStyle/>
        <a:p>
          <a:endParaRPr lang="en-US"/>
        </a:p>
      </dgm:t>
    </dgm:pt>
    <dgm:pt modelId="{CB248FF7-54CA-4216-AA28-0F82960BAAA8}">
      <dgm:prSet custT="1"/>
      <dgm:spPr/>
      <dgm:t>
        <a:bodyPr/>
        <a:lstStyle/>
        <a:p>
          <a:r>
            <a:rPr lang="ro-RO" sz="2000" b="1" noProof="0" dirty="0"/>
            <a:t>Framework-uri</a:t>
          </a:r>
          <a:r>
            <a:rPr lang="ro-RO" sz="2000" noProof="0" dirty="0"/>
            <a:t> și </a:t>
          </a:r>
          <a:r>
            <a:rPr lang="ro-RO" sz="2000" b="1" noProof="0" dirty="0"/>
            <a:t>biblioteci</a:t>
          </a:r>
          <a:r>
            <a:rPr lang="ro-RO" sz="2000" noProof="0" dirty="0"/>
            <a:t> pentru Big Data </a:t>
          </a:r>
        </a:p>
      </dgm:t>
    </dgm:pt>
    <dgm:pt modelId="{B647E74D-281E-4DB4-96B2-A6978CB7F905}" type="parTrans" cxnId="{0EF30933-4BAB-435A-B90D-E0A961DDDDCD}">
      <dgm:prSet/>
      <dgm:spPr/>
      <dgm:t>
        <a:bodyPr/>
        <a:lstStyle/>
        <a:p>
          <a:endParaRPr lang="en-US"/>
        </a:p>
      </dgm:t>
    </dgm:pt>
    <dgm:pt modelId="{6A599087-7132-4B7A-9A2F-C9FEB833B4CA}" type="sibTrans" cxnId="{0EF30933-4BAB-435A-B90D-E0A961DDDDCD}">
      <dgm:prSet/>
      <dgm:spPr/>
      <dgm:t>
        <a:bodyPr/>
        <a:lstStyle/>
        <a:p>
          <a:endParaRPr lang="en-US"/>
        </a:p>
      </dgm:t>
    </dgm:pt>
    <dgm:pt modelId="{8E3F806C-BC6D-4297-8F95-8F46B183664D}">
      <dgm:prSet custT="1"/>
      <dgm:spPr/>
      <dgm:t>
        <a:bodyPr/>
        <a:lstStyle/>
        <a:p>
          <a:r>
            <a:rPr lang="ro-RO" sz="2400" noProof="0" dirty="0"/>
            <a:t>Laborator</a:t>
          </a:r>
        </a:p>
      </dgm:t>
    </dgm:pt>
    <dgm:pt modelId="{0F90DBAE-7140-4E6B-882A-7ACB37DC53F9}" type="parTrans" cxnId="{1518CDAA-2295-4828-9A06-1EFA0E45B6ED}">
      <dgm:prSet/>
      <dgm:spPr/>
      <dgm:t>
        <a:bodyPr/>
        <a:lstStyle/>
        <a:p>
          <a:endParaRPr lang="en-US"/>
        </a:p>
      </dgm:t>
    </dgm:pt>
    <dgm:pt modelId="{A68F49FE-0573-413E-9E42-0F6ED2DBB42B}" type="sibTrans" cxnId="{1518CDAA-2295-4828-9A06-1EFA0E45B6ED}">
      <dgm:prSet/>
      <dgm:spPr/>
      <dgm:t>
        <a:bodyPr/>
        <a:lstStyle/>
        <a:p>
          <a:endParaRPr lang="en-US"/>
        </a:p>
      </dgm:t>
    </dgm:pt>
    <dgm:pt modelId="{225735E6-5141-422B-A0CB-6D000CBCB009}">
      <dgm:prSet custT="1"/>
      <dgm:spPr/>
      <dgm:t>
        <a:bodyPr/>
        <a:lstStyle/>
        <a:p>
          <a:r>
            <a:rPr lang="ro-RO" sz="2000" b="0" noProof="0" dirty="0"/>
            <a:t>Folosirea</a:t>
          </a:r>
          <a:r>
            <a:rPr lang="ro-RO" sz="2000" b="1" noProof="0" dirty="0"/>
            <a:t> </a:t>
          </a:r>
          <a:r>
            <a:rPr lang="ro-RO" sz="2000" b="1" noProof="0" dirty="0" err="1"/>
            <a:t>PySpark</a:t>
          </a:r>
          <a:r>
            <a:rPr lang="ro-RO" sz="2000" b="1" noProof="0" dirty="0"/>
            <a:t> </a:t>
          </a:r>
          <a:r>
            <a:rPr lang="ro-RO" sz="2000" noProof="0" dirty="0"/>
            <a:t>pentru executarea sarcinilor de procesare</a:t>
          </a:r>
        </a:p>
      </dgm:t>
    </dgm:pt>
    <dgm:pt modelId="{71B2F301-1A0A-4587-8A72-55BF4C14B86A}" type="parTrans" cxnId="{59C191DD-3A4D-4765-B6AD-9C131CA2313A}">
      <dgm:prSet/>
      <dgm:spPr/>
      <dgm:t>
        <a:bodyPr/>
        <a:lstStyle/>
        <a:p>
          <a:endParaRPr lang="en-US"/>
        </a:p>
      </dgm:t>
    </dgm:pt>
    <dgm:pt modelId="{786AACA0-EE8D-4C49-AD1B-A95FE0AB8877}" type="sibTrans" cxnId="{59C191DD-3A4D-4765-B6AD-9C131CA2313A}">
      <dgm:prSet/>
      <dgm:spPr/>
      <dgm:t>
        <a:bodyPr/>
        <a:lstStyle/>
        <a:p>
          <a:endParaRPr lang="en-US"/>
        </a:p>
      </dgm:t>
    </dgm:pt>
    <dgm:pt modelId="{EEBDFBA1-BD5F-4BBE-9293-98881EC5BD7E}">
      <dgm:prSet custT="1"/>
      <dgm:spPr/>
      <dgm:t>
        <a:bodyPr/>
        <a:lstStyle/>
        <a:p>
          <a:r>
            <a:rPr lang="ro-RO" sz="2000" b="0" noProof="0" dirty="0"/>
            <a:t>Folosirea</a:t>
          </a:r>
          <a:r>
            <a:rPr lang="ro-RO" sz="2000" b="1" noProof="0" dirty="0"/>
            <a:t> Google </a:t>
          </a:r>
          <a:r>
            <a:rPr lang="ro-RO" sz="2000" b="1" noProof="0" dirty="0" err="1"/>
            <a:t>Cloud</a:t>
          </a:r>
          <a:r>
            <a:rPr lang="ro-RO" sz="2000" b="1" noProof="0" dirty="0"/>
            <a:t> </a:t>
          </a:r>
          <a:r>
            <a:rPr lang="ro-RO" sz="2000" b="0" noProof="0" dirty="0"/>
            <a:t>pentru crearea unui cluster propriu</a:t>
          </a:r>
        </a:p>
      </dgm:t>
    </dgm:pt>
    <dgm:pt modelId="{F952FC48-8F93-4883-80DD-A8D494B76159}" type="parTrans" cxnId="{1DC79DD8-F45A-4E0D-8F11-8A4BC8B1C00A}">
      <dgm:prSet/>
      <dgm:spPr/>
      <dgm:t>
        <a:bodyPr/>
        <a:lstStyle/>
        <a:p>
          <a:endParaRPr lang="en-US"/>
        </a:p>
      </dgm:t>
    </dgm:pt>
    <dgm:pt modelId="{9598E6A6-8AF7-4B5F-9222-CCACB8E1AD49}" type="sibTrans" cxnId="{1DC79DD8-F45A-4E0D-8F11-8A4BC8B1C00A}">
      <dgm:prSet/>
      <dgm:spPr/>
      <dgm:t>
        <a:bodyPr/>
        <a:lstStyle/>
        <a:p>
          <a:endParaRPr lang="en-US"/>
        </a:p>
      </dgm:t>
    </dgm:pt>
    <dgm:pt modelId="{6AAEA065-D395-48EB-B6D2-F562777C8A59}">
      <dgm:prSet custT="1"/>
      <dgm:spPr/>
      <dgm:t>
        <a:bodyPr/>
        <a:lstStyle/>
        <a:p>
          <a:r>
            <a:rPr lang="ro-RO" sz="2000" noProof="0" dirty="0"/>
            <a:t>Aplicarea algoritmilor tradiționali de învățare automată</a:t>
          </a:r>
        </a:p>
      </dgm:t>
    </dgm:pt>
    <dgm:pt modelId="{9EF97866-8F6A-4DC5-9433-740AE5DD932B}" type="parTrans" cxnId="{6E082D7E-F7E2-4F34-8C4B-35F9A20B0E86}">
      <dgm:prSet/>
      <dgm:spPr/>
      <dgm:t>
        <a:bodyPr/>
        <a:lstStyle/>
        <a:p>
          <a:endParaRPr lang="en-US"/>
        </a:p>
      </dgm:t>
    </dgm:pt>
    <dgm:pt modelId="{8480C981-B8B9-4418-9BE8-9960107E82E9}" type="sibTrans" cxnId="{6E082D7E-F7E2-4F34-8C4B-35F9A20B0E86}">
      <dgm:prSet/>
      <dgm:spPr/>
      <dgm:t>
        <a:bodyPr/>
        <a:lstStyle/>
        <a:p>
          <a:endParaRPr lang="en-US"/>
        </a:p>
      </dgm:t>
    </dgm:pt>
    <dgm:pt modelId="{2C6E335E-85CD-B145-913F-0F1BA0081D9C}">
      <dgm:prSet custT="1"/>
      <dgm:spPr/>
      <dgm:t>
        <a:bodyPr/>
        <a:lstStyle/>
        <a:p>
          <a:r>
            <a:rPr lang="ro-RO" sz="2400" noProof="0" dirty="0"/>
            <a:t>Structura disciplinei</a:t>
          </a:r>
        </a:p>
      </dgm:t>
    </dgm:pt>
    <dgm:pt modelId="{CE1A4B5E-430B-1847-AD90-41C29B8BA443}" type="parTrans" cxnId="{B2894E7C-8219-1940-9C89-ADF95B1F8FEE}">
      <dgm:prSet/>
      <dgm:spPr/>
      <dgm:t>
        <a:bodyPr/>
        <a:lstStyle/>
        <a:p>
          <a:endParaRPr lang="en-GB"/>
        </a:p>
      </dgm:t>
    </dgm:pt>
    <dgm:pt modelId="{97C5C009-5712-9449-A7EB-4E61896F518A}" type="sibTrans" cxnId="{B2894E7C-8219-1940-9C89-ADF95B1F8FEE}">
      <dgm:prSet/>
      <dgm:spPr/>
      <dgm:t>
        <a:bodyPr/>
        <a:lstStyle/>
        <a:p>
          <a:endParaRPr lang="en-GB"/>
        </a:p>
      </dgm:t>
    </dgm:pt>
    <dgm:pt modelId="{E63E4191-894E-304B-8BC9-F46FA8D08CE4}">
      <dgm:prSet custT="1"/>
      <dgm:spPr/>
      <dgm:t>
        <a:bodyPr/>
        <a:lstStyle/>
        <a:p>
          <a:r>
            <a:rPr lang="ro-RO" sz="2000" noProof="0" dirty="0"/>
            <a:t>1 curs la 2 săptămâni (7 cursuri, dar pierdem unul pe 6 Mai - a doua zi de Paște)</a:t>
          </a:r>
        </a:p>
      </dgm:t>
    </dgm:pt>
    <dgm:pt modelId="{54CCF922-9B53-F744-9C30-1A52D36AD772}" type="parTrans" cxnId="{82A4FA34-FCFF-1840-9CC8-71E41A080DE0}">
      <dgm:prSet/>
      <dgm:spPr/>
      <dgm:t>
        <a:bodyPr/>
        <a:lstStyle/>
        <a:p>
          <a:endParaRPr lang="en-GB"/>
        </a:p>
      </dgm:t>
    </dgm:pt>
    <dgm:pt modelId="{2861056C-03D5-5E4E-A864-8D27D1338FFC}" type="sibTrans" cxnId="{82A4FA34-FCFF-1840-9CC8-71E41A080DE0}">
      <dgm:prSet/>
      <dgm:spPr/>
      <dgm:t>
        <a:bodyPr/>
        <a:lstStyle/>
        <a:p>
          <a:endParaRPr lang="en-GB"/>
        </a:p>
      </dgm:t>
    </dgm:pt>
    <dgm:pt modelId="{9BFE64BF-95E1-D04B-92DC-2F42D6657FCE}">
      <dgm:prSet custT="1"/>
      <dgm:spPr/>
      <dgm:t>
        <a:bodyPr/>
        <a:lstStyle/>
        <a:p>
          <a:r>
            <a:rPr lang="ro-RO" sz="2000" noProof="0" dirty="0"/>
            <a:t>1 laborator pe săptămână</a:t>
          </a:r>
        </a:p>
      </dgm:t>
    </dgm:pt>
    <dgm:pt modelId="{AE864A51-3A31-3D42-BD43-FC250BE8595D}" type="parTrans" cxnId="{0924C75A-A236-2D44-A2A9-B5DE483DD580}">
      <dgm:prSet/>
      <dgm:spPr/>
      <dgm:t>
        <a:bodyPr/>
        <a:lstStyle/>
        <a:p>
          <a:endParaRPr lang="en-GB"/>
        </a:p>
      </dgm:t>
    </dgm:pt>
    <dgm:pt modelId="{0C3D12FB-DBFA-4A45-9C2F-A70120114BA1}" type="sibTrans" cxnId="{0924C75A-A236-2D44-A2A9-B5DE483DD580}">
      <dgm:prSet/>
      <dgm:spPr/>
      <dgm:t>
        <a:bodyPr/>
        <a:lstStyle/>
        <a:p>
          <a:endParaRPr lang="en-GB"/>
        </a:p>
      </dgm:t>
    </dgm:pt>
    <dgm:pt modelId="{E7B231AF-2625-7F48-BC96-8DE940E8B25A}" type="pres">
      <dgm:prSet presAssocID="{B8D1FAFF-A1B6-4B19-8334-F567F6683CB9}" presName="linear" presStyleCnt="0">
        <dgm:presLayoutVars>
          <dgm:dir/>
          <dgm:animLvl val="lvl"/>
          <dgm:resizeHandles val="exact"/>
        </dgm:presLayoutVars>
      </dgm:prSet>
      <dgm:spPr/>
    </dgm:pt>
    <dgm:pt modelId="{3099FDCA-A7ED-314F-B5A6-C508B52EDFC4}" type="pres">
      <dgm:prSet presAssocID="{09A7FF17-D665-4584-9644-6F45C725D83B}" presName="parentLin" presStyleCnt="0"/>
      <dgm:spPr/>
    </dgm:pt>
    <dgm:pt modelId="{AB018DD0-765E-AE40-9070-54CE8E1F3F20}" type="pres">
      <dgm:prSet presAssocID="{09A7FF17-D665-4584-9644-6F45C725D83B}" presName="parentLeftMargin" presStyleLbl="node1" presStyleIdx="0" presStyleCnt="3"/>
      <dgm:spPr/>
    </dgm:pt>
    <dgm:pt modelId="{9BE10B54-96E3-5F4F-9B8A-F1DFB7BFF0E5}" type="pres">
      <dgm:prSet presAssocID="{09A7FF17-D665-4584-9644-6F45C725D8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AAF026-E7E8-B44B-B5F1-398EC00E2D13}" type="pres">
      <dgm:prSet presAssocID="{09A7FF17-D665-4584-9644-6F45C725D83B}" presName="negativeSpace" presStyleCnt="0"/>
      <dgm:spPr/>
    </dgm:pt>
    <dgm:pt modelId="{36030EF0-14D9-614D-98DC-BFEC77753E96}" type="pres">
      <dgm:prSet presAssocID="{09A7FF17-D665-4584-9644-6F45C725D83B}" presName="childText" presStyleLbl="conFgAcc1" presStyleIdx="0" presStyleCnt="3">
        <dgm:presLayoutVars>
          <dgm:bulletEnabled val="1"/>
        </dgm:presLayoutVars>
      </dgm:prSet>
      <dgm:spPr/>
    </dgm:pt>
    <dgm:pt modelId="{0E9F0F13-046E-2F41-BD86-DD7C3D3F1BCC}" type="pres">
      <dgm:prSet presAssocID="{F4F3BC18-206F-4C47-B1D1-2CDB009AFC81}" presName="spaceBetweenRectangles" presStyleCnt="0"/>
      <dgm:spPr/>
    </dgm:pt>
    <dgm:pt modelId="{4B7014B3-09BC-7F4C-9D95-8080038BE673}" type="pres">
      <dgm:prSet presAssocID="{2C6E335E-85CD-B145-913F-0F1BA0081D9C}" presName="parentLin" presStyleCnt="0"/>
      <dgm:spPr/>
    </dgm:pt>
    <dgm:pt modelId="{EB9C76CC-328D-8947-8EA9-991FB14D2075}" type="pres">
      <dgm:prSet presAssocID="{2C6E335E-85CD-B145-913F-0F1BA0081D9C}" presName="parentLeftMargin" presStyleLbl="node1" presStyleIdx="0" presStyleCnt="3"/>
      <dgm:spPr/>
    </dgm:pt>
    <dgm:pt modelId="{67281481-2C2A-FC4C-B985-CB493DC7E7F4}" type="pres">
      <dgm:prSet presAssocID="{2C6E335E-85CD-B145-913F-0F1BA0081D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558BEE-91A8-C249-86D1-575DFE73582B}" type="pres">
      <dgm:prSet presAssocID="{2C6E335E-85CD-B145-913F-0F1BA0081D9C}" presName="negativeSpace" presStyleCnt="0"/>
      <dgm:spPr/>
    </dgm:pt>
    <dgm:pt modelId="{A75589EB-5AD0-9D4B-BECB-D4FD50BC4AEA}" type="pres">
      <dgm:prSet presAssocID="{2C6E335E-85CD-B145-913F-0F1BA0081D9C}" presName="childText" presStyleLbl="conFgAcc1" presStyleIdx="1" presStyleCnt="3">
        <dgm:presLayoutVars>
          <dgm:bulletEnabled val="1"/>
        </dgm:presLayoutVars>
      </dgm:prSet>
      <dgm:spPr/>
    </dgm:pt>
    <dgm:pt modelId="{F4B6B883-6B27-3140-A4D6-1F9F7E1F6CAE}" type="pres">
      <dgm:prSet presAssocID="{97C5C009-5712-9449-A7EB-4E61896F518A}" presName="spaceBetweenRectangles" presStyleCnt="0"/>
      <dgm:spPr/>
    </dgm:pt>
    <dgm:pt modelId="{434CE583-BC09-D240-A90F-3AC1E4244DBE}" type="pres">
      <dgm:prSet presAssocID="{8E3F806C-BC6D-4297-8F95-8F46B183664D}" presName="parentLin" presStyleCnt="0"/>
      <dgm:spPr/>
    </dgm:pt>
    <dgm:pt modelId="{8E85248F-8BFA-4544-AD60-CE34479CA15A}" type="pres">
      <dgm:prSet presAssocID="{8E3F806C-BC6D-4297-8F95-8F46B183664D}" presName="parentLeftMargin" presStyleLbl="node1" presStyleIdx="1" presStyleCnt="3"/>
      <dgm:spPr/>
    </dgm:pt>
    <dgm:pt modelId="{2372B731-C1B0-5B42-BE67-AD29BC9E9B05}" type="pres">
      <dgm:prSet presAssocID="{8E3F806C-BC6D-4297-8F95-8F46B18366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FBDEEE-33C0-D341-B44C-3C820004EDE0}" type="pres">
      <dgm:prSet presAssocID="{8E3F806C-BC6D-4297-8F95-8F46B183664D}" presName="negativeSpace" presStyleCnt="0"/>
      <dgm:spPr/>
    </dgm:pt>
    <dgm:pt modelId="{96C6C1B6-6EE4-FF43-A1A8-EFAED5580F24}" type="pres">
      <dgm:prSet presAssocID="{8E3F806C-BC6D-4297-8F95-8F46B18366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341141C-1BE2-D14C-93C0-4C3FA4EA3634}" type="presOf" srcId="{09A7FF17-D665-4584-9644-6F45C725D83B}" destId="{AB018DD0-765E-AE40-9070-54CE8E1F3F20}" srcOrd="0" destOrd="0" presId="urn:microsoft.com/office/officeart/2005/8/layout/list1"/>
    <dgm:cxn modelId="{0EF30933-4BAB-435A-B90D-E0A961DDDDCD}" srcId="{09A7FF17-D665-4584-9644-6F45C725D83B}" destId="{CB248FF7-54CA-4216-AA28-0F82960BAAA8}" srcOrd="2" destOrd="0" parTransId="{B647E74D-281E-4DB4-96B2-A6978CB7F905}" sibTransId="{6A599087-7132-4B7A-9A2F-C9FEB833B4CA}"/>
    <dgm:cxn modelId="{82A4FA34-FCFF-1840-9CC8-71E41A080DE0}" srcId="{2C6E335E-85CD-B145-913F-0F1BA0081D9C}" destId="{E63E4191-894E-304B-8BC9-F46FA8D08CE4}" srcOrd="0" destOrd="0" parTransId="{54CCF922-9B53-F744-9C30-1A52D36AD772}" sibTransId="{2861056C-03D5-5E4E-A864-8D27D1338FFC}"/>
    <dgm:cxn modelId="{331F4D3C-6176-4148-98C6-247DDCF4E015}" type="presOf" srcId="{CDAA4AF1-7DA0-4219-AB54-339510402F4D}" destId="{36030EF0-14D9-614D-98DC-BFEC77753E96}" srcOrd="0" destOrd="1" presId="urn:microsoft.com/office/officeart/2005/8/layout/list1"/>
    <dgm:cxn modelId="{843E5D3E-FD4C-3848-8EC0-85CB079F7D3C}" type="presOf" srcId="{EEBDFBA1-BD5F-4BBE-9293-98881EC5BD7E}" destId="{96C6C1B6-6EE4-FF43-A1A8-EFAED5580F24}" srcOrd="0" destOrd="1" presId="urn:microsoft.com/office/officeart/2005/8/layout/list1"/>
    <dgm:cxn modelId="{763C6F45-81E8-3946-A150-0D8DF08D4AAA}" type="presOf" srcId="{8E3F806C-BC6D-4297-8F95-8F46B183664D}" destId="{8E85248F-8BFA-4544-AD60-CE34479CA15A}" srcOrd="0" destOrd="0" presId="urn:microsoft.com/office/officeart/2005/8/layout/list1"/>
    <dgm:cxn modelId="{9B5BD048-BBCB-4840-B7C0-DA7C5202D89C}" srcId="{09A7FF17-D665-4584-9644-6F45C725D83B}" destId="{1BE87755-73CB-40A6-A58F-ACFDB8689D96}" srcOrd="0" destOrd="0" parTransId="{023971EF-2DDF-4481-BDD3-9F89B68B7CB9}" sibTransId="{60BACF9B-C300-4934-A300-77B1182EDE0A}"/>
    <dgm:cxn modelId="{FA2A884F-2EBD-CC4C-826E-DD2700524D12}" type="presOf" srcId="{2C6E335E-85CD-B145-913F-0F1BA0081D9C}" destId="{67281481-2C2A-FC4C-B985-CB493DC7E7F4}" srcOrd="1" destOrd="0" presId="urn:microsoft.com/office/officeart/2005/8/layout/list1"/>
    <dgm:cxn modelId="{CE72EA59-EB45-F04C-BF38-6996B45624D5}" type="presOf" srcId="{225735E6-5141-422B-A0CB-6D000CBCB009}" destId="{96C6C1B6-6EE4-FF43-A1A8-EFAED5580F24}" srcOrd="0" destOrd="0" presId="urn:microsoft.com/office/officeart/2005/8/layout/list1"/>
    <dgm:cxn modelId="{0924C75A-A236-2D44-A2A9-B5DE483DD580}" srcId="{2C6E335E-85CD-B145-913F-0F1BA0081D9C}" destId="{9BFE64BF-95E1-D04B-92DC-2F42D6657FCE}" srcOrd="1" destOrd="0" parTransId="{AE864A51-3A31-3D42-BD43-FC250BE8595D}" sibTransId="{0C3D12FB-DBFA-4A45-9C2F-A70120114BA1}"/>
    <dgm:cxn modelId="{9542AC5E-4688-934E-AF9C-721DE57C1F13}" type="presOf" srcId="{8E3F806C-BC6D-4297-8F95-8F46B183664D}" destId="{2372B731-C1B0-5B42-BE67-AD29BC9E9B05}" srcOrd="1" destOrd="0" presId="urn:microsoft.com/office/officeart/2005/8/layout/list1"/>
    <dgm:cxn modelId="{092E9F74-65B0-42DE-9E91-82F0301E6449}" srcId="{B8D1FAFF-A1B6-4B19-8334-F567F6683CB9}" destId="{09A7FF17-D665-4584-9644-6F45C725D83B}" srcOrd="0" destOrd="0" parTransId="{52188B94-5545-47EE-8AF3-CE100C0B3DA0}" sibTransId="{F4F3BC18-206F-4C47-B1D1-2CDB009AFC81}"/>
    <dgm:cxn modelId="{B2894E7C-8219-1940-9C89-ADF95B1F8FEE}" srcId="{B8D1FAFF-A1B6-4B19-8334-F567F6683CB9}" destId="{2C6E335E-85CD-B145-913F-0F1BA0081D9C}" srcOrd="1" destOrd="0" parTransId="{CE1A4B5E-430B-1847-AD90-41C29B8BA443}" sibTransId="{97C5C009-5712-9449-A7EB-4E61896F518A}"/>
    <dgm:cxn modelId="{6E082D7E-F7E2-4F34-8C4B-35F9A20B0E86}" srcId="{8E3F806C-BC6D-4297-8F95-8F46B183664D}" destId="{6AAEA065-D395-48EB-B6D2-F562777C8A59}" srcOrd="2" destOrd="0" parTransId="{9EF97866-8F6A-4DC5-9433-740AE5DD932B}" sibTransId="{8480C981-B8B9-4418-9BE8-9960107E82E9}"/>
    <dgm:cxn modelId="{B835CF7E-B284-D643-9A2A-6414B4FF75B9}" type="presOf" srcId="{6AAEA065-D395-48EB-B6D2-F562777C8A59}" destId="{96C6C1B6-6EE4-FF43-A1A8-EFAED5580F24}" srcOrd="0" destOrd="2" presId="urn:microsoft.com/office/officeart/2005/8/layout/list1"/>
    <dgm:cxn modelId="{2C929785-DB5E-438D-BD2C-41E1A89016F7}" srcId="{09A7FF17-D665-4584-9644-6F45C725D83B}" destId="{CDAA4AF1-7DA0-4219-AB54-339510402F4D}" srcOrd="1" destOrd="0" parTransId="{727238F8-BFA2-4708-A6BD-0C37BE3E3DDC}" sibTransId="{68E584A3-D376-48F1-86AE-AD8BD18F38AE}"/>
    <dgm:cxn modelId="{25C49CA0-EA84-E449-B592-3D7C042723B1}" type="presOf" srcId="{2C6E335E-85CD-B145-913F-0F1BA0081D9C}" destId="{EB9C76CC-328D-8947-8EA9-991FB14D2075}" srcOrd="0" destOrd="0" presId="urn:microsoft.com/office/officeart/2005/8/layout/list1"/>
    <dgm:cxn modelId="{1518CDAA-2295-4828-9A06-1EFA0E45B6ED}" srcId="{B8D1FAFF-A1B6-4B19-8334-F567F6683CB9}" destId="{8E3F806C-BC6D-4297-8F95-8F46B183664D}" srcOrd="2" destOrd="0" parTransId="{0F90DBAE-7140-4E6B-882A-7ACB37DC53F9}" sibTransId="{A68F49FE-0573-413E-9E42-0F6ED2DBB42B}"/>
    <dgm:cxn modelId="{2BEA8EAC-5398-EA44-9436-A46F5360E9CC}" type="presOf" srcId="{E63E4191-894E-304B-8BC9-F46FA8D08CE4}" destId="{A75589EB-5AD0-9D4B-BECB-D4FD50BC4AEA}" srcOrd="0" destOrd="0" presId="urn:microsoft.com/office/officeart/2005/8/layout/list1"/>
    <dgm:cxn modelId="{652845B7-86F1-314D-9785-3E59EAC89C76}" type="presOf" srcId="{B8D1FAFF-A1B6-4B19-8334-F567F6683CB9}" destId="{E7B231AF-2625-7F48-BC96-8DE940E8B25A}" srcOrd="0" destOrd="0" presId="urn:microsoft.com/office/officeart/2005/8/layout/list1"/>
    <dgm:cxn modelId="{ECE15ED5-6E77-5D4B-8FE2-9D1434F06C09}" type="presOf" srcId="{9BFE64BF-95E1-D04B-92DC-2F42D6657FCE}" destId="{A75589EB-5AD0-9D4B-BECB-D4FD50BC4AEA}" srcOrd="0" destOrd="1" presId="urn:microsoft.com/office/officeart/2005/8/layout/list1"/>
    <dgm:cxn modelId="{1DC79DD8-F45A-4E0D-8F11-8A4BC8B1C00A}" srcId="{8E3F806C-BC6D-4297-8F95-8F46B183664D}" destId="{EEBDFBA1-BD5F-4BBE-9293-98881EC5BD7E}" srcOrd="1" destOrd="0" parTransId="{F952FC48-8F93-4883-80DD-A8D494B76159}" sibTransId="{9598E6A6-8AF7-4B5F-9222-CCACB8E1AD49}"/>
    <dgm:cxn modelId="{59C191DD-3A4D-4765-B6AD-9C131CA2313A}" srcId="{8E3F806C-BC6D-4297-8F95-8F46B183664D}" destId="{225735E6-5141-422B-A0CB-6D000CBCB009}" srcOrd="0" destOrd="0" parTransId="{71B2F301-1A0A-4587-8A72-55BF4C14B86A}" sibTransId="{786AACA0-EE8D-4C49-AD1B-A95FE0AB8877}"/>
    <dgm:cxn modelId="{CB7B2FE3-66B4-174F-AE40-A4A1AD5543CC}" type="presOf" srcId="{CB248FF7-54CA-4216-AA28-0F82960BAAA8}" destId="{36030EF0-14D9-614D-98DC-BFEC77753E96}" srcOrd="0" destOrd="2" presId="urn:microsoft.com/office/officeart/2005/8/layout/list1"/>
    <dgm:cxn modelId="{33098CE6-9164-434B-9E66-D43C89D9551E}" type="presOf" srcId="{1BE87755-73CB-40A6-A58F-ACFDB8689D96}" destId="{36030EF0-14D9-614D-98DC-BFEC77753E96}" srcOrd="0" destOrd="0" presId="urn:microsoft.com/office/officeart/2005/8/layout/list1"/>
    <dgm:cxn modelId="{508C38E8-EB6F-FE4D-9DBE-517BAAC72AB1}" type="presOf" srcId="{09A7FF17-D665-4584-9644-6F45C725D83B}" destId="{9BE10B54-96E3-5F4F-9B8A-F1DFB7BFF0E5}" srcOrd="1" destOrd="0" presId="urn:microsoft.com/office/officeart/2005/8/layout/list1"/>
    <dgm:cxn modelId="{0D2C5376-2F93-3D4E-8B94-4D5F4DCF1616}" type="presParOf" srcId="{E7B231AF-2625-7F48-BC96-8DE940E8B25A}" destId="{3099FDCA-A7ED-314F-B5A6-C508B52EDFC4}" srcOrd="0" destOrd="0" presId="urn:microsoft.com/office/officeart/2005/8/layout/list1"/>
    <dgm:cxn modelId="{FEFFF6AA-636A-884F-BD8A-21A834636969}" type="presParOf" srcId="{3099FDCA-A7ED-314F-B5A6-C508B52EDFC4}" destId="{AB018DD0-765E-AE40-9070-54CE8E1F3F20}" srcOrd="0" destOrd="0" presId="urn:microsoft.com/office/officeart/2005/8/layout/list1"/>
    <dgm:cxn modelId="{BD97A3F2-973B-484D-8125-C476794A8336}" type="presParOf" srcId="{3099FDCA-A7ED-314F-B5A6-C508B52EDFC4}" destId="{9BE10B54-96E3-5F4F-9B8A-F1DFB7BFF0E5}" srcOrd="1" destOrd="0" presId="urn:microsoft.com/office/officeart/2005/8/layout/list1"/>
    <dgm:cxn modelId="{E3254ADA-9FE1-7542-A7E3-F369EC99A2DA}" type="presParOf" srcId="{E7B231AF-2625-7F48-BC96-8DE940E8B25A}" destId="{30AAF026-E7E8-B44B-B5F1-398EC00E2D13}" srcOrd="1" destOrd="0" presId="urn:microsoft.com/office/officeart/2005/8/layout/list1"/>
    <dgm:cxn modelId="{101D1DF7-FC8C-4D45-8EC1-6856CA347CF5}" type="presParOf" srcId="{E7B231AF-2625-7F48-BC96-8DE940E8B25A}" destId="{36030EF0-14D9-614D-98DC-BFEC77753E96}" srcOrd="2" destOrd="0" presId="urn:microsoft.com/office/officeart/2005/8/layout/list1"/>
    <dgm:cxn modelId="{CABCEEA1-CF34-3F42-9C4E-2B8042F2FF3E}" type="presParOf" srcId="{E7B231AF-2625-7F48-BC96-8DE940E8B25A}" destId="{0E9F0F13-046E-2F41-BD86-DD7C3D3F1BCC}" srcOrd="3" destOrd="0" presId="urn:microsoft.com/office/officeart/2005/8/layout/list1"/>
    <dgm:cxn modelId="{791BE14C-DF9C-024B-A66F-94E5A01043D9}" type="presParOf" srcId="{E7B231AF-2625-7F48-BC96-8DE940E8B25A}" destId="{4B7014B3-09BC-7F4C-9D95-8080038BE673}" srcOrd="4" destOrd="0" presId="urn:microsoft.com/office/officeart/2005/8/layout/list1"/>
    <dgm:cxn modelId="{EECE54FE-98FE-4A41-9F25-79B582420A17}" type="presParOf" srcId="{4B7014B3-09BC-7F4C-9D95-8080038BE673}" destId="{EB9C76CC-328D-8947-8EA9-991FB14D2075}" srcOrd="0" destOrd="0" presId="urn:microsoft.com/office/officeart/2005/8/layout/list1"/>
    <dgm:cxn modelId="{883E83F4-D613-9247-A09D-36ABB6CC65BF}" type="presParOf" srcId="{4B7014B3-09BC-7F4C-9D95-8080038BE673}" destId="{67281481-2C2A-FC4C-B985-CB493DC7E7F4}" srcOrd="1" destOrd="0" presId="urn:microsoft.com/office/officeart/2005/8/layout/list1"/>
    <dgm:cxn modelId="{DE3220BB-063A-8C47-A129-526D45531B6D}" type="presParOf" srcId="{E7B231AF-2625-7F48-BC96-8DE940E8B25A}" destId="{2F558BEE-91A8-C249-86D1-575DFE73582B}" srcOrd="5" destOrd="0" presId="urn:microsoft.com/office/officeart/2005/8/layout/list1"/>
    <dgm:cxn modelId="{050B941E-230E-ED4A-B034-2F202CEC6F99}" type="presParOf" srcId="{E7B231AF-2625-7F48-BC96-8DE940E8B25A}" destId="{A75589EB-5AD0-9D4B-BECB-D4FD50BC4AEA}" srcOrd="6" destOrd="0" presId="urn:microsoft.com/office/officeart/2005/8/layout/list1"/>
    <dgm:cxn modelId="{58D240A8-4CEE-8444-ACAF-D7252A0F3BFA}" type="presParOf" srcId="{E7B231AF-2625-7F48-BC96-8DE940E8B25A}" destId="{F4B6B883-6B27-3140-A4D6-1F9F7E1F6CAE}" srcOrd="7" destOrd="0" presId="urn:microsoft.com/office/officeart/2005/8/layout/list1"/>
    <dgm:cxn modelId="{92F46AEF-A95E-7840-B34D-E0B8861C42FE}" type="presParOf" srcId="{E7B231AF-2625-7F48-BC96-8DE940E8B25A}" destId="{434CE583-BC09-D240-A90F-3AC1E4244DBE}" srcOrd="8" destOrd="0" presId="urn:microsoft.com/office/officeart/2005/8/layout/list1"/>
    <dgm:cxn modelId="{41D4FDF0-EDDF-AF41-822C-F07EAAC5A8AE}" type="presParOf" srcId="{434CE583-BC09-D240-A90F-3AC1E4244DBE}" destId="{8E85248F-8BFA-4544-AD60-CE34479CA15A}" srcOrd="0" destOrd="0" presId="urn:microsoft.com/office/officeart/2005/8/layout/list1"/>
    <dgm:cxn modelId="{88BF3A06-D0D7-294D-8C05-96AEB902E642}" type="presParOf" srcId="{434CE583-BC09-D240-A90F-3AC1E4244DBE}" destId="{2372B731-C1B0-5B42-BE67-AD29BC9E9B05}" srcOrd="1" destOrd="0" presId="urn:microsoft.com/office/officeart/2005/8/layout/list1"/>
    <dgm:cxn modelId="{C7C28456-7C37-3A4C-9DD8-03F4957C7889}" type="presParOf" srcId="{E7B231AF-2625-7F48-BC96-8DE940E8B25A}" destId="{71FBDEEE-33C0-D341-B44C-3C820004EDE0}" srcOrd="9" destOrd="0" presId="urn:microsoft.com/office/officeart/2005/8/layout/list1"/>
    <dgm:cxn modelId="{0E7168E5-8D26-BB48-AB42-B9B6D4B59861}" type="presParOf" srcId="{E7B231AF-2625-7F48-BC96-8DE940E8B25A}" destId="{96C6C1B6-6EE4-FF43-A1A8-EFAED5580F2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682B6-84AA-47F1-B617-C4CDDA6091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2D4A2F-A053-4140-A257-ECF64D83DF66}">
      <dgm:prSet custT="1"/>
      <dgm:spPr/>
      <dgm:t>
        <a:bodyPr/>
        <a:lstStyle/>
        <a:p>
          <a:r>
            <a:rPr lang="ro-RO" sz="1800" b="1" noProof="0" dirty="0"/>
            <a:t>Convergența</a:t>
          </a:r>
          <a:r>
            <a:rPr lang="ro-RO" sz="1800" noProof="0" dirty="0"/>
            <a:t> produselor IT pentru companii și consumatori casnici</a:t>
          </a:r>
        </a:p>
      </dgm:t>
    </dgm:pt>
    <dgm:pt modelId="{F2938F96-8E06-4C6F-9BF9-DB9D54BCC5A1}" type="parTrans" cxnId="{1ABAB0F6-D3EC-4D81-B03F-A1A54AC4C6EE}">
      <dgm:prSet/>
      <dgm:spPr/>
      <dgm:t>
        <a:bodyPr/>
        <a:lstStyle/>
        <a:p>
          <a:endParaRPr lang="en-US"/>
        </a:p>
      </dgm:t>
    </dgm:pt>
    <dgm:pt modelId="{9A56394B-99A0-4A52-AC07-E30210CBC2DB}" type="sibTrans" cxnId="{1ABAB0F6-D3EC-4D81-B03F-A1A54AC4C6EE}">
      <dgm:prSet/>
      <dgm:spPr/>
      <dgm:t>
        <a:bodyPr/>
        <a:lstStyle/>
        <a:p>
          <a:endParaRPr lang="en-US"/>
        </a:p>
      </dgm:t>
    </dgm:pt>
    <dgm:pt modelId="{D40DAD00-E68B-478C-90AB-8691FF22720A}">
      <dgm:prSet custT="1"/>
      <dgm:spPr/>
      <dgm:t>
        <a:bodyPr/>
        <a:lstStyle/>
        <a:p>
          <a:r>
            <a:rPr lang="ro-RO" sz="1800" noProof="0" dirty="0"/>
            <a:t>Schimbarea (companiilor) de la procesarea datelor interne la </a:t>
          </a:r>
          <a:r>
            <a:rPr lang="ro-RO" sz="1800" b="1" noProof="0" dirty="0"/>
            <a:t>extragerea</a:t>
          </a:r>
          <a:r>
            <a:rPr lang="ro-RO" sz="1800" noProof="0" dirty="0"/>
            <a:t> datelor din exterior</a:t>
          </a:r>
        </a:p>
      </dgm:t>
    </dgm:pt>
    <dgm:pt modelId="{4BDE842A-89F4-4EB7-B305-8344B245DF9D}" type="parTrans" cxnId="{A51CBEF3-6EF0-47F6-B646-EA46C32A35E3}">
      <dgm:prSet/>
      <dgm:spPr/>
      <dgm:t>
        <a:bodyPr/>
        <a:lstStyle/>
        <a:p>
          <a:endParaRPr lang="en-US"/>
        </a:p>
      </dgm:t>
    </dgm:pt>
    <dgm:pt modelId="{AC9BC215-72CA-4C52-8A0A-AD40C521EE5F}" type="sibTrans" cxnId="{A51CBEF3-6EF0-47F6-B646-EA46C32A35E3}">
      <dgm:prSet/>
      <dgm:spPr/>
      <dgm:t>
        <a:bodyPr/>
        <a:lstStyle/>
        <a:p>
          <a:endParaRPr lang="en-US"/>
        </a:p>
      </dgm:t>
    </dgm:pt>
    <dgm:pt modelId="{4C6AF0DE-19B1-4F32-BAC8-222BE48ABFC9}">
      <dgm:prSet custT="1"/>
      <dgm:spPr/>
      <dgm:t>
        <a:bodyPr/>
        <a:lstStyle/>
        <a:p>
          <a:r>
            <a:rPr lang="ro-RO" sz="1800" noProof="0" dirty="0"/>
            <a:t>Schimbarea (indivizilor) de la a consuma date la a </a:t>
          </a:r>
          <a:r>
            <a:rPr lang="ro-RO" sz="1800" b="1" noProof="0" dirty="0"/>
            <a:t>produce date</a:t>
          </a:r>
        </a:p>
      </dgm:t>
    </dgm:pt>
    <dgm:pt modelId="{FC508714-D530-45D7-A8C4-62D33B3421C3}" type="parTrans" cxnId="{8A5B9F03-B358-4F91-A69E-D8FFCDF0B349}">
      <dgm:prSet/>
      <dgm:spPr/>
      <dgm:t>
        <a:bodyPr/>
        <a:lstStyle/>
        <a:p>
          <a:endParaRPr lang="en-US"/>
        </a:p>
      </dgm:t>
    </dgm:pt>
    <dgm:pt modelId="{92843A45-E25A-449B-8220-39E2217524E7}" type="sibTrans" cxnId="{8A5B9F03-B358-4F91-A69E-D8FFCDF0B349}">
      <dgm:prSet/>
      <dgm:spPr/>
      <dgm:t>
        <a:bodyPr/>
        <a:lstStyle/>
        <a:p>
          <a:endParaRPr lang="en-US"/>
        </a:p>
      </dgm:t>
    </dgm:pt>
    <dgm:pt modelId="{97C852CB-8A6E-494D-9BC0-0352B1420BD7}">
      <dgm:prSet custT="1"/>
      <dgm:spPr/>
      <dgm:t>
        <a:bodyPr/>
        <a:lstStyle/>
        <a:p>
          <a:r>
            <a:rPr lang="ro-RO" sz="1800" noProof="0" dirty="0"/>
            <a:t>Credința că dacă ai multe date, </a:t>
          </a:r>
          <a:r>
            <a:rPr lang="ro-RO" sz="1800" b="1" noProof="0" dirty="0"/>
            <a:t>intuiția</a:t>
          </a:r>
          <a:r>
            <a:rPr lang="ro-RO" sz="1800" noProof="0" dirty="0"/>
            <a:t> va ieși singură la suprafață din 0 și 1</a:t>
          </a:r>
        </a:p>
      </dgm:t>
    </dgm:pt>
    <dgm:pt modelId="{E200088E-0214-4252-80B7-4AA25A11163D}" type="parTrans" cxnId="{A4E407B6-98CA-41E3-9BB1-E37633DC5495}">
      <dgm:prSet/>
      <dgm:spPr/>
      <dgm:t>
        <a:bodyPr/>
        <a:lstStyle/>
        <a:p>
          <a:endParaRPr lang="en-US"/>
        </a:p>
      </dgm:t>
    </dgm:pt>
    <dgm:pt modelId="{B70B25E1-1D1D-4C4C-9ED3-AE027AF28A07}" type="sibTrans" cxnId="{A4E407B6-98CA-41E3-9BB1-E37633DC5495}">
      <dgm:prSet/>
      <dgm:spPr/>
      <dgm:t>
        <a:bodyPr/>
        <a:lstStyle/>
        <a:p>
          <a:endParaRPr lang="en-US"/>
        </a:p>
      </dgm:t>
    </dgm:pt>
    <dgm:pt modelId="{2B6FE1D9-14DE-40CF-A9BC-389483B07EFA}">
      <dgm:prSet custT="1"/>
      <dgm:spPr/>
      <dgm:t>
        <a:bodyPr/>
        <a:lstStyle/>
        <a:p>
          <a:r>
            <a:rPr lang="ro-RO" sz="1800" noProof="0" dirty="0"/>
            <a:t>O </a:t>
          </a:r>
          <a:r>
            <a:rPr lang="ro-RO" sz="1800" b="1" noProof="0" dirty="0"/>
            <a:t>atitudine</a:t>
          </a:r>
          <a:r>
            <a:rPr lang="ro-RO" sz="1800" noProof="0" dirty="0"/>
            <a:t> nouă conform căreia </a:t>
          </a:r>
          <a:r>
            <a:rPr lang="ro-RO" sz="1800" b="1" noProof="0" dirty="0"/>
            <a:t>combinarea</a:t>
          </a:r>
          <a:r>
            <a:rPr lang="ro-RO" sz="1800" noProof="0" dirty="0"/>
            <a:t> datelor din mai multe surse duce la </a:t>
          </a:r>
          <a:r>
            <a:rPr lang="ro-RO" sz="1800" b="1" noProof="0" dirty="0"/>
            <a:t>decizii mai bune</a:t>
          </a:r>
        </a:p>
      </dgm:t>
    </dgm:pt>
    <dgm:pt modelId="{A3FC16DC-41A3-4224-829A-9E40DCC5ACEF}" type="parTrans" cxnId="{6B231302-F5B4-49AB-B5F3-02507D233D5C}">
      <dgm:prSet/>
      <dgm:spPr/>
      <dgm:t>
        <a:bodyPr/>
        <a:lstStyle/>
        <a:p>
          <a:endParaRPr lang="en-US"/>
        </a:p>
      </dgm:t>
    </dgm:pt>
    <dgm:pt modelId="{46A92041-2DFE-4A33-A11D-79A5D02A202B}" type="sibTrans" cxnId="{6B231302-F5B4-49AB-B5F3-02507D233D5C}">
      <dgm:prSet/>
      <dgm:spPr/>
      <dgm:t>
        <a:bodyPr/>
        <a:lstStyle/>
        <a:p>
          <a:endParaRPr lang="en-US"/>
        </a:p>
      </dgm:t>
    </dgm:pt>
    <dgm:pt modelId="{3F5EC778-342A-4C6A-81F5-8F650DBF4297}" type="pres">
      <dgm:prSet presAssocID="{C5B682B6-84AA-47F1-B617-C4CDDA60914F}" presName="root" presStyleCnt="0">
        <dgm:presLayoutVars>
          <dgm:dir/>
          <dgm:resizeHandles val="exact"/>
        </dgm:presLayoutVars>
      </dgm:prSet>
      <dgm:spPr/>
    </dgm:pt>
    <dgm:pt modelId="{213AE377-5A40-4769-9C30-271D4232344A}" type="pres">
      <dgm:prSet presAssocID="{C5B682B6-84AA-47F1-B617-C4CDDA60914F}" presName="container" presStyleCnt="0">
        <dgm:presLayoutVars>
          <dgm:dir/>
          <dgm:resizeHandles val="exact"/>
        </dgm:presLayoutVars>
      </dgm:prSet>
      <dgm:spPr/>
    </dgm:pt>
    <dgm:pt modelId="{874734FB-1DF7-4D21-9638-931643AD953B}" type="pres">
      <dgm:prSet presAssocID="{EB2D4A2F-A053-4140-A257-ECF64D83DF66}" presName="compNode" presStyleCnt="0"/>
      <dgm:spPr/>
    </dgm:pt>
    <dgm:pt modelId="{ECC366E4-CA2A-4C91-9C04-6E3248256FB7}" type="pres">
      <dgm:prSet presAssocID="{EB2D4A2F-A053-4140-A257-ECF64D83DF66}" presName="iconBgRect" presStyleLbl="bgShp" presStyleIdx="0" presStyleCnt="5"/>
      <dgm:spPr/>
    </dgm:pt>
    <dgm:pt modelId="{66C3C202-9B09-4E2B-A2F0-A82E5205826C}" type="pres">
      <dgm:prSet presAssocID="{EB2D4A2F-A053-4140-A257-ECF64D83DF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81B0E5A-9483-422D-9087-6E24C0ADC083}" type="pres">
      <dgm:prSet presAssocID="{EB2D4A2F-A053-4140-A257-ECF64D83DF66}" presName="spaceRect" presStyleCnt="0"/>
      <dgm:spPr/>
    </dgm:pt>
    <dgm:pt modelId="{DF55CCE0-A8E1-4824-B71C-46AE55C9995D}" type="pres">
      <dgm:prSet presAssocID="{EB2D4A2F-A053-4140-A257-ECF64D83DF66}" presName="textRect" presStyleLbl="revTx" presStyleIdx="0" presStyleCnt="5">
        <dgm:presLayoutVars>
          <dgm:chMax val="1"/>
          <dgm:chPref val="1"/>
        </dgm:presLayoutVars>
      </dgm:prSet>
      <dgm:spPr/>
    </dgm:pt>
    <dgm:pt modelId="{666B4080-B37E-4A21-8ABC-C7EBF894A23B}" type="pres">
      <dgm:prSet presAssocID="{9A56394B-99A0-4A52-AC07-E30210CBC2DB}" presName="sibTrans" presStyleLbl="sibTrans2D1" presStyleIdx="0" presStyleCnt="0"/>
      <dgm:spPr/>
    </dgm:pt>
    <dgm:pt modelId="{9EB99951-92A6-42AA-8906-173B8AA3E4F9}" type="pres">
      <dgm:prSet presAssocID="{D40DAD00-E68B-478C-90AB-8691FF22720A}" presName="compNode" presStyleCnt="0"/>
      <dgm:spPr/>
    </dgm:pt>
    <dgm:pt modelId="{5202D43A-AE58-4F54-A229-682E0AE0DE10}" type="pres">
      <dgm:prSet presAssocID="{D40DAD00-E68B-478C-90AB-8691FF22720A}" presName="iconBgRect" presStyleLbl="bgShp" presStyleIdx="1" presStyleCnt="5"/>
      <dgm:spPr/>
    </dgm:pt>
    <dgm:pt modelId="{1FF943C8-B2C3-4C3E-AE64-0E0B647586B9}" type="pres">
      <dgm:prSet presAssocID="{D40DAD00-E68B-478C-90AB-8691FF2272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8AD1E8B-B42E-43B6-A40E-2EA4C6AF37BC}" type="pres">
      <dgm:prSet presAssocID="{D40DAD00-E68B-478C-90AB-8691FF22720A}" presName="spaceRect" presStyleCnt="0"/>
      <dgm:spPr/>
    </dgm:pt>
    <dgm:pt modelId="{0A0FB4F6-51DD-4DE1-96CC-B18949BAECD5}" type="pres">
      <dgm:prSet presAssocID="{D40DAD00-E68B-478C-90AB-8691FF22720A}" presName="textRect" presStyleLbl="revTx" presStyleIdx="1" presStyleCnt="5">
        <dgm:presLayoutVars>
          <dgm:chMax val="1"/>
          <dgm:chPref val="1"/>
        </dgm:presLayoutVars>
      </dgm:prSet>
      <dgm:spPr/>
    </dgm:pt>
    <dgm:pt modelId="{51E687CB-607F-4B7E-8820-3A78C5001A8C}" type="pres">
      <dgm:prSet presAssocID="{AC9BC215-72CA-4C52-8A0A-AD40C521EE5F}" presName="sibTrans" presStyleLbl="sibTrans2D1" presStyleIdx="0" presStyleCnt="0"/>
      <dgm:spPr/>
    </dgm:pt>
    <dgm:pt modelId="{F1238CB3-B0F2-4EB9-BEA5-D6874F3FB65C}" type="pres">
      <dgm:prSet presAssocID="{4C6AF0DE-19B1-4F32-BAC8-222BE48ABFC9}" presName="compNode" presStyleCnt="0"/>
      <dgm:spPr/>
    </dgm:pt>
    <dgm:pt modelId="{C96033C2-9F9A-4CC6-899B-F3B973460AD7}" type="pres">
      <dgm:prSet presAssocID="{4C6AF0DE-19B1-4F32-BAC8-222BE48ABFC9}" presName="iconBgRect" presStyleLbl="bgShp" presStyleIdx="2" presStyleCnt="5"/>
      <dgm:spPr/>
    </dgm:pt>
    <dgm:pt modelId="{E9471C92-EA81-4F34-8E31-4E1212A32649}" type="pres">
      <dgm:prSet presAssocID="{4C6AF0DE-19B1-4F32-BAC8-222BE48ABF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F7A7EEF-C907-44AC-A8CC-D37B086B410A}" type="pres">
      <dgm:prSet presAssocID="{4C6AF0DE-19B1-4F32-BAC8-222BE48ABFC9}" presName="spaceRect" presStyleCnt="0"/>
      <dgm:spPr/>
    </dgm:pt>
    <dgm:pt modelId="{066CDB8A-A3FA-442C-8F10-7BC091550DB6}" type="pres">
      <dgm:prSet presAssocID="{4C6AF0DE-19B1-4F32-BAC8-222BE48ABFC9}" presName="textRect" presStyleLbl="revTx" presStyleIdx="2" presStyleCnt="5">
        <dgm:presLayoutVars>
          <dgm:chMax val="1"/>
          <dgm:chPref val="1"/>
        </dgm:presLayoutVars>
      </dgm:prSet>
      <dgm:spPr/>
    </dgm:pt>
    <dgm:pt modelId="{CD87912F-AB23-4172-B836-3126F39ACCC6}" type="pres">
      <dgm:prSet presAssocID="{92843A45-E25A-449B-8220-39E2217524E7}" presName="sibTrans" presStyleLbl="sibTrans2D1" presStyleIdx="0" presStyleCnt="0"/>
      <dgm:spPr/>
    </dgm:pt>
    <dgm:pt modelId="{CCF28BB5-457B-42A8-81A1-43A68847A05A}" type="pres">
      <dgm:prSet presAssocID="{97C852CB-8A6E-494D-9BC0-0352B1420BD7}" presName="compNode" presStyleCnt="0"/>
      <dgm:spPr/>
    </dgm:pt>
    <dgm:pt modelId="{309F93C7-D49C-47D3-AD41-CCA7BA6F5665}" type="pres">
      <dgm:prSet presAssocID="{97C852CB-8A6E-494D-9BC0-0352B1420BD7}" presName="iconBgRect" presStyleLbl="bgShp" presStyleIdx="3" presStyleCnt="5"/>
      <dgm:spPr/>
    </dgm:pt>
    <dgm:pt modelId="{6C0989AC-FFFE-43FE-8505-FEAB0115D409}" type="pres">
      <dgm:prSet presAssocID="{97C852CB-8A6E-494D-9BC0-0352B1420B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A1557D84-C816-49C1-B546-DDA6A3470611}" type="pres">
      <dgm:prSet presAssocID="{97C852CB-8A6E-494D-9BC0-0352B1420BD7}" presName="spaceRect" presStyleCnt="0"/>
      <dgm:spPr/>
    </dgm:pt>
    <dgm:pt modelId="{D3D4AE97-D581-474C-84BB-883C945F4856}" type="pres">
      <dgm:prSet presAssocID="{97C852CB-8A6E-494D-9BC0-0352B1420BD7}" presName="textRect" presStyleLbl="revTx" presStyleIdx="3" presStyleCnt="5">
        <dgm:presLayoutVars>
          <dgm:chMax val="1"/>
          <dgm:chPref val="1"/>
        </dgm:presLayoutVars>
      </dgm:prSet>
      <dgm:spPr/>
    </dgm:pt>
    <dgm:pt modelId="{FA1D8AB6-3CB6-493F-AEB7-C9BDCAB796E3}" type="pres">
      <dgm:prSet presAssocID="{B70B25E1-1D1D-4C4C-9ED3-AE027AF28A07}" presName="sibTrans" presStyleLbl="sibTrans2D1" presStyleIdx="0" presStyleCnt="0"/>
      <dgm:spPr/>
    </dgm:pt>
    <dgm:pt modelId="{F97DCC40-DE8F-4980-9915-85116A4B1FC3}" type="pres">
      <dgm:prSet presAssocID="{2B6FE1D9-14DE-40CF-A9BC-389483B07EFA}" presName="compNode" presStyleCnt="0"/>
      <dgm:spPr/>
    </dgm:pt>
    <dgm:pt modelId="{BE114067-D5D5-4B28-B47F-A92536E27792}" type="pres">
      <dgm:prSet presAssocID="{2B6FE1D9-14DE-40CF-A9BC-389483B07EFA}" presName="iconBgRect" presStyleLbl="bgShp" presStyleIdx="4" presStyleCnt="5"/>
      <dgm:spPr/>
    </dgm:pt>
    <dgm:pt modelId="{2FE00300-B8C3-47D8-B922-46C6776529C5}" type="pres">
      <dgm:prSet presAssocID="{2B6FE1D9-14DE-40CF-A9BC-389483B07E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EB66DBF-A678-483E-8AA8-9FFD623EE364}" type="pres">
      <dgm:prSet presAssocID="{2B6FE1D9-14DE-40CF-A9BC-389483B07EFA}" presName="spaceRect" presStyleCnt="0"/>
      <dgm:spPr/>
    </dgm:pt>
    <dgm:pt modelId="{490322D2-7334-47C7-9961-B317535AB941}" type="pres">
      <dgm:prSet presAssocID="{2B6FE1D9-14DE-40CF-A9BC-389483B07E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231302-F5B4-49AB-B5F3-02507D233D5C}" srcId="{C5B682B6-84AA-47F1-B617-C4CDDA60914F}" destId="{2B6FE1D9-14DE-40CF-A9BC-389483B07EFA}" srcOrd="4" destOrd="0" parTransId="{A3FC16DC-41A3-4224-829A-9E40DCC5ACEF}" sibTransId="{46A92041-2DFE-4A33-A11D-79A5D02A202B}"/>
    <dgm:cxn modelId="{8A5B9F03-B358-4F91-A69E-D8FFCDF0B349}" srcId="{C5B682B6-84AA-47F1-B617-C4CDDA60914F}" destId="{4C6AF0DE-19B1-4F32-BAC8-222BE48ABFC9}" srcOrd="2" destOrd="0" parTransId="{FC508714-D530-45D7-A8C4-62D33B3421C3}" sibTransId="{92843A45-E25A-449B-8220-39E2217524E7}"/>
    <dgm:cxn modelId="{B1991613-5522-4A42-9D14-DD7B359C21E7}" type="presOf" srcId="{4C6AF0DE-19B1-4F32-BAC8-222BE48ABFC9}" destId="{066CDB8A-A3FA-442C-8F10-7BC091550DB6}" srcOrd="0" destOrd="0" presId="urn:microsoft.com/office/officeart/2018/2/layout/IconCircleList"/>
    <dgm:cxn modelId="{97302040-B449-4915-B8B7-1B78DECF8603}" type="presOf" srcId="{92843A45-E25A-449B-8220-39E2217524E7}" destId="{CD87912F-AB23-4172-B836-3126F39ACCC6}" srcOrd="0" destOrd="0" presId="urn:microsoft.com/office/officeart/2018/2/layout/IconCircleList"/>
    <dgm:cxn modelId="{FA3C835A-66CF-46FF-A69F-0161A3B3E7E7}" type="presOf" srcId="{AC9BC215-72CA-4C52-8A0A-AD40C521EE5F}" destId="{51E687CB-607F-4B7E-8820-3A78C5001A8C}" srcOrd="0" destOrd="0" presId="urn:microsoft.com/office/officeart/2018/2/layout/IconCircleList"/>
    <dgm:cxn modelId="{E8A9AD7C-802B-4A2A-858B-1224AFC1617B}" type="presOf" srcId="{9A56394B-99A0-4A52-AC07-E30210CBC2DB}" destId="{666B4080-B37E-4A21-8ABC-C7EBF894A23B}" srcOrd="0" destOrd="0" presId="urn:microsoft.com/office/officeart/2018/2/layout/IconCircleList"/>
    <dgm:cxn modelId="{FE1BE682-2E05-4F1B-836B-E73D80260042}" type="presOf" srcId="{B70B25E1-1D1D-4C4C-9ED3-AE027AF28A07}" destId="{FA1D8AB6-3CB6-493F-AEB7-C9BDCAB796E3}" srcOrd="0" destOrd="0" presId="urn:microsoft.com/office/officeart/2018/2/layout/IconCircleList"/>
    <dgm:cxn modelId="{CEA5C894-289E-4180-9E58-548BFD4711B5}" type="presOf" srcId="{C5B682B6-84AA-47F1-B617-C4CDDA60914F}" destId="{3F5EC778-342A-4C6A-81F5-8F650DBF4297}" srcOrd="0" destOrd="0" presId="urn:microsoft.com/office/officeart/2018/2/layout/IconCircleList"/>
    <dgm:cxn modelId="{A0D2B598-4B71-4075-BBFE-BFA455617E6C}" type="presOf" srcId="{D40DAD00-E68B-478C-90AB-8691FF22720A}" destId="{0A0FB4F6-51DD-4DE1-96CC-B18949BAECD5}" srcOrd="0" destOrd="0" presId="urn:microsoft.com/office/officeart/2018/2/layout/IconCircleList"/>
    <dgm:cxn modelId="{36CE9FA2-CC4D-45FB-85B6-EEA3C8B12560}" type="presOf" srcId="{2B6FE1D9-14DE-40CF-A9BC-389483B07EFA}" destId="{490322D2-7334-47C7-9961-B317535AB941}" srcOrd="0" destOrd="0" presId="urn:microsoft.com/office/officeart/2018/2/layout/IconCircleList"/>
    <dgm:cxn modelId="{908D59AA-AC58-4BBB-9CD7-2E5A5028967F}" type="presOf" srcId="{97C852CB-8A6E-494D-9BC0-0352B1420BD7}" destId="{D3D4AE97-D581-474C-84BB-883C945F4856}" srcOrd="0" destOrd="0" presId="urn:microsoft.com/office/officeart/2018/2/layout/IconCircleList"/>
    <dgm:cxn modelId="{A4E407B6-98CA-41E3-9BB1-E37633DC5495}" srcId="{C5B682B6-84AA-47F1-B617-C4CDDA60914F}" destId="{97C852CB-8A6E-494D-9BC0-0352B1420BD7}" srcOrd="3" destOrd="0" parTransId="{E200088E-0214-4252-80B7-4AA25A11163D}" sibTransId="{B70B25E1-1D1D-4C4C-9ED3-AE027AF28A07}"/>
    <dgm:cxn modelId="{EFA15AE4-4A51-4E63-9752-944FA9274DCD}" type="presOf" srcId="{EB2D4A2F-A053-4140-A257-ECF64D83DF66}" destId="{DF55CCE0-A8E1-4824-B71C-46AE55C9995D}" srcOrd="0" destOrd="0" presId="urn:microsoft.com/office/officeart/2018/2/layout/IconCircleList"/>
    <dgm:cxn modelId="{A51CBEF3-6EF0-47F6-B646-EA46C32A35E3}" srcId="{C5B682B6-84AA-47F1-B617-C4CDDA60914F}" destId="{D40DAD00-E68B-478C-90AB-8691FF22720A}" srcOrd="1" destOrd="0" parTransId="{4BDE842A-89F4-4EB7-B305-8344B245DF9D}" sibTransId="{AC9BC215-72CA-4C52-8A0A-AD40C521EE5F}"/>
    <dgm:cxn modelId="{1ABAB0F6-D3EC-4D81-B03F-A1A54AC4C6EE}" srcId="{C5B682B6-84AA-47F1-B617-C4CDDA60914F}" destId="{EB2D4A2F-A053-4140-A257-ECF64D83DF66}" srcOrd="0" destOrd="0" parTransId="{F2938F96-8E06-4C6F-9BF9-DB9D54BCC5A1}" sibTransId="{9A56394B-99A0-4A52-AC07-E30210CBC2DB}"/>
    <dgm:cxn modelId="{43D7BB0F-AD0C-4DD1-8C02-201F78DB7565}" type="presParOf" srcId="{3F5EC778-342A-4C6A-81F5-8F650DBF4297}" destId="{213AE377-5A40-4769-9C30-271D4232344A}" srcOrd="0" destOrd="0" presId="urn:microsoft.com/office/officeart/2018/2/layout/IconCircleList"/>
    <dgm:cxn modelId="{63D5119B-D4A0-4F31-9B50-8EF761AEE4F7}" type="presParOf" srcId="{213AE377-5A40-4769-9C30-271D4232344A}" destId="{874734FB-1DF7-4D21-9638-931643AD953B}" srcOrd="0" destOrd="0" presId="urn:microsoft.com/office/officeart/2018/2/layout/IconCircleList"/>
    <dgm:cxn modelId="{4EF7E69E-FCC5-4732-9C18-3D0177603D03}" type="presParOf" srcId="{874734FB-1DF7-4D21-9638-931643AD953B}" destId="{ECC366E4-CA2A-4C91-9C04-6E3248256FB7}" srcOrd="0" destOrd="0" presId="urn:microsoft.com/office/officeart/2018/2/layout/IconCircleList"/>
    <dgm:cxn modelId="{84416C90-5390-40F1-B1BB-128DA65CB2CD}" type="presParOf" srcId="{874734FB-1DF7-4D21-9638-931643AD953B}" destId="{66C3C202-9B09-4E2B-A2F0-A82E5205826C}" srcOrd="1" destOrd="0" presId="urn:microsoft.com/office/officeart/2018/2/layout/IconCircleList"/>
    <dgm:cxn modelId="{354A179E-2437-4240-B9B5-907E62FAAAD2}" type="presParOf" srcId="{874734FB-1DF7-4D21-9638-931643AD953B}" destId="{381B0E5A-9483-422D-9087-6E24C0ADC083}" srcOrd="2" destOrd="0" presId="urn:microsoft.com/office/officeart/2018/2/layout/IconCircleList"/>
    <dgm:cxn modelId="{8E7C7748-CEE6-4186-ABDF-ACF0394D4763}" type="presParOf" srcId="{874734FB-1DF7-4D21-9638-931643AD953B}" destId="{DF55CCE0-A8E1-4824-B71C-46AE55C9995D}" srcOrd="3" destOrd="0" presId="urn:microsoft.com/office/officeart/2018/2/layout/IconCircleList"/>
    <dgm:cxn modelId="{D3398E22-60E6-45EE-A415-68B5E997E3BE}" type="presParOf" srcId="{213AE377-5A40-4769-9C30-271D4232344A}" destId="{666B4080-B37E-4A21-8ABC-C7EBF894A23B}" srcOrd="1" destOrd="0" presId="urn:microsoft.com/office/officeart/2018/2/layout/IconCircleList"/>
    <dgm:cxn modelId="{C9176DA8-0536-4D6E-8BE1-07F5CA50E658}" type="presParOf" srcId="{213AE377-5A40-4769-9C30-271D4232344A}" destId="{9EB99951-92A6-42AA-8906-173B8AA3E4F9}" srcOrd="2" destOrd="0" presId="urn:microsoft.com/office/officeart/2018/2/layout/IconCircleList"/>
    <dgm:cxn modelId="{F0EAAA84-22C4-42A6-B16A-4BB9554E3A8D}" type="presParOf" srcId="{9EB99951-92A6-42AA-8906-173B8AA3E4F9}" destId="{5202D43A-AE58-4F54-A229-682E0AE0DE10}" srcOrd="0" destOrd="0" presId="urn:microsoft.com/office/officeart/2018/2/layout/IconCircleList"/>
    <dgm:cxn modelId="{0BC2D68C-3A3F-406E-AF8D-CEC595442F27}" type="presParOf" srcId="{9EB99951-92A6-42AA-8906-173B8AA3E4F9}" destId="{1FF943C8-B2C3-4C3E-AE64-0E0B647586B9}" srcOrd="1" destOrd="0" presId="urn:microsoft.com/office/officeart/2018/2/layout/IconCircleList"/>
    <dgm:cxn modelId="{98A327B8-06FA-414E-AD3E-86C31BB28AE8}" type="presParOf" srcId="{9EB99951-92A6-42AA-8906-173B8AA3E4F9}" destId="{B8AD1E8B-B42E-43B6-A40E-2EA4C6AF37BC}" srcOrd="2" destOrd="0" presId="urn:microsoft.com/office/officeart/2018/2/layout/IconCircleList"/>
    <dgm:cxn modelId="{1A75DC92-06D5-458B-BE84-0C982A82CD87}" type="presParOf" srcId="{9EB99951-92A6-42AA-8906-173B8AA3E4F9}" destId="{0A0FB4F6-51DD-4DE1-96CC-B18949BAECD5}" srcOrd="3" destOrd="0" presId="urn:microsoft.com/office/officeart/2018/2/layout/IconCircleList"/>
    <dgm:cxn modelId="{49518C7F-5343-408E-A91F-E3C596158218}" type="presParOf" srcId="{213AE377-5A40-4769-9C30-271D4232344A}" destId="{51E687CB-607F-4B7E-8820-3A78C5001A8C}" srcOrd="3" destOrd="0" presId="urn:microsoft.com/office/officeart/2018/2/layout/IconCircleList"/>
    <dgm:cxn modelId="{30278AE8-764F-4268-8411-16D53E406275}" type="presParOf" srcId="{213AE377-5A40-4769-9C30-271D4232344A}" destId="{F1238CB3-B0F2-4EB9-BEA5-D6874F3FB65C}" srcOrd="4" destOrd="0" presId="urn:microsoft.com/office/officeart/2018/2/layout/IconCircleList"/>
    <dgm:cxn modelId="{4AA7AE6B-C844-4F26-BF6C-7B66137B70E4}" type="presParOf" srcId="{F1238CB3-B0F2-4EB9-BEA5-D6874F3FB65C}" destId="{C96033C2-9F9A-4CC6-899B-F3B973460AD7}" srcOrd="0" destOrd="0" presId="urn:microsoft.com/office/officeart/2018/2/layout/IconCircleList"/>
    <dgm:cxn modelId="{4E88C48E-90ED-432B-98A1-50957B399081}" type="presParOf" srcId="{F1238CB3-B0F2-4EB9-BEA5-D6874F3FB65C}" destId="{E9471C92-EA81-4F34-8E31-4E1212A32649}" srcOrd="1" destOrd="0" presId="urn:microsoft.com/office/officeart/2018/2/layout/IconCircleList"/>
    <dgm:cxn modelId="{B5BE4EF8-28A7-47DD-833A-3AA941544E07}" type="presParOf" srcId="{F1238CB3-B0F2-4EB9-BEA5-D6874F3FB65C}" destId="{9F7A7EEF-C907-44AC-A8CC-D37B086B410A}" srcOrd="2" destOrd="0" presId="urn:microsoft.com/office/officeart/2018/2/layout/IconCircleList"/>
    <dgm:cxn modelId="{4910AF7D-856D-48BA-B8B1-5E4D356D4213}" type="presParOf" srcId="{F1238CB3-B0F2-4EB9-BEA5-D6874F3FB65C}" destId="{066CDB8A-A3FA-442C-8F10-7BC091550DB6}" srcOrd="3" destOrd="0" presId="urn:microsoft.com/office/officeart/2018/2/layout/IconCircleList"/>
    <dgm:cxn modelId="{1FFA0E4B-2CED-47A0-91B9-A11333269F95}" type="presParOf" srcId="{213AE377-5A40-4769-9C30-271D4232344A}" destId="{CD87912F-AB23-4172-B836-3126F39ACCC6}" srcOrd="5" destOrd="0" presId="urn:microsoft.com/office/officeart/2018/2/layout/IconCircleList"/>
    <dgm:cxn modelId="{5645DB08-5472-4BBE-8F8C-98806E6FEB2B}" type="presParOf" srcId="{213AE377-5A40-4769-9C30-271D4232344A}" destId="{CCF28BB5-457B-42A8-81A1-43A68847A05A}" srcOrd="6" destOrd="0" presId="urn:microsoft.com/office/officeart/2018/2/layout/IconCircleList"/>
    <dgm:cxn modelId="{040773F3-962F-420E-917E-A67A6B79995C}" type="presParOf" srcId="{CCF28BB5-457B-42A8-81A1-43A68847A05A}" destId="{309F93C7-D49C-47D3-AD41-CCA7BA6F5665}" srcOrd="0" destOrd="0" presId="urn:microsoft.com/office/officeart/2018/2/layout/IconCircleList"/>
    <dgm:cxn modelId="{45A9FFCF-5558-4EBA-ACCE-FFCC8E9EEA14}" type="presParOf" srcId="{CCF28BB5-457B-42A8-81A1-43A68847A05A}" destId="{6C0989AC-FFFE-43FE-8505-FEAB0115D409}" srcOrd="1" destOrd="0" presId="urn:microsoft.com/office/officeart/2018/2/layout/IconCircleList"/>
    <dgm:cxn modelId="{438A29A8-19FF-482B-ACB6-4597826B8FB2}" type="presParOf" srcId="{CCF28BB5-457B-42A8-81A1-43A68847A05A}" destId="{A1557D84-C816-49C1-B546-DDA6A3470611}" srcOrd="2" destOrd="0" presId="urn:microsoft.com/office/officeart/2018/2/layout/IconCircleList"/>
    <dgm:cxn modelId="{0FFD6DCF-38BF-4EBF-B857-40867096AE93}" type="presParOf" srcId="{CCF28BB5-457B-42A8-81A1-43A68847A05A}" destId="{D3D4AE97-D581-474C-84BB-883C945F4856}" srcOrd="3" destOrd="0" presId="urn:microsoft.com/office/officeart/2018/2/layout/IconCircleList"/>
    <dgm:cxn modelId="{F24E0FEC-800F-442E-B2A9-01DC1E365E28}" type="presParOf" srcId="{213AE377-5A40-4769-9C30-271D4232344A}" destId="{FA1D8AB6-3CB6-493F-AEB7-C9BDCAB796E3}" srcOrd="7" destOrd="0" presId="urn:microsoft.com/office/officeart/2018/2/layout/IconCircleList"/>
    <dgm:cxn modelId="{F58C1A73-A486-4382-B155-734FEA61BEB5}" type="presParOf" srcId="{213AE377-5A40-4769-9C30-271D4232344A}" destId="{F97DCC40-DE8F-4980-9915-85116A4B1FC3}" srcOrd="8" destOrd="0" presId="urn:microsoft.com/office/officeart/2018/2/layout/IconCircleList"/>
    <dgm:cxn modelId="{E8F40E73-7979-4991-9368-164CF30AF7C6}" type="presParOf" srcId="{F97DCC40-DE8F-4980-9915-85116A4B1FC3}" destId="{BE114067-D5D5-4B28-B47F-A92536E27792}" srcOrd="0" destOrd="0" presId="urn:microsoft.com/office/officeart/2018/2/layout/IconCircleList"/>
    <dgm:cxn modelId="{C4D61236-9680-4E72-B7E0-3789DE019C39}" type="presParOf" srcId="{F97DCC40-DE8F-4980-9915-85116A4B1FC3}" destId="{2FE00300-B8C3-47D8-B922-46C6776529C5}" srcOrd="1" destOrd="0" presId="urn:microsoft.com/office/officeart/2018/2/layout/IconCircleList"/>
    <dgm:cxn modelId="{21594763-B5C9-453C-9173-69137DA35B36}" type="presParOf" srcId="{F97DCC40-DE8F-4980-9915-85116A4B1FC3}" destId="{1EB66DBF-A678-483E-8AA8-9FFD623EE364}" srcOrd="2" destOrd="0" presId="urn:microsoft.com/office/officeart/2018/2/layout/IconCircleList"/>
    <dgm:cxn modelId="{60F33915-1437-423F-AE64-6D066C6F01DC}" type="presParOf" srcId="{F97DCC40-DE8F-4980-9915-85116A4B1FC3}" destId="{490322D2-7334-47C7-9961-B317535AB9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E3432-CA84-4550-853A-C700194A7DA1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F5C38-C649-4194-89E1-75D1D75DAF45}">
      <dgm:prSet phldrT="[Text]"/>
      <dgm:spPr/>
      <dgm:t>
        <a:bodyPr/>
        <a:lstStyle/>
        <a:p>
          <a:r>
            <a:rPr lang="en-US" dirty="0"/>
            <a:t>Modelling</a:t>
          </a:r>
        </a:p>
        <a:p>
          <a:r>
            <a:rPr lang="ro-RO" dirty="0"/>
            <a:t>(</a:t>
          </a:r>
          <a:r>
            <a:rPr lang="en-US" dirty="0"/>
            <a:t>theory</a:t>
          </a:r>
          <a:r>
            <a:rPr lang="ro-RO" dirty="0"/>
            <a:t>)</a:t>
          </a:r>
          <a:endParaRPr lang="en-US" dirty="0"/>
        </a:p>
      </dgm:t>
    </dgm:pt>
    <dgm:pt modelId="{2BC11B95-7185-4701-85B5-8F2EA711667D}" type="parTrans" cxnId="{4AF684D1-3D41-4A64-BBDC-713C1FD962AA}">
      <dgm:prSet/>
      <dgm:spPr/>
      <dgm:t>
        <a:bodyPr/>
        <a:lstStyle/>
        <a:p>
          <a:endParaRPr lang="en-US"/>
        </a:p>
      </dgm:t>
    </dgm:pt>
    <dgm:pt modelId="{A8376C13-A37A-4E73-AD59-44B955069BC8}" type="sibTrans" cxnId="{4AF684D1-3D41-4A64-BBDC-713C1FD962AA}">
      <dgm:prSet/>
      <dgm:spPr/>
      <dgm:t>
        <a:bodyPr/>
        <a:lstStyle/>
        <a:p>
          <a:endParaRPr lang="en-US"/>
        </a:p>
      </dgm:t>
    </dgm:pt>
    <dgm:pt modelId="{3E9D64EB-9C16-48AD-9CE6-4E17979C7319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79A17A4A-2897-4F1A-97A9-9D45EE1E0B65}" type="parTrans" cxnId="{D00E45BB-1807-46E8-AE2C-5F38D7CEEAAF}">
      <dgm:prSet/>
      <dgm:spPr/>
      <dgm:t>
        <a:bodyPr/>
        <a:lstStyle/>
        <a:p>
          <a:endParaRPr lang="en-US"/>
        </a:p>
      </dgm:t>
    </dgm:pt>
    <dgm:pt modelId="{501854BA-E31F-40D9-9753-E56CD24DA312}" type="sibTrans" cxnId="{D00E45BB-1807-46E8-AE2C-5F38D7CEEAAF}">
      <dgm:prSet/>
      <dgm:spPr/>
      <dgm:t>
        <a:bodyPr/>
        <a:lstStyle/>
        <a:p>
          <a:endParaRPr lang="en-US"/>
        </a:p>
      </dgm:t>
    </dgm:pt>
    <dgm:pt modelId="{04A133C1-3653-4FBA-9EEC-40EAFA706C8B}">
      <dgm:prSet phldrT="[Text]"/>
      <dgm:spPr/>
      <dgm:t>
        <a:bodyPr/>
        <a:lstStyle/>
        <a:p>
          <a:r>
            <a:rPr lang="ro-RO" dirty="0"/>
            <a:t>Experiment</a:t>
          </a:r>
          <a:endParaRPr lang="en-US" dirty="0"/>
        </a:p>
      </dgm:t>
    </dgm:pt>
    <dgm:pt modelId="{14D29CE8-59BF-45F4-A117-AFE786C89B55}" type="parTrans" cxnId="{EEF0602F-A8BD-4B9B-944F-6CBF7F685B69}">
      <dgm:prSet/>
      <dgm:spPr/>
      <dgm:t>
        <a:bodyPr/>
        <a:lstStyle/>
        <a:p>
          <a:endParaRPr lang="en-US"/>
        </a:p>
      </dgm:t>
    </dgm:pt>
    <dgm:pt modelId="{FD60D5C3-1A8B-4CA4-AA32-1B29B5B97CA2}" type="sibTrans" cxnId="{EEF0602F-A8BD-4B9B-944F-6CBF7F685B69}">
      <dgm:prSet/>
      <dgm:spPr/>
      <dgm:t>
        <a:bodyPr/>
        <a:lstStyle/>
        <a:p>
          <a:endParaRPr lang="en-US"/>
        </a:p>
      </dgm:t>
    </dgm:pt>
    <dgm:pt modelId="{24C4DE32-5EE5-42B0-9CD3-9EAB1F68A83F}">
      <dgm:prSet phldrT="[Text]"/>
      <dgm:spPr/>
      <dgm:t>
        <a:bodyPr/>
        <a:lstStyle/>
        <a:p>
          <a:r>
            <a:rPr lang="en-GB" noProof="0" dirty="0"/>
            <a:t>Analysis</a:t>
          </a:r>
        </a:p>
      </dgm:t>
    </dgm:pt>
    <dgm:pt modelId="{E91073FC-07B2-444F-B31A-A5928435D98B}" type="parTrans" cxnId="{651D3FB6-6DF1-4CF2-8508-CBD9BE8D78CE}">
      <dgm:prSet/>
      <dgm:spPr/>
      <dgm:t>
        <a:bodyPr/>
        <a:lstStyle/>
        <a:p>
          <a:endParaRPr lang="en-US"/>
        </a:p>
      </dgm:t>
    </dgm:pt>
    <dgm:pt modelId="{7DDEDE78-B555-42AC-9C28-E7E94057BF01}" type="sibTrans" cxnId="{651D3FB6-6DF1-4CF2-8508-CBD9BE8D78CE}">
      <dgm:prSet/>
      <dgm:spPr/>
      <dgm:t>
        <a:bodyPr/>
        <a:lstStyle/>
        <a:p>
          <a:endParaRPr lang="en-US"/>
        </a:p>
      </dgm:t>
    </dgm:pt>
    <dgm:pt modelId="{558253B8-D29A-45AA-B55B-2C8862779FDA}" type="pres">
      <dgm:prSet presAssocID="{078E3432-CA84-4550-853A-C700194A7DA1}" presName="cycle" presStyleCnt="0">
        <dgm:presLayoutVars>
          <dgm:dir/>
          <dgm:resizeHandles val="exact"/>
        </dgm:presLayoutVars>
      </dgm:prSet>
      <dgm:spPr/>
    </dgm:pt>
    <dgm:pt modelId="{F8EB9805-1EC8-448D-9EBF-42E795CF46F3}" type="pres">
      <dgm:prSet presAssocID="{5BAF5C38-C649-4194-89E1-75D1D75DAF45}" presName="node" presStyleLbl="node1" presStyleIdx="0" presStyleCnt="4">
        <dgm:presLayoutVars>
          <dgm:bulletEnabled val="1"/>
        </dgm:presLayoutVars>
      </dgm:prSet>
      <dgm:spPr/>
    </dgm:pt>
    <dgm:pt modelId="{447F46F5-25DF-45B9-93AD-B7631B9DD46C}" type="pres">
      <dgm:prSet presAssocID="{5BAF5C38-C649-4194-89E1-75D1D75DAF45}" presName="spNode" presStyleCnt="0"/>
      <dgm:spPr/>
    </dgm:pt>
    <dgm:pt modelId="{DEFDB342-6F36-434A-B278-74469C0BDC61}" type="pres">
      <dgm:prSet presAssocID="{A8376C13-A37A-4E73-AD59-44B955069BC8}" presName="sibTrans" presStyleLbl="sibTrans1D1" presStyleIdx="0" presStyleCnt="4"/>
      <dgm:spPr/>
    </dgm:pt>
    <dgm:pt modelId="{DED560D0-519B-4DBC-9A72-38585A06164B}" type="pres">
      <dgm:prSet presAssocID="{3E9D64EB-9C16-48AD-9CE6-4E17979C7319}" presName="node" presStyleLbl="node1" presStyleIdx="1" presStyleCnt="4">
        <dgm:presLayoutVars>
          <dgm:bulletEnabled val="1"/>
        </dgm:presLayoutVars>
      </dgm:prSet>
      <dgm:spPr/>
    </dgm:pt>
    <dgm:pt modelId="{2FFFEA34-BA4A-4AF7-9709-D13C0DEDE1AF}" type="pres">
      <dgm:prSet presAssocID="{3E9D64EB-9C16-48AD-9CE6-4E17979C7319}" presName="spNode" presStyleCnt="0"/>
      <dgm:spPr/>
    </dgm:pt>
    <dgm:pt modelId="{28D4D41B-3CF8-405C-A2BB-F64CD7CFA22F}" type="pres">
      <dgm:prSet presAssocID="{501854BA-E31F-40D9-9753-E56CD24DA312}" presName="sibTrans" presStyleLbl="sibTrans1D1" presStyleIdx="1" presStyleCnt="4"/>
      <dgm:spPr/>
    </dgm:pt>
    <dgm:pt modelId="{4F3CEABE-6B9B-41C5-98DD-9C307D9A9730}" type="pres">
      <dgm:prSet presAssocID="{04A133C1-3653-4FBA-9EEC-40EAFA706C8B}" presName="node" presStyleLbl="node1" presStyleIdx="2" presStyleCnt="4">
        <dgm:presLayoutVars>
          <dgm:bulletEnabled val="1"/>
        </dgm:presLayoutVars>
      </dgm:prSet>
      <dgm:spPr/>
    </dgm:pt>
    <dgm:pt modelId="{B0ADEC9D-32DE-4C64-8010-F48E3F5836A0}" type="pres">
      <dgm:prSet presAssocID="{04A133C1-3653-4FBA-9EEC-40EAFA706C8B}" presName="spNode" presStyleCnt="0"/>
      <dgm:spPr/>
    </dgm:pt>
    <dgm:pt modelId="{B54C0C38-C162-4836-A02F-9505100C51C3}" type="pres">
      <dgm:prSet presAssocID="{FD60D5C3-1A8B-4CA4-AA32-1B29B5B97CA2}" presName="sibTrans" presStyleLbl="sibTrans1D1" presStyleIdx="2" presStyleCnt="4"/>
      <dgm:spPr/>
    </dgm:pt>
    <dgm:pt modelId="{33EF7A36-F2CA-45C8-8BF3-B047C9FF96CF}" type="pres">
      <dgm:prSet presAssocID="{24C4DE32-5EE5-42B0-9CD3-9EAB1F68A83F}" presName="node" presStyleLbl="node1" presStyleIdx="3" presStyleCnt="4">
        <dgm:presLayoutVars>
          <dgm:bulletEnabled val="1"/>
        </dgm:presLayoutVars>
      </dgm:prSet>
      <dgm:spPr/>
    </dgm:pt>
    <dgm:pt modelId="{3AEAFA40-7489-4052-8BE0-4C4D447F86A2}" type="pres">
      <dgm:prSet presAssocID="{24C4DE32-5EE5-42B0-9CD3-9EAB1F68A83F}" presName="spNode" presStyleCnt="0"/>
      <dgm:spPr/>
    </dgm:pt>
    <dgm:pt modelId="{113CB456-A6FC-433C-80A5-A0B5FE3E4D71}" type="pres">
      <dgm:prSet presAssocID="{7DDEDE78-B555-42AC-9C28-E7E94057BF01}" presName="sibTrans" presStyleLbl="sibTrans1D1" presStyleIdx="3" presStyleCnt="4"/>
      <dgm:spPr/>
    </dgm:pt>
  </dgm:ptLst>
  <dgm:cxnLst>
    <dgm:cxn modelId="{EEF0602F-A8BD-4B9B-944F-6CBF7F685B69}" srcId="{078E3432-CA84-4550-853A-C700194A7DA1}" destId="{04A133C1-3653-4FBA-9EEC-40EAFA706C8B}" srcOrd="2" destOrd="0" parTransId="{14D29CE8-59BF-45F4-A117-AFE786C89B55}" sibTransId="{FD60D5C3-1A8B-4CA4-AA32-1B29B5B97CA2}"/>
    <dgm:cxn modelId="{7B1DD939-2326-4C82-8A93-5FFFDAD19828}" type="presOf" srcId="{7DDEDE78-B555-42AC-9C28-E7E94057BF01}" destId="{113CB456-A6FC-433C-80A5-A0B5FE3E4D71}" srcOrd="0" destOrd="0" presId="urn:microsoft.com/office/officeart/2005/8/layout/cycle5"/>
    <dgm:cxn modelId="{1F211B4B-79A3-4291-A56A-ECC177BA6EBE}" type="presOf" srcId="{A8376C13-A37A-4E73-AD59-44B955069BC8}" destId="{DEFDB342-6F36-434A-B278-74469C0BDC61}" srcOrd="0" destOrd="0" presId="urn:microsoft.com/office/officeart/2005/8/layout/cycle5"/>
    <dgm:cxn modelId="{0AD9FE5C-4AD0-48C9-B89D-250621D80DBE}" type="presOf" srcId="{FD60D5C3-1A8B-4CA4-AA32-1B29B5B97CA2}" destId="{B54C0C38-C162-4836-A02F-9505100C51C3}" srcOrd="0" destOrd="0" presId="urn:microsoft.com/office/officeart/2005/8/layout/cycle5"/>
    <dgm:cxn modelId="{72210E6D-D75F-4283-874A-E06AFBE05CED}" type="presOf" srcId="{501854BA-E31F-40D9-9753-E56CD24DA312}" destId="{28D4D41B-3CF8-405C-A2BB-F64CD7CFA22F}" srcOrd="0" destOrd="0" presId="urn:microsoft.com/office/officeart/2005/8/layout/cycle5"/>
    <dgm:cxn modelId="{87B68A7C-7C6B-4C7F-8280-7019D8AB569E}" type="presOf" srcId="{078E3432-CA84-4550-853A-C700194A7DA1}" destId="{558253B8-D29A-45AA-B55B-2C8862779FDA}" srcOrd="0" destOrd="0" presId="urn:microsoft.com/office/officeart/2005/8/layout/cycle5"/>
    <dgm:cxn modelId="{9EBB7894-7FE3-4F13-95AD-8DD46E4972B9}" type="presOf" srcId="{24C4DE32-5EE5-42B0-9CD3-9EAB1F68A83F}" destId="{33EF7A36-F2CA-45C8-8BF3-B047C9FF96CF}" srcOrd="0" destOrd="0" presId="urn:microsoft.com/office/officeart/2005/8/layout/cycle5"/>
    <dgm:cxn modelId="{651D3FB6-6DF1-4CF2-8508-CBD9BE8D78CE}" srcId="{078E3432-CA84-4550-853A-C700194A7DA1}" destId="{24C4DE32-5EE5-42B0-9CD3-9EAB1F68A83F}" srcOrd="3" destOrd="0" parTransId="{E91073FC-07B2-444F-B31A-A5928435D98B}" sibTransId="{7DDEDE78-B555-42AC-9C28-E7E94057BF01}"/>
    <dgm:cxn modelId="{D00E45BB-1807-46E8-AE2C-5F38D7CEEAAF}" srcId="{078E3432-CA84-4550-853A-C700194A7DA1}" destId="{3E9D64EB-9C16-48AD-9CE6-4E17979C7319}" srcOrd="1" destOrd="0" parTransId="{79A17A4A-2897-4F1A-97A9-9D45EE1E0B65}" sibTransId="{501854BA-E31F-40D9-9753-E56CD24DA312}"/>
    <dgm:cxn modelId="{C8749ED0-D2AE-49E6-8E38-AAF3216BAE8E}" type="presOf" srcId="{04A133C1-3653-4FBA-9EEC-40EAFA706C8B}" destId="{4F3CEABE-6B9B-41C5-98DD-9C307D9A9730}" srcOrd="0" destOrd="0" presId="urn:microsoft.com/office/officeart/2005/8/layout/cycle5"/>
    <dgm:cxn modelId="{4AF684D1-3D41-4A64-BBDC-713C1FD962AA}" srcId="{078E3432-CA84-4550-853A-C700194A7DA1}" destId="{5BAF5C38-C649-4194-89E1-75D1D75DAF45}" srcOrd="0" destOrd="0" parTransId="{2BC11B95-7185-4701-85B5-8F2EA711667D}" sibTransId="{A8376C13-A37A-4E73-AD59-44B955069BC8}"/>
    <dgm:cxn modelId="{122CCAD4-DF76-4701-B34E-0B2D60A905CA}" type="presOf" srcId="{3E9D64EB-9C16-48AD-9CE6-4E17979C7319}" destId="{DED560D0-519B-4DBC-9A72-38585A06164B}" srcOrd="0" destOrd="0" presId="urn:microsoft.com/office/officeart/2005/8/layout/cycle5"/>
    <dgm:cxn modelId="{C59287DD-E428-4C31-A6C1-9C7C35E5F14F}" type="presOf" srcId="{5BAF5C38-C649-4194-89E1-75D1D75DAF45}" destId="{F8EB9805-1EC8-448D-9EBF-42E795CF46F3}" srcOrd="0" destOrd="0" presId="urn:microsoft.com/office/officeart/2005/8/layout/cycle5"/>
    <dgm:cxn modelId="{B34DC50C-793E-46DC-BD53-E13AD7669D5A}" type="presParOf" srcId="{558253B8-D29A-45AA-B55B-2C8862779FDA}" destId="{F8EB9805-1EC8-448D-9EBF-42E795CF46F3}" srcOrd="0" destOrd="0" presId="urn:microsoft.com/office/officeart/2005/8/layout/cycle5"/>
    <dgm:cxn modelId="{9AFBAB8F-6B63-4BE3-894C-7C06D7BEA94D}" type="presParOf" srcId="{558253B8-D29A-45AA-B55B-2C8862779FDA}" destId="{447F46F5-25DF-45B9-93AD-B7631B9DD46C}" srcOrd="1" destOrd="0" presId="urn:microsoft.com/office/officeart/2005/8/layout/cycle5"/>
    <dgm:cxn modelId="{9816E13D-9FFF-4B9A-9E76-A71069C914D2}" type="presParOf" srcId="{558253B8-D29A-45AA-B55B-2C8862779FDA}" destId="{DEFDB342-6F36-434A-B278-74469C0BDC61}" srcOrd="2" destOrd="0" presId="urn:microsoft.com/office/officeart/2005/8/layout/cycle5"/>
    <dgm:cxn modelId="{805D011F-66CB-4E32-AC1B-404EB6E4FC0D}" type="presParOf" srcId="{558253B8-D29A-45AA-B55B-2C8862779FDA}" destId="{DED560D0-519B-4DBC-9A72-38585A06164B}" srcOrd="3" destOrd="0" presId="urn:microsoft.com/office/officeart/2005/8/layout/cycle5"/>
    <dgm:cxn modelId="{5B46A808-0C59-47C1-9255-0F831EFB1061}" type="presParOf" srcId="{558253B8-D29A-45AA-B55B-2C8862779FDA}" destId="{2FFFEA34-BA4A-4AF7-9709-D13C0DEDE1AF}" srcOrd="4" destOrd="0" presId="urn:microsoft.com/office/officeart/2005/8/layout/cycle5"/>
    <dgm:cxn modelId="{382A0157-3700-470B-9097-D43678CCC3C7}" type="presParOf" srcId="{558253B8-D29A-45AA-B55B-2C8862779FDA}" destId="{28D4D41B-3CF8-405C-A2BB-F64CD7CFA22F}" srcOrd="5" destOrd="0" presId="urn:microsoft.com/office/officeart/2005/8/layout/cycle5"/>
    <dgm:cxn modelId="{1DE4D9C9-CEAB-41ED-B71D-748E9C5ED21C}" type="presParOf" srcId="{558253B8-D29A-45AA-B55B-2C8862779FDA}" destId="{4F3CEABE-6B9B-41C5-98DD-9C307D9A9730}" srcOrd="6" destOrd="0" presId="urn:microsoft.com/office/officeart/2005/8/layout/cycle5"/>
    <dgm:cxn modelId="{B68E8748-0048-41FA-BF74-35AB6782C5F5}" type="presParOf" srcId="{558253B8-D29A-45AA-B55B-2C8862779FDA}" destId="{B0ADEC9D-32DE-4C64-8010-F48E3F5836A0}" srcOrd="7" destOrd="0" presId="urn:microsoft.com/office/officeart/2005/8/layout/cycle5"/>
    <dgm:cxn modelId="{F27C4DD1-DAFB-4B5A-AD1C-C27D0FF7A387}" type="presParOf" srcId="{558253B8-D29A-45AA-B55B-2C8862779FDA}" destId="{B54C0C38-C162-4836-A02F-9505100C51C3}" srcOrd="8" destOrd="0" presId="urn:microsoft.com/office/officeart/2005/8/layout/cycle5"/>
    <dgm:cxn modelId="{F7B4E23D-CD38-4792-8B0C-61C7426A5BBB}" type="presParOf" srcId="{558253B8-D29A-45AA-B55B-2C8862779FDA}" destId="{33EF7A36-F2CA-45C8-8BF3-B047C9FF96CF}" srcOrd="9" destOrd="0" presId="urn:microsoft.com/office/officeart/2005/8/layout/cycle5"/>
    <dgm:cxn modelId="{2C45ED69-5FF8-468F-9519-DCC9CCFE5510}" type="presParOf" srcId="{558253B8-D29A-45AA-B55B-2C8862779FDA}" destId="{3AEAFA40-7489-4052-8BE0-4C4D447F86A2}" srcOrd="10" destOrd="0" presId="urn:microsoft.com/office/officeart/2005/8/layout/cycle5"/>
    <dgm:cxn modelId="{DC223371-4524-479A-8B27-2E78C1513694}" type="presParOf" srcId="{558253B8-D29A-45AA-B55B-2C8862779FDA}" destId="{113CB456-A6FC-433C-80A5-A0B5FE3E4D7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459BF3-B827-4BFE-86A0-5975233954C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6291B3-5244-4130-BEC9-902AA999D8AD}">
      <dgm:prSet/>
      <dgm:spPr/>
      <dgm:t>
        <a:bodyPr/>
        <a:lstStyle/>
        <a:p>
          <a:r>
            <a:rPr lang="ro-RO" b="1" noProof="0" dirty="0"/>
            <a:t>Monitorizarea pacienților </a:t>
          </a:r>
          <a:r>
            <a:rPr lang="ro-RO" b="0" noProof="0" dirty="0"/>
            <a:t>pentru a</a:t>
          </a:r>
          <a:r>
            <a:rPr lang="ro-RO" b="1" noProof="0" dirty="0"/>
            <a:t> alerta </a:t>
          </a:r>
          <a:r>
            <a:rPr lang="ro-RO" b="0" noProof="0" dirty="0"/>
            <a:t>medicii sau aparținătorii dacă o </a:t>
          </a:r>
          <a:r>
            <a:rPr lang="ro-RO" b="1" noProof="0" dirty="0"/>
            <a:t>intervenție </a:t>
          </a:r>
          <a:r>
            <a:rPr lang="ro-RO" b="0" noProof="0" dirty="0"/>
            <a:t>este necesară</a:t>
          </a:r>
        </a:p>
      </dgm:t>
    </dgm:pt>
    <dgm:pt modelId="{0D20EB38-4C47-4206-9CDD-0685DE9D20CD}" type="parTrans" cxnId="{1EC54383-2AD5-45E4-9C64-7736A34BF551}">
      <dgm:prSet/>
      <dgm:spPr/>
      <dgm:t>
        <a:bodyPr/>
        <a:lstStyle/>
        <a:p>
          <a:endParaRPr lang="en-US"/>
        </a:p>
      </dgm:t>
    </dgm:pt>
    <dgm:pt modelId="{E2682411-8DFC-4EA4-BCBB-AE262C1ECC69}" type="sibTrans" cxnId="{1EC54383-2AD5-45E4-9C64-7736A34BF551}">
      <dgm:prSet/>
      <dgm:spPr/>
      <dgm:t>
        <a:bodyPr/>
        <a:lstStyle/>
        <a:p>
          <a:endParaRPr lang="en-US"/>
        </a:p>
      </dgm:t>
    </dgm:pt>
    <dgm:pt modelId="{A8B98FFC-541D-4AF1-B62B-89E60BC6176E}">
      <dgm:prSet/>
      <dgm:spPr/>
      <dgm:t>
        <a:bodyPr/>
        <a:lstStyle/>
        <a:p>
          <a:r>
            <a:rPr lang="ro-RO" b="1" noProof="0" dirty="0"/>
            <a:t>Prezicerea </a:t>
          </a:r>
          <a:r>
            <a:rPr lang="ro-RO" b="0" noProof="0" dirty="0"/>
            <a:t>înlocuirii de piese pentru uneltele industriale</a:t>
          </a:r>
        </a:p>
      </dgm:t>
    </dgm:pt>
    <dgm:pt modelId="{4B4A867C-7AEF-4E01-89AC-C4048C6DB1B7}" type="parTrans" cxnId="{15981257-27AA-4579-842F-2AF71DDBCED4}">
      <dgm:prSet/>
      <dgm:spPr/>
      <dgm:t>
        <a:bodyPr/>
        <a:lstStyle/>
        <a:p>
          <a:endParaRPr lang="en-US"/>
        </a:p>
      </dgm:t>
    </dgm:pt>
    <dgm:pt modelId="{9AC6ED7C-734E-4F33-B96B-A53D5B1A8A25}" type="sibTrans" cxnId="{15981257-27AA-4579-842F-2AF71DDBCED4}">
      <dgm:prSet/>
      <dgm:spPr/>
      <dgm:t>
        <a:bodyPr/>
        <a:lstStyle/>
        <a:p>
          <a:endParaRPr lang="en-US"/>
        </a:p>
      </dgm:t>
    </dgm:pt>
    <dgm:pt modelId="{C0C23CC0-0931-4155-8998-BF808164110D}">
      <dgm:prSet/>
      <dgm:spPr/>
      <dgm:t>
        <a:bodyPr/>
        <a:lstStyle/>
        <a:p>
          <a:r>
            <a:rPr lang="ro-RO" b="1" noProof="0" dirty="0"/>
            <a:t>Prevenirea </a:t>
          </a:r>
          <a:r>
            <a:rPr lang="ro-RO" b="0" noProof="0" dirty="0"/>
            <a:t>ambuteiajelor, </a:t>
          </a:r>
          <a:r>
            <a:rPr lang="ro-RO" b="1" noProof="0" dirty="0"/>
            <a:t>economisirea </a:t>
          </a:r>
          <a:r>
            <a:rPr lang="ro-RO" b="0" noProof="0" dirty="0"/>
            <a:t>combustibilului, </a:t>
          </a:r>
          <a:r>
            <a:rPr lang="ro-RO" b="1" noProof="0" dirty="0"/>
            <a:t>reducerea </a:t>
          </a:r>
          <a:r>
            <a:rPr lang="ro-RO" b="0" noProof="0" dirty="0"/>
            <a:t>poluării</a:t>
          </a:r>
          <a:endParaRPr lang="ro-RO" noProof="0" dirty="0"/>
        </a:p>
      </dgm:t>
    </dgm:pt>
    <dgm:pt modelId="{9B38071B-58A5-484C-AD9A-5E236F2040C1}" type="parTrans" cxnId="{B9E2FFA6-6497-4173-BFCA-D25A953FA3B8}">
      <dgm:prSet/>
      <dgm:spPr/>
      <dgm:t>
        <a:bodyPr/>
        <a:lstStyle/>
        <a:p>
          <a:endParaRPr lang="en-US"/>
        </a:p>
      </dgm:t>
    </dgm:pt>
    <dgm:pt modelId="{16E92FC7-6A5C-44A3-A53F-820B0E7F97E6}" type="sibTrans" cxnId="{B9E2FFA6-6497-4173-BFCA-D25A953FA3B8}">
      <dgm:prSet/>
      <dgm:spPr/>
      <dgm:t>
        <a:bodyPr/>
        <a:lstStyle/>
        <a:p>
          <a:endParaRPr lang="en-US"/>
        </a:p>
      </dgm:t>
    </dgm:pt>
    <dgm:pt modelId="{37DB8E4B-E552-D94C-978A-DA3581B59BA6}" type="pres">
      <dgm:prSet presAssocID="{6C459BF3-B827-4BFE-86A0-5975233954CD}" presName="diagram" presStyleCnt="0">
        <dgm:presLayoutVars>
          <dgm:dir/>
          <dgm:resizeHandles val="exact"/>
        </dgm:presLayoutVars>
      </dgm:prSet>
      <dgm:spPr/>
    </dgm:pt>
    <dgm:pt modelId="{11F9A834-8008-3F4B-82E5-5E2CF3A69B3F}" type="pres">
      <dgm:prSet presAssocID="{286291B3-5244-4130-BEC9-902AA999D8AD}" presName="node" presStyleLbl="node1" presStyleIdx="0" presStyleCnt="3">
        <dgm:presLayoutVars>
          <dgm:bulletEnabled val="1"/>
        </dgm:presLayoutVars>
      </dgm:prSet>
      <dgm:spPr/>
    </dgm:pt>
    <dgm:pt modelId="{3439BDA3-50ED-EC41-9893-BD070F3B6B06}" type="pres">
      <dgm:prSet presAssocID="{E2682411-8DFC-4EA4-BCBB-AE262C1ECC69}" presName="sibTrans" presStyleCnt="0"/>
      <dgm:spPr/>
    </dgm:pt>
    <dgm:pt modelId="{1F877043-549E-2944-8D5D-900E98F5005F}" type="pres">
      <dgm:prSet presAssocID="{A8B98FFC-541D-4AF1-B62B-89E60BC6176E}" presName="node" presStyleLbl="node1" presStyleIdx="1" presStyleCnt="3">
        <dgm:presLayoutVars>
          <dgm:bulletEnabled val="1"/>
        </dgm:presLayoutVars>
      </dgm:prSet>
      <dgm:spPr/>
    </dgm:pt>
    <dgm:pt modelId="{14178373-4F5E-5746-A41B-EE513F925C73}" type="pres">
      <dgm:prSet presAssocID="{9AC6ED7C-734E-4F33-B96B-A53D5B1A8A25}" presName="sibTrans" presStyleCnt="0"/>
      <dgm:spPr/>
    </dgm:pt>
    <dgm:pt modelId="{B4126284-F52C-6042-AF37-A619146D172B}" type="pres">
      <dgm:prSet presAssocID="{C0C23CC0-0931-4155-8998-BF808164110D}" presName="node" presStyleLbl="node1" presStyleIdx="2" presStyleCnt="3">
        <dgm:presLayoutVars>
          <dgm:bulletEnabled val="1"/>
        </dgm:presLayoutVars>
      </dgm:prSet>
      <dgm:spPr/>
    </dgm:pt>
  </dgm:ptLst>
  <dgm:cxnLst>
    <dgm:cxn modelId="{5BD24D03-559A-EB41-9A5C-4C6668DE1558}" type="presOf" srcId="{C0C23CC0-0931-4155-8998-BF808164110D}" destId="{B4126284-F52C-6042-AF37-A619146D172B}" srcOrd="0" destOrd="0" presId="urn:microsoft.com/office/officeart/2005/8/layout/default"/>
    <dgm:cxn modelId="{9DC93C25-BF10-B144-96EF-81E4F6212EC8}" type="presOf" srcId="{286291B3-5244-4130-BEC9-902AA999D8AD}" destId="{11F9A834-8008-3F4B-82E5-5E2CF3A69B3F}" srcOrd="0" destOrd="0" presId="urn:microsoft.com/office/officeart/2005/8/layout/default"/>
    <dgm:cxn modelId="{15981257-27AA-4579-842F-2AF71DDBCED4}" srcId="{6C459BF3-B827-4BFE-86A0-5975233954CD}" destId="{A8B98FFC-541D-4AF1-B62B-89E60BC6176E}" srcOrd="1" destOrd="0" parTransId="{4B4A867C-7AEF-4E01-89AC-C4048C6DB1B7}" sibTransId="{9AC6ED7C-734E-4F33-B96B-A53D5B1A8A25}"/>
    <dgm:cxn modelId="{1EC54383-2AD5-45E4-9C64-7736A34BF551}" srcId="{6C459BF3-B827-4BFE-86A0-5975233954CD}" destId="{286291B3-5244-4130-BEC9-902AA999D8AD}" srcOrd="0" destOrd="0" parTransId="{0D20EB38-4C47-4206-9CDD-0685DE9D20CD}" sibTransId="{E2682411-8DFC-4EA4-BCBB-AE262C1ECC69}"/>
    <dgm:cxn modelId="{FA602B90-7CB2-8541-B485-F11AE6FB6016}" type="presOf" srcId="{6C459BF3-B827-4BFE-86A0-5975233954CD}" destId="{37DB8E4B-E552-D94C-978A-DA3581B59BA6}" srcOrd="0" destOrd="0" presId="urn:microsoft.com/office/officeart/2005/8/layout/default"/>
    <dgm:cxn modelId="{B9E2FFA6-6497-4173-BFCA-D25A953FA3B8}" srcId="{6C459BF3-B827-4BFE-86A0-5975233954CD}" destId="{C0C23CC0-0931-4155-8998-BF808164110D}" srcOrd="2" destOrd="0" parTransId="{9B38071B-58A5-484C-AD9A-5E236F2040C1}" sibTransId="{16E92FC7-6A5C-44A3-A53F-820B0E7F97E6}"/>
    <dgm:cxn modelId="{94CB69DB-308D-0540-A2A7-71DE158C12FC}" type="presOf" srcId="{A8B98FFC-541D-4AF1-B62B-89E60BC6176E}" destId="{1F877043-549E-2944-8D5D-900E98F5005F}" srcOrd="0" destOrd="0" presId="urn:microsoft.com/office/officeart/2005/8/layout/default"/>
    <dgm:cxn modelId="{73050E24-128D-454C-8B86-F6B99FB72AC3}" type="presParOf" srcId="{37DB8E4B-E552-D94C-978A-DA3581B59BA6}" destId="{11F9A834-8008-3F4B-82E5-5E2CF3A69B3F}" srcOrd="0" destOrd="0" presId="urn:microsoft.com/office/officeart/2005/8/layout/default"/>
    <dgm:cxn modelId="{30040895-D27E-AA40-9711-3B0C04DBEDE7}" type="presParOf" srcId="{37DB8E4B-E552-D94C-978A-DA3581B59BA6}" destId="{3439BDA3-50ED-EC41-9893-BD070F3B6B06}" srcOrd="1" destOrd="0" presId="urn:microsoft.com/office/officeart/2005/8/layout/default"/>
    <dgm:cxn modelId="{9BA44126-FA17-0547-8024-71C667BCC7AE}" type="presParOf" srcId="{37DB8E4B-E552-D94C-978A-DA3581B59BA6}" destId="{1F877043-549E-2944-8D5D-900E98F5005F}" srcOrd="2" destOrd="0" presId="urn:microsoft.com/office/officeart/2005/8/layout/default"/>
    <dgm:cxn modelId="{168CFD88-BA72-2044-9593-2BCC0F3B226E}" type="presParOf" srcId="{37DB8E4B-E552-D94C-978A-DA3581B59BA6}" destId="{14178373-4F5E-5746-A41B-EE513F925C73}" srcOrd="3" destOrd="0" presId="urn:microsoft.com/office/officeart/2005/8/layout/default"/>
    <dgm:cxn modelId="{61E64A0A-8A79-1B4C-8DA2-F992B707142E}" type="presParOf" srcId="{37DB8E4B-E552-D94C-978A-DA3581B59BA6}" destId="{B4126284-F52C-6042-AF37-A619146D172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0EF0-14D9-614D-98DC-BFEC77753E96}">
      <dsp:nvSpPr>
        <dsp:cNvPr id="0" name=""/>
        <dsp:cNvSpPr/>
      </dsp:nvSpPr>
      <dsp:spPr>
        <a:xfrm>
          <a:off x="0" y="257967"/>
          <a:ext cx="10253662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798" tIns="291592" rIns="79579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b="1" kern="1200" noProof="0" dirty="0"/>
            <a:t>Impactul</a:t>
          </a:r>
          <a:r>
            <a:rPr lang="ro-RO" sz="2000" kern="1200" noProof="0" dirty="0"/>
            <a:t> Big Data în știință și industrie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b="1" kern="1200" noProof="0" dirty="0"/>
            <a:t>Structuri de date și algoritmi </a:t>
          </a:r>
          <a:r>
            <a:rPr lang="ro-RO" sz="2000" b="0" kern="1200" noProof="0" dirty="0"/>
            <a:t>pentru procesarea </a:t>
          </a:r>
          <a:r>
            <a:rPr lang="ro-RO" sz="2000" kern="1200" noProof="0" dirty="0"/>
            <a:t>Big Data</a:t>
          </a:r>
          <a:endParaRPr lang="ro-RO" sz="2000" b="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b="1" kern="1200" noProof="0" dirty="0"/>
            <a:t>Framework-uri</a:t>
          </a:r>
          <a:r>
            <a:rPr lang="ro-RO" sz="2000" kern="1200" noProof="0" dirty="0"/>
            <a:t> și </a:t>
          </a:r>
          <a:r>
            <a:rPr lang="ro-RO" sz="2000" b="1" kern="1200" noProof="0" dirty="0"/>
            <a:t>biblioteci</a:t>
          </a:r>
          <a:r>
            <a:rPr lang="ro-RO" sz="2000" kern="1200" noProof="0" dirty="0"/>
            <a:t> pentru Big Data </a:t>
          </a:r>
        </a:p>
      </dsp:txBody>
      <dsp:txXfrm>
        <a:off x="0" y="257967"/>
        <a:ext cx="10253662" cy="1367100"/>
      </dsp:txXfrm>
    </dsp:sp>
    <dsp:sp modelId="{9BE10B54-96E3-5F4F-9B8A-F1DFB7BFF0E5}">
      <dsp:nvSpPr>
        <dsp:cNvPr id="0" name=""/>
        <dsp:cNvSpPr/>
      </dsp:nvSpPr>
      <dsp:spPr>
        <a:xfrm>
          <a:off x="512683" y="51327"/>
          <a:ext cx="717756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5" tIns="0" rIns="27129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noProof="0" dirty="0"/>
            <a:t>Scopul disciplinei</a:t>
          </a:r>
        </a:p>
      </dsp:txBody>
      <dsp:txXfrm>
        <a:off x="532858" y="71502"/>
        <a:ext cx="7137213" cy="372930"/>
      </dsp:txXfrm>
    </dsp:sp>
    <dsp:sp modelId="{A75589EB-5AD0-9D4B-BECB-D4FD50BC4AEA}">
      <dsp:nvSpPr>
        <dsp:cNvPr id="0" name=""/>
        <dsp:cNvSpPr/>
      </dsp:nvSpPr>
      <dsp:spPr>
        <a:xfrm>
          <a:off x="0" y="1907307"/>
          <a:ext cx="10253662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798" tIns="291592" rIns="79579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kern="1200" noProof="0" dirty="0"/>
            <a:t>1 curs la 2 săptămâni (7 cursuri, dar pierdem unul pe 6 Mai - a doua zi de Paște)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kern="1200" noProof="0" dirty="0"/>
            <a:t>1 laborator pe săptămână</a:t>
          </a:r>
        </a:p>
      </dsp:txBody>
      <dsp:txXfrm>
        <a:off x="0" y="1907307"/>
        <a:ext cx="10253662" cy="1014300"/>
      </dsp:txXfrm>
    </dsp:sp>
    <dsp:sp modelId="{67281481-2C2A-FC4C-B985-CB493DC7E7F4}">
      <dsp:nvSpPr>
        <dsp:cNvPr id="0" name=""/>
        <dsp:cNvSpPr/>
      </dsp:nvSpPr>
      <dsp:spPr>
        <a:xfrm>
          <a:off x="512683" y="1700667"/>
          <a:ext cx="7177563" cy="41328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5" tIns="0" rIns="27129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noProof="0" dirty="0"/>
            <a:t>Structura disciplinei</a:t>
          </a:r>
        </a:p>
      </dsp:txBody>
      <dsp:txXfrm>
        <a:off x="532858" y="1720842"/>
        <a:ext cx="7137213" cy="372930"/>
      </dsp:txXfrm>
    </dsp:sp>
    <dsp:sp modelId="{96C6C1B6-6EE4-FF43-A1A8-EFAED5580F24}">
      <dsp:nvSpPr>
        <dsp:cNvPr id="0" name=""/>
        <dsp:cNvSpPr/>
      </dsp:nvSpPr>
      <dsp:spPr>
        <a:xfrm>
          <a:off x="0" y="3203847"/>
          <a:ext cx="10253662" cy="1300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5798" tIns="291592" rIns="79579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b="0" kern="1200" noProof="0" dirty="0"/>
            <a:t>Folosirea</a:t>
          </a:r>
          <a:r>
            <a:rPr lang="ro-RO" sz="2000" b="1" kern="1200" noProof="0" dirty="0"/>
            <a:t> </a:t>
          </a:r>
          <a:r>
            <a:rPr lang="ro-RO" sz="2000" b="1" kern="1200" noProof="0" dirty="0" err="1"/>
            <a:t>PySpark</a:t>
          </a:r>
          <a:r>
            <a:rPr lang="ro-RO" sz="2000" b="1" kern="1200" noProof="0" dirty="0"/>
            <a:t> </a:t>
          </a:r>
          <a:r>
            <a:rPr lang="ro-RO" sz="2000" kern="1200" noProof="0" dirty="0"/>
            <a:t>pentru executarea sarcinilor de procesare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b="0" kern="1200" noProof="0" dirty="0"/>
            <a:t>Folosirea</a:t>
          </a:r>
          <a:r>
            <a:rPr lang="ro-RO" sz="2000" b="1" kern="1200" noProof="0" dirty="0"/>
            <a:t> Google </a:t>
          </a:r>
          <a:r>
            <a:rPr lang="ro-RO" sz="2000" b="1" kern="1200" noProof="0" dirty="0" err="1"/>
            <a:t>Cloud</a:t>
          </a:r>
          <a:r>
            <a:rPr lang="ro-RO" sz="2000" b="1" kern="1200" noProof="0" dirty="0"/>
            <a:t> </a:t>
          </a:r>
          <a:r>
            <a:rPr lang="ro-RO" sz="2000" b="0" kern="1200" noProof="0" dirty="0"/>
            <a:t>pentru crearea unui cluster propriu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000" kern="1200" noProof="0" dirty="0"/>
            <a:t>Aplicarea algoritmilor tradiționali de învățare automată</a:t>
          </a:r>
        </a:p>
      </dsp:txBody>
      <dsp:txXfrm>
        <a:off x="0" y="3203847"/>
        <a:ext cx="10253662" cy="1300950"/>
      </dsp:txXfrm>
    </dsp:sp>
    <dsp:sp modelId="{2372B731-C1B0-5B42-BE67-AD29BC9E9B05}">
      <dsp:nvSpPr>
        <dsp:cNvPr id="0" name=""/>
        <dsp:cNvSpPr/>
      </dsp:nvSpPr>
      <dsp:spPr>
        <a:xfrm>
          <a:off x="512683" y="2997207"/>
          <a:ext cx="7177563" cy="41328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295" tIns="0" rIns="27129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noProof="0" dirty="0"/>
            <a:t>Laborator</a:t>
          </a:r>
        </a:p>
      </dsp:txBody>
      <dsp:txXfrm>
        <a:off x="532858" y="3017382"/>
        <a:ext cx="713721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66E4-CA2A-4C91-9C04-6E3248256FB7}">
      <dsp:nvSpPr>
        <dsp:cNvPr id="0" name=""/>
        <dsp:cNvSpPr/>
      </dsp:nvSpPr>
      <dsp:spPr>
        <a:xfrm>
          <a:off x="1576558" y="23385"/>
          <a:ext cx="869409" cy="8694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3C202-9B09-4E2B-A2F0-A82E5205826C}">
      <dsp:nvSpPr>
        <dsp:cNvPr id="0" name=""/>
        <dsp:cNvSpPr/>
      </dsp:nvSpPr>
      <dsp:spPr>
        <a:xfrm>
          <a:off x="1759134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5CCE0-A8E1-4824-B71C-46AE55C9995D}">
      <dsp:nvSpPr>
        <dsp:cNvPr id="0" name=""/>
        <dsp:cNvSpPr/>
      </dsp:nvSpPr>
      <dsp:spPr>
        <a:xfrm>
          <a:off x="2632270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b="1" kern="1200" noProof="0" dirty="0"/>
            <a:t>Convergența</a:t>
          </a:r>
          <a:r>
            <a:rPr lang="ro-RO" sz="1800" kern="1200" noProof="0" dirty="0"/>
            <a:t> produselor IT pentru companii și consumatori casnici</a:t>
          </a:r>
        </a:p>
      </dsp:txBody>
      <dsp:txXfrm>
        <a:off x="2632270" y="23385"/>
        <a:ext cx="2049321" cy="869409"/>
      </dsp:txXfrm>
    </dsp:sp>
    <dsp:sp modelId="{5202D43A-AE58-4F54-A229-682E0AE0DE10}">
      <dsp:nvSpPr>
        <dsp:cNvPr id="0" name=""/>
        <dsp:cNvSpPr/>
      </dsp:nvSpPr>
      <dsp:spPr>
        <a:xfrm>
          <a:off x="5038670" y="23385"/>
          <a:ext cx="869409" cy="869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943C8-B2C3-4C3E-AE64-0E0B647586B9}">
      <dsp:nvSpPr>
        <dsp:cNvPr id="0" name=""/>
        <dsp:cNvSpPr/>
      </dsp:nvSpPr>
      <dsp:spPr>
        <a:xfrm>
          <a:off x="5221246" y="205961"/>
          <a:ext cx="504257" cy="50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FB4F6-51DD-4DE1-96CC-B18949BAECD5}">
      <dsp:nvSpPr>
        <dsp:cNvPr id="0" name=""/>
        <dsp:cNvSpPr/>
      </dsp:nvSpPr>
      <dsp:spPr>
        <a:xfrm>
          <a:off x="6094381" y="23385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noProof="0" dirty="0"/>
            <a:t>Schimbarea (companiilor) de la procesarea datelor interne la </a:t>
          </a:r>
          <a:r>
            <a:rPr lang="ro-RO" sz="1800" b="1" kern="1200" noProof="0" dirty="0"/>
            <a:t>extragerea</a:t>
          </a:r>
          <a:r>
            <a:rPr lang="ro-RO" sz="1800" kern="1200" noProof="0" dirty="0"/>
            <a:t> datelor din exterior</a:t>
          </a:r>
        </a:p>
      </dsp:txBody>
      <dsp:txXfrm>
        <a:off x="6094381" y="23385"/>
        <a:ext cx="2049321" cy="869409"/>
      </dsp:txXfrm>
    </dsp:sp>
    <dsp:sp modelId="{C96033C2-9F9A-4CC6-899B-F3B973460AD7}">
      <dsp:nvSpPr>
        <dsp:cNvPr id="0" name=""/>
        <dsp:cNvSpPr/>
      </dsp:nvSpPr>
      <dsp:spPr>
        <a:xfrm>
          <a:off x="1576558" y="1576657"/>
          <a:ext cx="869409" cy="8694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71C92-EA81-4F34-8E31-4E1212A32649}">
      <dsp:nvSpPr>
        <dsp:cNvPr id="0" name=""/>
        <dsp:cNvSpPr/>
      </dsp:nvSpPr>
      <dsp:spPr>
        <a:xfrm>
          <a:off x="1759134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CDB8A-A3FA-442C-8F10-7BC091550DB6}">
      <dsp:nvSpPr>
        <dsp:cNvPr id="0" name=""/>
        <dsp:cNvSpPr/>
      </dsp:nvSpPr>
      <dsp:spPr>
        <a:xfrm>
          <a:off x="2632270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noProof="0" dirty="0"/>
            <a:t>Schimbarea (indivizilor) de la a consuma date la a </a:t>
          </a:r>
          <a:r>
            <a:rPr lang="ro-RO" sz="1800" b="1" kern="1200" noProof="0" dirty="0"/>
            <a:t>produce date</a:t>
          </a:r>
        </a:p>
      </dsp:txBody>
      <dsp:txXfrm>
        <a:off x="2632270" y="1576657"/>
        <a:ext cx="2049321" cy="869409"/>
      </dsp:txXfrm>
    </dsp:sp>
    <dsp:sp modelId="{309F93C7-D49C-47D3-AD41-CCA7BA6F5665}">
      <dsp:nvSpPr>
        <dsp:cNvPr id="0" name=""/>
        <dsp:cNvSpPr/>
      </dsp:nvSpPr>
      <dsp:spPr>
        <a:xfrm>
          <a:off x="5038670" y="1576657"/>
          <a:ext cx="869409" cy="8694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989AC-FFFE-43FE-8505-FEAB0115D409}">
      <dsp:nvSpPr>
        <dsp:cNvPr id="0" name=""/>
        <dsp:cNvSpPr/>
      </dsp:nvSpPr>
      <dsp:spPr>
        <a:xfrm>
          <a:off x="5221246" y="1759233"/>
          <a:ext cx="504257" cy="504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4AE97-D581-474C-84BB-883C945F4856}">
      <dsp:nvSpPr>
        <dsp:cNvPr id="0" name=""/>
        <dsp:cNvSpPr/>
      </dsp:nvSpPr>
      <dsp:spPr>
        <a:xfrm>
          <a:off x="6094381" y="1576657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noProof="0" dirty="0"/>
            <a:t>Credința că dacă ai multe date, </a:t>
          </a:r>
          <a:r>
            <a:rPr lang="ro-RO" sz="1800" b="1" kern="1200" noProof="0" dirty="0"/>
            <a:t>intuiția</a:t>
          </a:r>
          <a:r>
            <a:rPr lang="ro-RO" sz="1800" kern="1200" noProof="0" dirty="0"/>
            <a:t> va ieși singură la suprafață din 0 și 1</a:t>
          </a:r>
        </a:p>
      </dsp:txBody>
      <dsp:txXfrm>
        <a:off x="6094381" y="1576657"/>
        <a:ext cx="2049321" cy="869409"/>
      </dsp:txXfrm>
    </dsp:sp>
    <dsp:sp modelId="{BE114067-D5D5-4B28-B47F-A92536E27792}">
      <dsp:nvSpPr>
        <dsp:cNvPr id="0" name=""/>
        <dsp:cNvSpPr/>
      </dsp:nvSpPr>
      <dsp:spPr>
        <a:xfrm>
          <a:off x="1576558" y="3129930"/>
          <a:ext cx="869409" cy="86940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00300-B8C3-47D8-B922-46C6776529C5}">
      <dsp:nvSpPr>
        <dsp:cNvPr id="0" name=""/>
        <dsp:cNvSpPr/>
      </dsp:nvSpPr>
      <dsp:spPr>
        <a:xfrm>
          <a:off x="1759134" y="3312506"/>
          <a:ext cx="504257" cy="504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22D2-7334-47C7-9961-B317535AB941}">
      <dsp:nvSpPr>
        <dsp:cNvPr id="0" name=""/>
        <dsp:cNvSpPr/>
      </dsp:nvSpPr>
      <dsp:spPr>
        <a:xfrm>
          <a:off x="2632270" y="3129930"/>
          <a:ext cx="2049321" cy="86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noProof="0" dirty="0"/>
            <a:t>O </a:t>
          </a:r>
          <a:r>
            <a:rPr lang="ro-RO" sz="1800" b="1" kern="1200" noProof="0" dirty="0"/>
            <a:t>atitudine</a:t>
          </a:r>
          <a:r>
            <a:rPr lang="ro-RO" sz="1800" kern="1200" noProof="0" dirty="0"/>
            <a:t> nouă conform căreia </a:t>
          </a:r>
          <a:r>
            <a:rPr lang="ro-RO" sz="1800" b="1" kern="1200" noProof="0" dirty="0"/>
            <a:t>combinarea</a:t>
          </a:r>
          <a:r>
            <a:rPr lang="ro-RO" sz="1800" kern="1200" noProof="0" dirty="0"/>
            <a:t> datelor din mai multe surse duce la </a:t>
          </a:r>
          <a:r>
            <a:rPr lang="ro-RO" sz="1800" b="1" kern="1200" noProof="0" dirty="0"/>
            <a:t>decizii mai bune</a:t>
          </a:r>
        </a:p>
      </dsp:txBody>
      <dsp:txXfrm>
        <a:off x="2632270" y="3129930"/>
        <a:ext cx="2049321" cy="869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B9805-1EC8-448D-9EBF-42E795CF46F3}">
      <dsp:nvSpPr>
        <dsp:cNvPr id="0" name=""/>
        <dsp:cNvSpPr/>
      </dsp:nvSpPr>
      <dsp:spPr>
        <a:xfrm>
          <a:off x="2535657" y="1069"/>
          <a:ext cx="1651049" cy="10731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Modelling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(</a:t>
          </a:r>
          <a:r>
            <a:rPr lang="en-US" sz="2400" kern="1200" dirty="0"/>
            <a:t>theory</a:t>
          </a:r>
          <a:r>
            <a:rPr lang="ro-RO" sz="2400" kern="1200" dirty="0"/>
            <a:t>)</a:t>
          </a:r>
          <a:endParaRPr lang="en-US" sz="2400" kern="1200" dirty="0"/>
        </a:p>
      </dsp:txBody>
      <dsp:txXfrm>
        <a:off x="2588045" y="53457"/>
        <a:ext cx="1546273" cy="968406"/>
      </dsp:txXfrm>
    </dsp:sp>
    <dsp:sp modelId="{DEFDB342-6F36-434A-B278-74469C0BDC61}">
      <dsp:nvSpPr>
        <dsp:cNvPr id="0" name=""/>
        <dsp:cNvSpPr/>
      </dsp:nvSpPr>
      <dsp:spPr>
        <a:xfrm>
          <a:off x="1587442" y="537660"/>
          <a:ext cx="3547479" cy="3547479"/>
        </a:xfrm>
        <a:custGeom>
          <a:avLst/>
          <a:gdLst/>
          <a:ahLst/>
          <a:cxnLst/>
          <a:rect l="0" t="0" r="0" b="0"/>
          <a:pathLst>
            <a:path>
              <a:moveTo>
                <a:pt x="2827395" y="346867"/>
              </a:moveTo>
              <a:arcTo wR="1773739" hR="1773739" stAng="18386612" swAng="163445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560D0-519B-4DBC-9A72-38585A06164B}">
      <dsp:nvSpPr>
        <dsp:cNvPr id="0" name=""/>
        <dsp:cNvSpPr/>
      </dsp:nvSpPr>
      <dsp:spPr>
        <a:xfrm>
          <a:off x="4309397" y="1774808"/>
          <a:ext cx="1651049" cy="1073182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Hypothesis</a:t>
          </a:r>
        </a:p>
      </dsp:txBody>
      <dsp:txXfrm>
        <a:off x="4361785" y="1827196"/>
        <a:ext cx="1546273" cy="968406"/>
      </dsp:txXfrm>
    </dsp:sp>
    <dsp:sp modelId="{28D4D41B-3CF8-405C-A2BB-F64CD7CFA22F}">
      <dsp:nvSpPr>
        <dsp:cNvPr id="0" name=""/>
        <dsp:cNvSpPr/>
      </dsp:nvSpPr>
      <dsp:spPr>
        <a:xfrm>
          <a:off x="1587442" y="537660"/>
          <a:ext cx="3547479" cy="3547479"/>
        </a:xfrm>
        <a:custGeom>
          <a:avLst/>
          <a:gdLst/>
          <a:ahLst/>
          <a:cxnLst/>
          <a:rect l="0" t="0" r="0" b="0"/>
          <a:pathLst>
            <a:path>
              <a:moveTo>
                <a:pt x="3363661" y="2560062"/>
              </a:moveTo>
              <a:arcTo wR="1773739" hR="1773739" stAng="1578928" swAng="1634459"/>
            </a:path>
          </a:pathLst>
        </a:custGeom>
        <a:noFill/>
        <a:ln w="952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BE-6B9B-41C5-98DD-9C307D9A9730}">
      <dsp:nvSpPr>
        <dsp:cNvPr id="0" name=""/>
        <dsp:cNvSpPr/>
      </dsp:nvSpPr>
      <dsp:spPr>
        <a:xfrm>
          <a:off x="2535657" y="3548548"/>
          <a:ext cx="1651049" cy="1073182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Experiment</a:t>
          </a:r>
          <a:endParaRPr lang="en-US" sz="2400" kern="1200" dirty="0"/>
        </a:p>
      </dsp:txBody>
      <dsp:txXfrm>
        <a:off x="2588045" y="3600936"/>
        <a:ext cx="1546273" cy="968406"/>
      </dsp:txXfrm>
    </dsp:sp>
    <dsp:sp modelId="{B54C0C38-C162-4836-A02F-9505100C51C3}">
      <dsp:nvSpPr>
        <dsp:cNvPr id="0" name=""/>
        <dsp:cNvSpPr/>
      </dsp:nvSpPr>
      <dsp:spPr>
        <a:xfrm>
          <a:off x="1587442" y="537660"/>
          <a:ext cx="3547479" cy="3547479"/>
        </a:xfrm>
        <a:custGeom>
          <a:avLst/>
          <a:gdLst/>
          <a:ahLst/>
          <a:cxnLst/>
          <a:rect l="0" t="0" r="0" b="0"/>
          <a:pathLst>
            <a:path>
              <a:moveTo>
                <a:pt x="720084" y="3200611"/>
              </a:moveTo>
              <a:arcTo wR="1773739" hR="1773739" stAng="7586612" swAng="1634459"/>
            </a:path>
          </a:pathLst>
        </a:custGeom>
        <a:noFill/>
        <a:ln w="952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F7A36-F2CA-45C8-8BF3-B047C9FF96CF}">
      <dsp:nvSpPr>
        <dsp:cNvPr id="0" name=""/>
        <dsp:cNvSpPr/>
      </dsp:nvSpPr>
      <dsp:spPr>
        <a:xfrm>
          <a:off x="761917" y="1774808"/>
          <a:ext cx="1651049" cy="1073182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Analysis</a:t>
          </a:r>
        </a:p>
      </dsp:txBody>
      <dsp:txXfrm>
        <a:off x="814305" y="1827196"/>
        <a:ext cx="1546273" cy="968406"/>
      </dsp:txXfrm>
    </dsp:sp>
    <dsp:sp modelId="{113CB456-A6FC-433C-80A5-A0B5FE3E4D71}">
      <dsp:nvSpPr>
        <dsp:cNvPr id="0" name=""/>
        <dsp:cNvSpPr/>
      </dsp:nvSpPr>
      <dsp:spPr>
        <a:xfrm>
          <a:off x="1587442" y="537660"/>
          <a:ext cx="3547479" cy="3547479"/>
        </a:xfrm>
        <a:custGeom>
          <a:avLst/>
          <a:gdLst/>
          <a:ahLst/>
          <a:cxnLst/>
          <a:rect l="0" t="0" r="0" b="0"/>
          <a:pathLst>
            <a:path>
              <a:moveTo>
                <a:pt x="183818" y="987417"/>
              </a:moveTo>
              <a:arcTo wR="1773739" hR="1773739" stAng="12378928" swAng="1634459"/>
            </a:path>
          </a:pathLst>
        </a:custGeom>
        <a:noFill/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A834-8008-3F4B-82E5-5E2CF3A69B3F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 noProof="0" dirty="0"/>
            <a:t>Monitorizarea pacienților </a:t>
          </a:r>
          <a:r>
            <a:rPr lang="ro-RO" sz="2200" b="0" kern="1200" noProof="0" dirty="0"/>
            <a:t>pentru a</a:t>
          </a:r>
          <a:r>
            <a:rPr lang="ro-RO" sz="2200" b="1" kern="1200" noProof="0" dirty="0"/>
            <a:t> alerta </a:t>
          </a:r>
          <a:r>
            <a:rPr lang="ro-RO" sz="2200" b="0" kern="1200" noProof="0" dirty="0"/>
            <a:t>medicii sau aparținătorii dacă o </a:t>
          </a:r>
          <a:r>
            <a:rPr lang="ro-RO" sz="2200" b="1" kern="1200" noProof="0" dirty="0"/>
            <a:t>intervenție </a:t>
          </a:r>
          <a:r>
            <a:rPr lang="ro-RO" sz="2200" b="0" kern="1200" noProof="0" dirty="0"/>
            <a:t>este necesară</a:t>
          </a:r>
        </a:p>
      </dsp:txBody>
      <dsp:txXfrm>
        <a:off x="1615851" y="2998"/>
        <a:ext cx="3089790" cy="1853874"/>
      </dsp:txXfrm>
    </dsp:sp>
    <dsp:sp modelId="{1F877043-549E-2944-8D5D-900E98F5005F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 noProof="0" dirty="0"/>
            <a:t>Prezicerea </a:t>
          </a:r>
          <a:r>
            <a:rPr lang="ro-RO" sz="2200" b="0" kern="1200" noProof="0" dirty="0"/>
            <a:t>înlocuirii de piese pentru uneltele industriale</a:t>
          </a:r>
        </a:p>
      </dsp:txBody>
      <dsp:txXfrm>
        <a:off x="5014620" y="2998"/>
        <a:ext cx="3089790" cy="1853874"/>
      </dsp:txXfrm>
    </dsp:sp>
    <dsp:sp modelId="{B4126284-F52C-6042-AF37-A619146D172B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b="1" kern="1200" noProof="0" dirty="0"/>
            <a:t>Prevenirea </a:t>
          </a:r>
          <a:r>
            <a:rPr lang="ro-RO" sz="2200" b="0" kern="1200" noProof="0" dirty="0"/>
            <a:t>ambuteiajelor, </a:t>
          </a:r>
          <a:r>
            <a:rPr lang="ro-RO" sz="2200" b="1" kern="1200" noProof="0" dirty="0"/>
            <a:t>economisirea </a:t>
          </a:r>
          <a:r>
            <a:rPr lang="ro-RO" sz="2200" b="0" kern="1200" noProof="0" dirty="0"/>
            <a:t>combustibilului, </a:t>
          </a:r>
          <a:r>
            <a:rPr lang="ro-RO" sz="2200" b="1" kern="1200" noProof="0" dirty="0"/>
            <a:t>reducerea </a:t>
          </a:r>
          <a:r>
            <a:rPr lang="ro-RO" sz="2200" b="0" kern="1200" noProof="0" dirty="0"/>
            <a:t>poluării</a:t>
          </a:r>
          <a:endParaRPr lang="ro-RO" sz="2200" kern="1200" noProof="0" dirty="0"/>
        </a:p>
      </dsp:txBody>
      <dsp:txXfrm>
        <a:off x="3315235" y="2165852"/>
        <a:ext cx="3089790" cy="185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391AB-CD64-2242-BB5B-73F13415A89F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A203C-2A11-4E40-B3F1-74226142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A203C-2A11-4E40-B3F1-7422614260A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9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5EB3CF-CBF4-426B-AFCE-AD8216A88E01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2CAED-2C2C-4EC9-B269-93FC508719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echang/BigDat2015/BigDat2015-Lecture1-Edward-Chang.pdf" TargetMode="External"/><Relationship Id="rId2" Type="http://schemas.openxmlformats.org/officeDocument/2006/relationships/hyperlink" Target="http://www.comp.nus.edu.sg/~tankl/cs5344/slides/2016/intro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e.columbia.edu/~cylin/course/bigdata/EECS6893-BigDataAnalytics-Lecture1.pdf" TargetMode="External"/><Relationship Id="rId4" Type="http://schemas.openxmlformats.org/officeDocument/2006/relationships/hyperlink" Target="https://wr.informatik.uni-hamburg.de/_media/teaching/wintersemester_2015_2016/bd-1516-einfuehrung.pdf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ro-RO" sz="4400" dirty="0">
                <a:solidFill>
                  <a:schemeClr val="bg1"/>
                </a:solidFill>
              </a:rPr>
              <a:t>Prelucrarea volumelor mari de date</a:t>
            </a:r>
            <a:br>
              <a:rPr lang="ro-RO" sz="4400" dirty="0">
                <a:solidFill>
                  <a:schemeClr val="bg1"/>
                </a:solidFill>
              </a:rPr>
            </a:br>
            <a:r>
              <a:rPr lang="ro-RO" sz="4400" b="0" dirty="0">
                <a:solidFill>
                  <a:schemeClr val="bg1"/>
                </a:solidFill>
              </a:rPr>
              <a:t>curs 1:</a:t>
            </a:r>
            <a:br>
              <a:rPr lang="ro-RO" sz="4400" b="0" dirty="0">
                <a:solidFill>
                  <a:schemeClr val="bg1"/>
                </a:solidFill>
              </a:rPr>
            </a:br>
            <a:r>
              <a:rPr lang="ro-RO" sz="4400" b="0" dirty="0">
                <a:solidFill>
                  <a:schemeClr val="bg1"/>
                </a:solidFill>
              </a:rPr>
              <a:t>Introducere</a:t>
            </a:r>
            <a:endParaRPr lang="ro-RO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Lect. Dr. Adrian SPĂTARU</a:t>
            </a:r>
          </a:p>
          <a:p>
            <a:r>
              <a:rPr lang="en-US" sz="1600">
                <a:solidFill>
                  <a:schemeClr val="bg1"/>
                </a:solidFill>
              </a:rPr>
              <a:t>adrian.spataru@e-uvt.ro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6003" y="533400"/>
            <a:ext cx="9720072" cy="1499616"/>
          </a:xfrm>
        </p:spPr>
        <p:txBody>
          <a:bodyPr>
            <a:normAutofit/>
          </a:bodyPr>
          <a:lstStyle/>
          <a:p>
            <a:r>
              <a:rPr lang="en-RO" dirty="0"/>
              <a:t>Numere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B106A1-F7A5-9247-8B00-BB875CB9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24000"/>
            <a:ext cx="9829800" cy="50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5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facem</a:t>
            </a:r>
            <a:r>
              <a:rPr lang="en-US" dirty="0"/>
              <a:t>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date</a:t>
            </a:r>
            <a:r>
              <a:rPr lang="ro-RO" dirty="0"/>
              <a:t>?</a:t>
            </a:r>
            <a:endParaRPr lang="en-US" dirty="0"/>
          </a:p>
        </p:txBody>
      </p:sp>
      <p:pic>
        <p:nvPicPr>
          <p:cNvPr id="2052" name="Picture 4" descr="Image result for big data in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53185"/>
            <a:ext cx="8767526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181975" cy="1143000"/>
          </a:xfrm>
        </p:spPr>
        <p:txBody>
          <a:bodyPr>
            <a:normAutofit/>
          </a:bodyPr>
          <a:lstStyle/>
          <a:p>
            <a:r>
              <a:rPr lang="en-US" dirty="0"/>
              <a:t>TRENDURI ÎN Big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A155D-8C14-C14A-9E31-28FDBAE9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7638"/>
            <a:ext cx="9906000" cy="52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RO" dirty="0"/>
              <a:t>CUM s-a AJUNS AICI?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192" y="5821522"/>
            <a:ext cx="4429615" cy="4572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Data</a:t>
            </a:r>
            <a:r>
              <a:rPr lang="en-GB" dirty="0">
                <a:solidFill>
                  <a:srgbClr val="C00000"/>
                </a:solidFill>
              </a:rPr>
              <a:t> is too </a:t>
            </a:r>
            <a:r>
              <a:rPr lang="en-GB" b="1" dirty="0">
                <a:solidFill>
                  <a:srgbClr val="C00000"/>
                </a:solidFill>
              </a:rPr>
              <a:t>precious</a:t>
            </a:r>
            <a:r>
              <a:rPr lang="en-GB" dirty="0">
                <a:solidFill>
                  <a:srgbClr val="C00000"/>
                </a:solidFill>
              </a:rPr>
              <a:t> to be erased!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82021"/>
              </p:ext>
            </p:extLst>
          </p:nvPr>
        </p:nvGraphicFramePr>
        <p:xfrm>
          <a:off x="2133600" y="1600200"/>
          <a:ext cx="7924800" cy="403860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435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1866">
                <a:tc>
                  <a:txBody>
                    <a:bodyPr/>
                    <a:lstStyle/>
                    <a:p>
                      <a:pPr algn="ctr"/>
                      <a:r>
                        <a:rPr lang="ro-RO" sz="2800" b="1" cap="none" spc="0" dirty="0">
                          <a:solidFill>
                            <a:schemeClr val="tx1"/>
                          </a:solidFill>
                        </a:rPr>
                        <a:t>Hardware</a:t>
                      </a:r>
                      <a:endParaRPr lang="en-US" sz="2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380" marR="115258" marT="22394" marB="16795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cap="none" spc="0" dirty="0">
                          <a:solidFill>
                            <a:schemeClr val="tx1"/>
                          </a:solidFill>
                        </a:rPr>
                        <a:t>Tehnologi</a:t>
                      </a:r>
                      <a:r>
                        <a:rPr lang="en-US" sz="2800" b="1" cap="none" spc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380" marR="115258" marT="22394" marB="16795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7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Cost mic de </a:t>
                      </a: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stocare</a:t>
                      </a:r>
                      <a:endParaRPr lang="en-US" sz="2400" b="1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Procesoare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 multi-core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RO" sz="2400" b="1" cap="none" spc="0" dirty="0">
                          <a:solidFill>
                            <a:schemeClr val="tx1"/>
                          </a:solidFill>
                        </a:rPr>
                        <a:t>Latență mică </a:t>
                      </a:r>
                      <a:r>
                        <a:rPr lang="en-RO" sz="2400" b="0" cap="none" spc="0" dirty="0">
                          <a:solidFill>
                            <a:schemeClr val="tx1"/>
                          </a:solidFill>
                        </a:rPr>
                        <a:t>pentru transferul de date</a:t>
                      </a:r>
                      <a:endParaRPr lang="ro-RO" sz="24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Virtualizare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containere</a:t>
                      </a:r>
                      <a:endParaRPr lang="ro-RO" sz="2400" b="1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Acces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ieftin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 la </a:t>
                      </a: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resurse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o-RO" sz="2400" b="0" cap="none" spc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Cloud Computing)</a:t>
                      </a:r>
                      <a:endParaRPr lang="ro-RO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380" marR="115258" marT="22394" marB="16795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Noi</a:t>
                      </a:r>
                      <a:r>
                        <a:rPr lang="en-US" sz="240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cap="none" spc="0" baseline="0" dirty="0" err="1">
                          <a:solidFill>
                            <a:schemeClr val="tx1"/>
                          </a:solidFill>
                        </a:rPr>
                        <a:t>sisteme</a:t>
                      </a:r>
                      <a:r>
                        <a:rPr lang="en-US" sz="2400" cap="none" spc="0" baseline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400" cap="none" spc="0" baseline="0" dirty="0" err="1">
                          <a:solidFill>
                            <a:schemeClr val="tx1"/>
                          </a:solidFill>
                        </a:rPr>
                        <a:t>stocare</a:t>
                      </a:r>
                      <a:r>
                        <a:rPr lang="en-US" sz="240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cap="none" spc="0" baseline="0" dirty="0" err="1">
                          <a:solidFill>
                            <a:schemeClr val="tx1"/>
                          </a:solidFill>
                        </a:rPr>
                        <a:t>Metode</a:t>
                      </a:r>
                      <a:r>
                        <a:rPr lang="en-US" sz="240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cap="none" spc="0" baseline="0" dirty="0" err="1">
                          <a:solidFill>
                            <a:schemeClr val="tx1"/>
                          </a:solidFill>
                        </a:rPr>
                        <a:t>avansate</a:t>
                      </a:r>
                      <a:r>
                        <a:rPr lang="en-US" sz="2400" cap="none" spc="0" baseline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2400" cap="none" spc="0" baseline="0" dirty="0" err="1">
                          <a:solidFill>
                            <a:schemeClr val="tx1"/>
                          </a:solidFill>
                        </a:rPr>
                        <a:t>analiză</a:t>
                      </a:r>
                      <a:endParaRPr lang="ro-RO" sz="2400" b="0" cap="none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Acess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ușor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 la </a:t>
                      </a:r>
                      <a:r>
                        <a:rPr lang="en-US" sz="2400" b="1" cap="none" spc="0" dirty="0" err="1">
                          <a:solidFill>
                            <a:schemeClr val="tx1"/>
                          </a:solidFill>
                        </a:rPr>
                        <a:t>platforme</a:t>
                      </a: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cap="none" spc="0" dirty="0">
                          <a:solidFill>
                            <a:schemeClr val="tx1"/>
                          </a:solidFill>
                        </a:rPr>
                        <a:t>Big Data</a:t>
                      </a:r>
                      <a:endParaRPr lang="ro-RO" sz="2400" b="0" cap="none" spc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cap="none" spc="0" baseline="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ro-RO" sz="2400" b="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cap="none" spc="0" baseline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ro-RO" sz="2400" b="1" cap="none" spc="0" baseline="0" dirty="0" err="1">
                          <a:solidFill>
                            <a:schemeClr val="tx1"/>
                          </a:solidFill>
                        </a:rPr>
                        <a:t>pen-source</a:t>
                      </a:r>
                      <a:endParaRPr lang="ro-RO" sz="2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380" marR="115258" marT="22394" marB="1679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2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o-RO" dirty="0"/>
              <a:t>Ce a făcut să se întâmple?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D924F3B3-6B05-C1DD-F478-06550BCAE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6939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9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46952-7C91-7A44-9A54-C33117CC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 err="1">
                <a:solidFill>
                  <a:srgbClr val="FFFFFF"/>
                </a:solidFill>
              </a:rPr>
              <a:t>Analiza</a:t>
            </a:r>
            <a:r>
              <a:rPr lang="en-US" sz="4800" spc="200" dirty="0">
                <a:solidFill>
                  <a:srgbClr val="FFFFFF"/>
                </a:solidFill>
              </a:rPr>
              <a:t> Big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informațiilor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Constructiv</a:t>
            </a:r>
            <a:r>
              <a:rPr lang="en-US" b="1" dirty="0"/>
              <a:t>ă</a:t>
            </a:r>
            <a:endParaRPr lang="ro-RO" b="1" dirty="0"/>
          </a:p>
          <a:p>
            <a:pPr lvl="1"/>
            <a:r>
              <a:rPr lang="en-RO" dirty="0"/>
              <a:t>De la teorie la explicații</a:t>
            </a:r>
            <a:endParaRPr lang="ro-RO" dirty="0"/>
          </a:p>
          <a:p>
            <a:r>
              <a:rPr lang="ro-RO" b="1" dirty="0"/>
              <a:t>Explorator</a:t>
            </a:r>
            <a:r>
              <a:rPr lang="en-US" b="1" dirty="0" err="1"/>
              <a:t>ie</a:t>
            </a:r>
            <a:endParaRPr lang="ro-RO" b="1" dirty="0"/>
          </a:p>
          <a:p>
            <a:pPr lvl="1"/>
            <a:r>
              <a:rPr lang="en-RO" dirty="0"/>
              <a:t>De la date la teorie</a:t>
            </a:r>
            <a:endParaRPr lang="ro-RO" dirty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0606136"/>
              </p:ext>
            </p:extLst>
          </p:nvPr>
        </p:nvGraphicFramePr>
        <p:xfrm>
          <a:off x="4800600" y="1778000"/>
          <a:ext cx="6722364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2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analiză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b="1" dirty="0"/>
          </a:p>
          <a:p>
            <a:r>
              <a:rPr lang="ro-RO" b="1" dirty="0"/>
              <a:t>Descriptivă</a:t>
            </a:r>
          </a:p>
          <a:p>
            <a:pPr lvl="1"/>
            <a:r>
              <a:rPr lang="ro-RO" i="1" dirty="0"/>
              <a:t>Ce s-a întâmplat</a:t>
            </a:r>
            <a:r>
              <a:rPr lang="ro-RO" dirty="0"/>
              <a:t>?</a:t>
            </a:r>
          </a:p>
          <a:p>
            <a:pPr lvl="1"/>
            <a:r>
              <a:rPr lang="ro-RO" i="1" dirty="0"/>
              <a:t>Ce se întâmplă acum</a:t>
            </a:r>
            <a:r>
              <a:rPr lang="ro-RO" dirty="0"/>
              <a:t>?</a:t>
            </a:r>
            <a:endParaRPr lang="ro-RO" b="1" dirty="0"/>
          </a:p>
          <a:p>
            <a:r>
              <a:rPr lang="ro-RO" b="1" dirty="0"/>
              <a:t>Predictivă</a:t>
            </a:r>
          </a:p>
          <a:p>
            <a:pPr lvl="1"/>
            <a:r>
              <a:rPr lang="ro-RO" i="1" dirty="0"/>
              <a:t>Ce se va întâmpla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De ce se va întâmpla asta?</a:t>
            </a:r>
          </a:p>
          <a:p>
            <a:r>
              <a:rPr lang="ro-RO" b="1" dirty="0"/>
              <a:t>Prescriptivă</a:t>
            </a:r>
          </a:p>
          <a:p>
            <a:pPr lvl="1"/>
            <a:r>
              <a:rPr lang="ro-RO" i="1" dirty="0"/>
              <a:t>Ce pot face pentru a atinge un obiectiv?</a:t>
            </a:r>
          </a:p>
          <a:p>
            <a:pPr lvl="1"/>
            <a:r>
              <a:rPr lang="ro-RO" i="1" dirty="0"/>
              <a:t>De ce ar trebui să fac asta?</a:t>
            </a:r>
          </a:p>
        </p:txBody>
      </p:sp>
      <p:sp>
        <p:nvSpPr>
          <p:cNvPr id="4" name="Down Arrow 3"/>
          <p:cNvSpPr/>
          <p:nvPr/>
        </p:nvSpPr>
        <p:spPr>
          <a:xfrm>
            <a:off x="5726596" y="2065219"/>
            <a:ext cx="381000" cy="419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3452191"/>
            <a:ext cx="491947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- Crește nivelul de înțelegere a datelor</a:t>
            </a:r>
            <a:br>
              <a:rPr lang="ro-RO" dirty="0"/>
            </a:br>
            <a:r>
              <a:rPr lang="ro-RO" dirty="0"/>
              <a:t>- Crește valoarea datelor</a:t>
            </a:r>
          </a:p>
        </p:txBody>
      </p:sp>
    </p:spTree>
    <p:extLst>
      <p:ext uri="{BB962C8B-B14F-4D97-AF65-F5344CB8AC3E}">
        <p14:creationId xmlns:p14="http://schemas.microsoft.com/office/powerpoint/2010/main" val="55243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54" y="838200"/>
            <a:ext cx="6852620" cy="5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o-RO" dirty="0"/>
              <a:t>Exemple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ED2049-13F1-B407-1E04-F7C229CF3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7286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77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46952-7C91-7A44-9A54-C33117CC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4800" spc="200" dirty="0">
                <a:solidFill>
                  <a:srgbClr val="FFFFFF"/>
                </a:solidFill>
              </a:rPr>
              <a:t>Detalii organizatorice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PROCESUL DE </a:t>
            </a:r>
            <a:r>
              <a:rPr lang="ro-RO" dirty="0" err="1"/>
              <a:t>ANALIZă</a:t>
            </a:r>
            <a:r>
              <a:rPr lang="ro-RO" dirty="0"/>
              <a:t> a DATELOR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4128" y="2004419"/>
            <a:ext cx="5757672" cy="2186581"/>
          </a:xfrm>
        </p:spPr>
        <p:txBody>
          <a:bodyPr>
            <a:norm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Achiziția </a:t>
            </a:r>
            <a:r>
              <a:rPr lang="ro-RO" sz="1600" dirty="0"/>
              <a:t>datelor</a:t>
            </a:r>
          </a:p>
          <a:p>
            <a:r>
              <a:rPr lang="ro-RO" sz="1600" b="1" dirty="0">
                <a:solidFill>
                  <a:srgbClr val="FF0000"/>
                </a:solidFill>
              </a:rPr>
              <a:t>Curățarea, adnotarea, extragerea</a:t>
            </a:r>
            <a:r>
              <a:rPr lang="ro-RO" sz="1600" dirty="0"/>
              <a:t> datelor</a:t>
            </a:r>
          </a:p>
          <a:p>
            <a:pPr lvl="1"/>
            <a:r>
              <a:rPr lang="ro-RO" sz="1300" dirty="0"/>
              <a:t>Valori lipsă, duplicate, </a:t>
            </a:r>
          </a:p>
          <a:p>
            <a:pPr lvl="1"/>
            <a:r>
              <a:rPr lang="ro-RO" sz="1300" i="1" dirty="0"/>
              <a:t>Între 50-70% din efort e depus aici</a:t>
            </a:r>
          </a:p>
          <a:p>
            <a:r>
              <a:rPr lang="ro-RO" sz="1600" b="1" dirty="0">
                <a:solidFill>
                  <a:srgbClr val="FF0000"/>
                </a:solidFill>
              </a:rPr>
              <a:t>Integrarea</a:t>
            </a:r>
            <a:r>
              <a:rPr lang="ro-RO" sz="1600" dirty="0"/>
              <a:t> datelor </a:t>
            </a:r>
            <a:r>
              <a:rPr lang="ro-RO" sz="1600" dirty="0" err="1"/>
              <a:t>heterogene</a:t>
            </a:r>
            <a:r>
              <a:rPr lang="ro-RO" sz="1600" dirty="0"/>
              <a:t> și </a:t>
            </a:r>
            <a:r>
              <a:rPr lang="ro-RO" sz="1600" b="1" dirty="0">
                <a:solidFill>
                  <a:srgbClr val="FF0000"/>
                </a:solidFill>
              </a:rPr>
              <a:t>reprezentarea</a:t>
            </a:r>
            <a:r>
              <a:rPr lang="ro-RO" sz="1600" dirty="0"/>
              <a:t> lor într-un format comun.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31" y="4189141"/>
            <a:ext cx="9054538" cy="261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322F62-355E-024A-805A-9FA74432E631}"/>
              </a:ext>
            </a:extLst>
          </p:cNvPr>
          <p:cNvSpPr txBox="1"/>
          <p:nvPr/>
        </p:nvSpPr>
        <p:spPr>
          <a:xfrm>
            <a:off x="6400800" y="2004419"/>
            <a:ext cx="6094878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Analiza </a:t>
            </a:r>
            <a:r>
              <a:rPr lang="ro-RO" sz="1600" dirty="0"/>
              <a:t>datelor</a:t>
            </a:r>
          </a:p>
          <a:p>
            <a:r>
              <a:rPr lang="ro-RO" sz="1600" b="1" dirty="0">
                <a:solidFill>
                  <a:srgbClr val="FF0000"/>
                </a:solidFill>
              </a:rPr>
              <a:t>Interpretarea</a:t>
            </a:r>
            <a:r>
              <a:rPr lang="ro-RO" sz="1600" dirty="0"/>
              <a:t> automată sau vizuală</a:t>
            </a:r>
          </a:p>
          <a:p>
            <a:pPr lvl="1"/>
            <a:r>
              <a:rPr lang="ro-RO" sz="1300" i="1" dirty="0"/>
              <a:t>Oamenii pot vedea șabloane pe care algoritmii nu le văd!</a:t>
            </a:r>
          </a:p>
          <a:p>
            <a:r>
              <a:rPr lang="ro-RO" sz="1600" dirty="0"/>
              <a:t>Luarea</a:t>
            </a:r>
            <a:r>
              <a:rPr lang="ro-RO" sz="1600" b="1" dirty="0">
                <a:solidFill>
                  <a:srgbClr val="FF0000"/>
                </a:solidFill>
              </a:rPr>
              <a:t> deciziilor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27027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Roluri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995671" cy="4023360"/>
          </a:xfrm>
        </p:spPr>
        <p:txBody>
          <a:bodyPr>
            <a:norm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Data scientist</a:t>
            </a:r>
          </a:p>
          <a:p>
            <a:pPr lvl="1"/>
            <a:r>
              <a:rPr lang="ro-RO" b="1" dirty="0">
                <a:solidFill>
                  <a:srgbClr val="00B0F0"/>
                </a:solidFill>
              </a:rPr>
              <a:t>Data </a:t>
            </a:r>
            <a:r>
              <a:rPr lang="ro-RO" b="1" dirty="0" err="1">
                <a:solidFill>
                  <a:srgbClr val="00B0F0"/>
                </a:solidFill>
              </a:rPr>
              <a:t>science</a:t>
            </a:r>
            <a:r>
              <a:rPr lang="ro-RO" b="1" dirty="0">
                <a:solidFill>
                  <a:srgbClr val="00B0F0"/>
                </a:solidFill>
              </a:rPr>
              <a:t> </a:t>
            </a:r>
            <a:r>
              <a:rPr lang="ro-RO" dirty="0"/>
              <a:t>= metodă sistematică dedicată descoperirilor prin analiza datelor. </a:t>
            </a:r>
          </a:p>
          <a:p>
            <a:pPr lvl="1"/>
            <a:r>
              <a:rPr lang="ro-RO" dirty="0"/>
              <a:t>Optimizarea proceselor (în business)</a:t>
            </a:r>
          </a:p>
          <a:p>
            <a:pPr lvl="1"/>
            <a:r>
              <a:rPr lang="ro-RO" dirty="0"/>
              <a:t>Analiza datelor și experimentelor pentru a trage concluzii sau face descoperiri. </a:t>
            </a:r>
          </a:p>
          <a:p>
            <a:pPr lvl="1"/>
            <a:r>
              <a:rPr lang="ro-RO" b="1" dirty="0"/>
              <a:t>Cerințe</a:t>
            </a:r>
          </a:p>
          <a:p>
            <a:pPr lvl="2"/>
            <a:r>
              <a:rPr lang="ro-RO" dirty="0"/>
              <a:t>Statistică</a:t>
            </a:r>
          </a:p>
          <a:p>
            <a:pPr lvl="2"/>
            <a:r>
              <a:rPr lang="ro-RO" dirty="0"/>
              <a:t>Programare</a:t>
            </a:r>
          </a:p>
          <a:p>
            <a:pPr lvl="2"/>
            <a:r>
              <a:rPr lang="ro-RO" dirty="0"/>
              <a:t>Cunoștințe despre domeniu</a:t>
            </a:r>
          </a:p>
          <a:p>
            <a:pPr lvl="2"/>
            <a:endParaRPr lang="ro-RO" dirty="0"/>
          </a:p>
          <a:p>
            <a:pPr lvl="1"/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B8140-1DC3-2644-88CF-821D4FD5CF27}"/>
              </a:ext>
            </a:extLst>
          </p:cNvPr>
          <p:cNvSpPr txBox="1"/>
          <p:nvPr/>
        </p:nvSpPr>
        <p:spPr>
          <a:xfrm>
            <a:off x="5884164" y="2286000"/>
            <a:ext cx="609487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200" b="1" dirty="0">
                <a:solidFill>
                  <a:srgbClr val="FF0000"/>
                </a:solidFill>
              </a:rPr>
              <a:t>Data </a:t>
            </a:r>
            <a:r>
              <a:rPr lang="ro-RO" sz="2200" b="1" dirty="0" err="1">
                <a:solidFill>
                  <a:srgbClr val="FF0000"/>
                </a:solidFill>
              </a:rPr>
              <a:t>engineer</a:t>
            </a:r>
            <a:endParaRPr lang="ro-RO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rgbClr val="00B0F0"/>
                </a:solidFill>
              </a:rPr>
              <a:t>Data engineering</a:t>
            </a:r>
            <a:r>
              <a:rPr lang="ro-RO" dirty="0">
                <a:solidFill>
                  <a:srgbClr val="00B0F0"/>
                </a:solidFill>
              </a:rPr>
              <a:t> </a:t>
            </a:r>
            <a:r>
              <a:rPr lang="ro-RO" dirty="0"/>
              <a:t>= domeniu care proiectează, implementează și pune la dispoziție sisteme pentru analize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Construiește </a:t>
            </a:r>
            <a:r>
              <a:rPr lang="ro-RO" dirty="0"/>
              <a:t>platforme modulare și scalabile pentru analiza datelor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Instalează </a:t>
            </a:r>
            <a:r>
              <a:rPr lang="ro-RO" dirty="0"/>
              <a:t>soluții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Cerințe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400" dirty="0"/>
              <a:t>DB, IS, administrare de sistem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400" dirty="0"/>
              <a:t>Înțelegerea factorilor de performanță și limitările sistemelor și algoritmilor</a:t>
            </a:r>
          </a:p>
        </p:txBody>
      </p:sp>
    </p:spTree>
    <p:extLst>
      <p:ext uri="{BB962C8B-B14F-4D97-AF65-F5344CB8AC3E}">
        <p14:creationId xmlns:p14="http://schemas.microsoft.com/office/powerpoint/2010/main" val="177049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Domenii</a:t>
            </a:r>
            <a:r>
              <a:rPr lang="en-US" dirty="0"/>
              <a:t> de </a:t>
            </a:r>
            <a:r>
              <a:rPr lang="en-US" dirty="0" err="1"/>
              <a:t>interes</a:t>
            </a:r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A6F3D8E-058E-7747-A6DE-EE3485DF0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82"/>
          <a:stretch/>
        </p:blipFill>
        <p:spPr bwMode="auto">
          <a:xfrm>
            <a:off x="914401" y="1828800"/>
            <a:ext cx="4545014" cy="45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B16E5295-F4E7-3047-9103-B1DE9269A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6"/>
          <a:stretch/>
        </p:blipFill>
        <p:spPr bwMode="auto">
          <a:xfrm>
            <a:off x="6732587" y="1828800"/>
            <a:ext cx="3352799" cy="45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6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4AC1B-D870-144D-B262-9D88DDD0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 err="1">
                <a:solidFill>
                  <a:srgbClr val="FFFFFF"/>
                </a:solidFill>
              </a:rPr>
              <a:t>Arhitecturi</a:t>
            </a:r>
            <a:r>
              <a:rPr lang="en-US" sz="4800" spc="200" dirty="0">
                <a:solidFill>
                  <a:srgbClr val="FFFFFF"/>
                </a:solidFill>
              </a:rPr>
              <a:t> de </a:t>
            </a:r>
            <a:r>
              <a:rPr lang="en-US" sz="4800" spc="200" dirty="0" err="1">
                <a:solidFill>
                  <a:srgbClr val="FFFFFF"/>
                </a:solidFill>
              </a:rPr>
              <a:t>procesare</a:t>
            </a:r>
            <a:endParaRPr lang="en-US" sz="4800" spc="2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0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0932-A26D-C844-A680-CC00E54F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Local </a:t>
            </a:r>
            <a:r>
              <a:rPr lang="ro-RO" dirty="0" err="1"/>
              <a:t>vs</a:t>
            </a:r>
            <a:r>
              <a:rPr lang="ro-RO" dirty="0"/>
              <a:t> distribuit</a:t>
            </a:r>
          </a:p>
        </p:txBody>
      </p:sp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7A6C530C-BB5C-9B4E-B916-A15CB64AE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600" y="3048000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364A145-2F3C-F548-B737-56DE6E61B2CA}"/>
              </a:ext>
            </a:extLst>
          </p:cNvPr>
          <p:cNvGrpSpPr/>
          <p:nvPr/>
        </p:nvGrpSpPr>
        <p:grpSpPr>
          <a:xfrm>
            <a:off x="7094517" y="4315969"/>
            <a:ext cx="3649683" cy="914400"/>
            <a:chOff x="5638800" y="2971800"/>
            <a:chExt cx="3649683" cy="914400"/>
          </a:xfrm>
        </p:grpSpPr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3FB7AE3B-2669-6943-9DF8-FCA4C7BE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erver with solid fill">
              <a:extLst>
                <a:ext uri="{FF2B5EF4-FFF2-40B4-BE49-F238E27FC236}">
                  <a16:creationId xmlns:a16="http://schemas.microsoft.com/office/drawing/2014/main" id="{5141B859-AD90-B74F-9DB4-B02EC827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46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Server with solid fill">
              <a:extLst>
                <a:ext uri="{FF2B5EF4-FFF2-40B4-BE49-F238E27FC236}">
                  <a16:creationId xmlns:a16="http://schemas.microsoft.com/office/drawing/2014/main" id="{94FD5B53-68AC-4C46-86E3-C604548D3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74083" y="2971800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6BBCBEEC-A42A-B24C-8404-11C88D6B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6200" y="297180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erver with solid fill">
              <a:extLst>
                <a:ext uri="{FF2B5EF4-FFF2-40B4-BE49-F238E27FC236}">
                  <a16:creationId xmlns:a16="http://schemas.microsoft.com/office/drawing/2014/main" id="{A883901F-6CCB-FE43-8A1A-4205C3804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0400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06598BC8-856D-344C-B948-AE1AE6808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0075" y="1250590"/>
            <a:ext cx="914400" cy="914400"/>
          </a:xfrm>
          <a:prstGeom prst="rect">
            <a:avLst/>
          </a:prstGeom>
        </p:spPr>
      </p:pic>
      <p:pic>
        <p:nvPicPr>
          <p:cNvPr id="17" name="Graphic 16" descr="World outline">
            <a:extLst>
              <a:ext uri="{FF2B5EF4-FFF2-40B4-BE49-F238E27FC236}">
                <a16:creationId xmlns:a16="http://schemas.microsoft.com/office/drawing/2014/main" id="{5EE1D385-4BA0-754C-9D7B-02D4FD00D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6117" y="2743200"/>
            <a:ext cx="914400" cy="91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3A76C0-0CF6-AF4A-AC09-26378449BE7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8923317" y="2164990"/>
            <a:ext cx="3958" cy="5782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675981-E407-4744-8CAB-F018D510F25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8923317" y="3657600"/>
            <a:ext cx="0" cy="658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Graphic 40" descr="Internet with solid fill">
            <a:extLst>
              <a:ext uri="{FF2B5EF4-FFF2-40B4-BE49-F238E27FC236}">
                <a16:creationId xmlns:a16="http://schemas.microsoft.com/office/drawing/2014/main" id="{6445370B-CDEF-A543-8515-32957521D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8055" y="1868880"/>
            <a:ext cx="914400" cy="914400"/>
          </a:xfrm>
          <a:prstGeom prst="rect">
            <a:avLst/>
          </a:prstGeom>
        </p:spPr>
      </p:pic>
      <p:pic>
        <p:nvPicPr>
          <p:cNvPr id="42" name="Graphic 41" descr="Internet with solid fill">
            <a:extLst>
              <a:ext uri="{FF2B5EF4-FFF2-40B4-BE49-F238E27FC236}">
                <a16:creationId xmlns:a16="http://schemas.microsoft.com/office/drawing/2014/main" id="{20537BC8-77AC-6943-8E41-368F8E890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1631" y="1868880"/>
            <a:ext cx="914400" cy="9144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ECF202-04DB-2D42-BD03-81EC836C2755}"/>
              </a:ext>
            </a:extLst>
          </p:cNvPr>
          <p:cNvCxnSpPr>
            <a:cxnSpLocks/>
            <a:stCxn id="41" idx="3"/>
            <a:endCxn id="17" idx="0"/>
          </p:cNvCxnSpPr>
          <p:nvPr/>
        </p:nvCxnSpPr>
        <p:spPr>
          <a:xfrm>
            <a:off x="7862455" y="2326080"/>
            <a:ext cx="1060862" cy="417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6712F-61D3-9143-B9C1-E68B2F4AAB08}"/>
              </a:ext>
            </a:extLst>
          </p:cNvPr>
          <p:cNvCxnSpPr>
            <a:cxnSpLocks/>
            <a:stCxn id="42" idx="1"/>
            <a:endCxn id="17" idx="0"/>
          </p:cNvCxnSpPr>
          <p:nvPr/>
        </p:nvCxnSpPr>
        <p:spPr>
          <a:xfrm flipH="1">
            <a:off x="8923317" y="2326080"/>
            <a:ext cx="1208314" cy="417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3F7F1F-22B8-124C-ACEE-3552A0AA0F19}"/>
              </a:ext>
            </a:extLst>
          </p:cNvPr>
          <p:cNvSpPr txBox="1"/>
          <p:nvPr/>
        </p:nvSpPr>
        <p:spPr>
          <a:xfrm>
            <a:off x="7746552" y="539619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DISTRIBUIT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7930B8-3212-FB48-8547-C49984AC89EE}"/>
              </a:ext>
            </a:extLst>
          </p:cNvPr>
          <p:cNvSpPr txBox="1"/>
          <p:nvPr/>
        </p:nvSpPr>
        <p:spPr>
          <a:xfrm>
            <a:off x="1624543" y="405435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2765148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Ecosistemul </a:t>
            </a:r>
            <a:r>
              <a:rPr lang="ro-RO" dirty="0" err="1"/>
              <a:t>Hadoop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 Mari</a:t>
            </a:r>
            <a:br>
              <a:rPr lang="ro-RO" dirty="0"/>
            </a:br>
            <a:r>
              <a:rPr lang="ro-RO" dirty="0"/>
              <a:t>de Date</a:t>
            </a:r>
            <a:br>
              <a:rPr lang="ro-RO" dirty="0"/>
            </a:br>
            <a:r>
              <a:rPr lang="ro-RO" dirty="0"/>
              <a:t>Curs 1</a:t>
            </a:r>
          </a:p>
        </p:txBody>
      </p:sp>
    </p:spTree>
    <p:extLst>
      <p:ext uri="{BB962C8B-B14F-4D97-AF65-F5344CB8AC3E}">
        <p14:creationId xmlns:p14="http://schemas.microsoft.com/office/powerpoint/2010/main" val="43636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239A-40FB-6D4E-8B93-D61AD009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DFS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A2CB84-CA9A-534A-84E1-108BE9C5A32D}"/>
              </a:ext>
            </a:extLst>
          </p:cNvPr>
          <p:cNvGrpSpPr/>
          <p:nvPr/>
        </p:nvGrpSpPr>
        <p:grpSpPr>
          <a:xfrm>
            <a:off x="4931664" y="2336800"/>
            <a:ext cx="1905000" cy="1066800"/>
            <a:chOff x="4931664" y="2336800"/>
            <a:chExt cx="1905000" cy="106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333805F-47F3-FB49-8097-4EA0C3CF48B6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B3E1E6-CB27-6B4D-9F7D-786042A54B23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Name Node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2D895E5-AF6E-204A-A09E-6F1C65160D06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61700CC-806E-7B46-AEEE-B44155EE80F3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AA6522-2BB0-174F-A362-A8BC8EDB536E}"/>
              </a:ext>
            </a:extLst>
          </p:cNvPr>
          <p:cNvGrpSpPr/>
          <p:nvPr/>
        </p:nvGrpSpPr>
        <p:grpSpPr>
          <a:xfrm>
            <a:off x="1786128" y="4301237"/>
            <a:ext cx="1905000" cy="1066800"/>
            <a:chOff x="4931664" y="2336800"/>
            <a:chExt cx="1905000" cy="10668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0A7C357-E824-B748-AE87-9F8B09882035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397F1A1-403E-A842-BDED-5A3737C45D85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Node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ADBEA93-1A69-5C47-A93B-6973ACBE0B93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D1FD50C-8D58-1E4B-9527-3F377D064EFA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EEBEE-95DB-5143-9CF6-D8EE2BA72315}"/>
              </a:ext>
            </a:extLst>
          </p:cNvPr>
          <p:cNvGrpSpPr/>
          <p:nvPr/>
        </p:nvGrpSpPr>
        <p:grpSpPr>
          <a:xfrm>
            <a:off x="4931664" y="4301237"/>
            <a:ext cx="1905000" cy="1066800"/>
            <a:chOff x="4931664" y="2336800"/>
            <a:chExt cx="1905000" cy="10668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94E0DE0-1584-8A49-8BAF-844EA81F1D94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73DE27B-30CA-1244-948F-4EFB1D7ADD89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Node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9EE015D-A010-A749-977B-008C24D3D275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988C3D5-0ADF-2C4C-9BC5-1B82A217458D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F51D2F-589F-1E42-A949-FBA8637C48B6}"/>
              </a:ext>
            </a:extLst>
          </p:cNvPr>
          <p:cNvGrpSpPr/>
          <p:nvPr/>
        </p:nvGrpSpPr>
        <p:grpSpPr>
          <a:xfrm>
            <a:off x="8686800" y="4301237"/>
            <a:ext cx="1905000" cy="1066800"/>
            <a:chOff x="4931664" y="2336800"/>
            <a:chExt cx="1905000" cy="10668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8163754-EA3D-7047-9F89-B85888A1783E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F602294-A944-B84E-A1B1-81C8557695F0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Node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3FF140-110B-094D-8526-223B11C2B279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CF09212-4C9E-9F45-8CDA-3E5B69FF582C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4598590-678D-E344-B28A-B5AE23AC5CCE}"/>
              </a:ext>
            </a:extLst>
          </p:cNvPr>
          <p:cNvSpPr txBox="1"/>
          <p:nvPr/>
        </p:nvSpPr>
        <p:spPr>
          <a:xfrm>
            <a:off x="7409103" y="45799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…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16D0150-6247-B74B-BA53-8A0D09CEA7F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5435346" y="3852418"/>
            <a:ext cx="897637" cy="12700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9E18773-6CEF-D74B-A9CA-7243993C2B34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16200000" flipH="1">
            <a:off x="7312914" y="1974850"/>
            <a:ext cx="897637" cy="3755136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B99FA35-89DE-254E-99A0-DA22D7191A9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3862578" y="2279650"/>
            <a:ext cx="897637" cy="3145536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pache Hadoop - Wikidata">
            <a:extLst>
              <a:ext uri="{FF2B5EF4-FFF2-40B4-BE49-F238E27FC236}">
                <a16:creationId xmlns:a16="http://schemas.microsoft.com/office/drawing/2014/main" id="{DDD4F25C-D414-464F-A293-B2B63F068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62" y="1829433"/>
            <a:ext cx="5226051" cy="156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25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239A-40FB-6D4E-8B93-D61AD009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DFS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A2CB84-CA9A-534A-84E1-108BE9C5A32D}"/>
              </a:ext>
            </a:extLst>
          </p:cNvPr>
          <p:cNvGrpSpPr/>
          <p:nvPr/>
        </p:nvGrpSpPr>
        <p:grpSpPr>
          <a:xfrm>
            <a:off x="7981279" y="3253126"/>
            <a:ext cx="1905000" cy="1066800"/>
            <a:chOff x="4931664" y="2336800"/>
            <a:chExt cx="1905000" cy="106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333805F-47F3-FB49-8097-4EA0C3CF48B6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B3E1E6-CB27-6B4D-9F7D-786042A54B23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Name Node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2D895E5-AF6E-204A-A09E-6F1C65160D06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61700CC-806E-7B46-AEEE-B44155EE80F3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AA6522-2BB0-174F-A362-A8BC8EDB536E}"/>
              </a:ext>
            </a:extLst>
          </p:cNvPr>
          <p:cNvGrpSpPr/>
          <p:nvPr/>
        </p:nvGrpSpPr>
        <p:grpSpPr>
          <a:xfrm>
            <a:off x="5790060" y="5217563"/>
            <a:ext cx="1905000" cy="1066800"/>
            <a:chOff x="4931664" y="2336800"/>
            <a:chExt cx="1905000" cy="10668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0A7C357-E824-B748-AE87-9F8B09882035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397F1A1-403E-A842-BDED-5A3737C45D85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Node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ADBEA93-1A69-5C47-A93B-6973ACBE0B93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D1FD50C-8D58-1E4B-9527-3F377D064EFA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EEBEE-95DB-5143-9CF6-D8EE2BA72315}"/>
              </a:ext>
            </a:extLst>
          </p:cNvPr>
          <p:cNvGrpSpPr/>
          <p:nvPr/>
        </p:nvGrpSpPr>
        <p:grpSpPr>
          <a:xfrm>
            <a:off x="7981279" y="5217563"/>
            <a:ext cx="1905000" cy="1066800"/>
            <a:chOff x="4931664" y="2336800"/>
            <a:chExt cx="1905000" cy="10668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94E0DE0-1584-8A49-8BAF-844EA81F1D94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73DE27B-30CA-1244-948F-4EFB1D7ADD89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Node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9EE015D-A010-A749-977B-008C24D3D275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988C3D5-0ADF-2C4C-9BC5-1B82A217458D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F51D2F-589F-1E42-A949-FBA8637C48B6}"/>
              </a:ext>
            </a:extLst>
          </p:cNvPr>
          <p:cNvGrpSpPr/>
          <p:nvPr/>
        </p:nvGrpSpPr>
        <p:grpSpPr>
          <a:xfrm>
            <a:off x="10282518" y="5223913"/>
            <a:ext cx="1905000" cy="1066800"/>
            <a:chOff x="4931664" y="2336800"/>
            <a:chExt cx="1905000" cy="10668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8163754-EA3D-7047-9F89-B85888A1783E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F602294-A944-B84E-A1B1-81C8557695F0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Node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3FF140-110B-094D-8526-223B11C2B279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CF09212-4C9E-9F45-8CDA-3E5B69FF582C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4598590-678D-E344-B28A-B5AE23AC5CCE}"/>
              </a:ext>
            </a:extLst>
          </p:cNvPr>
          <p:cNvSpPr txBox="1"/>
          <p:nvPr/>
        </p:nvSpPr>
        <p:spPr>
          <a:xfrm>
            <a:off x="9758185" y="55346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…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16D0150-6247-B74B-BA53-8A0D09CEA7F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8484961" y="4768744"/>
            <a:ext cx="897637" cy="12700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9E18773-6CEF-D74B-A9CA-7243993C2B34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16200000" flipH="1">
            <a:off x="9632405" y="3621299"/>
            <a:ext cx="903987" cy="2301239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B99FA35-89DE-254E-99A0-DA22D7191A9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7389352" y="3673135"/>
            <a:ext cx="897637" cy="2191219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5ACC31-A2D6-8947-8627-0C6677EDE829}"/>
              </a:ext>
            </a:extLst>
          </p:cNvPr>
          <p:cNvSpPr txBox="1"/>
          <p:nvPr/>
        </p:nvSpPr>
        <p:spPr>
          <a:xfrm>
            <a:off x="1024128" y="2608534"/>
            <a:ext cx="6443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Împarte datele în blocuri (128 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Fiecare bloc e replicat de 3 ori (predefinit)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Replicare distribuită </a:t>
            </a:r>
            <a:r>
              <a:rPr lang="ro-RO" sz="2400" dirty="0">
                <a:sym typeface="Wingdings" pitchFamily="2" charset="2"/>
              </a:rPr>
              <a:t> toleranță</a:t>
            </a: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Blocuri mici </a:t>
            </a:r>
            <a:r>
              <a:rPr lang="ro-RO" sz="2400" dirty="0">
                <a:sym typeface="Wingdings" pitchFamily="2" charset="2"/>
              </a:rPr>
              <a:t> Paralelizare mare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sym typeface="Wingdings" pitchFamily="2" charset="2"/>
              </a:rPr>
              <a:t>Copii Multiple  Prevenirea pierderilor de date</a:t>
            </a: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28277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239A-40FB-6D4E-8B93-D61AD009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Reduce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A2CB84-CA9A-534A-84E1-108BE9C5A32D}"/>
              </a:ext>
            </a:extLst>
          </p:cNvPr>
          <p:cNvGrpSpPr/>
          <p:nvPr/>
        </p:nvGrpSpPr>
        <p:grpSpPr>
          <a:xfrm>
            <a:off x="4931664" y="2336800"/>
            <a:ext cx="1905000" cy="1066800"/>
            <a:chOff x="4931664" y="2336800"/>
            <a:chExt cx="1905000" cy="106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333805F-47F3-FB49-8097-4EA0C3CF48B6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B3E1E6-CB27-6B4D-9F7D-786042A54B23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Job Tracker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2D895E5-AF6E-204A-A09E-6F1C65160D06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61700CC-806E-7B46-AEEE-B44155EE80F3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AA6522-2BB0-174F-A362-A8BC8EDB536E}"/>
              </a:ext>
            </a:extLst>
          </p:cNvPr>
          <p:cNvGrpSpPr/>
          <p:nvPr/>
        </p:nvGrpSpPr>
        <p:grpSpPr>
          <a:xfrm>
            <a:off x="1786128" y="4301237"/>
            <a:ext cx="1905000" cy="1066800"/>
            <a:chOff x="4931664" y="2336800"/>
            <a:chExt cx="1905000" cy="10668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0A7C357-E824-B748-AE87-9F8B09882035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397F1A1-403E-A842-BDED-5A3737C45D85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Tracker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ADBEA93-1A69-5C47-A93B-6973ACBE0B93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D1FD50C-8D58-1E4B-9527-3F377D064EFA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EEBEE-95DB-5143-9CF6-D8EE2BA72315}"/>
              </a:ext>
            </a:extLst>
          </p:cNvPr>
          <p:cNvGrpSpPr/>
          <p:nvPr/>
        </p:nvGrpSpPr>
        <p:grpSpPr>
          <a:xfrm>
            <a:off x="4931664" y="4301237"/>
            <a:ext cx="1905000" cy="1066800"/>
            <a:chOff x="4931664" y="2336800"/>
            <a:chExt cx="1905000" cy="10668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94E0DE0-1584-8A49-8BAF-844EA81F1D94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73DE27B-30CA-1244-948F-4EFB1D7ADD89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Tracker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9EE015D-A010-A749-977B-008C24D3D275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988C3D5-0ADF-2C4C-9BC5-1B82A217458D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F51D2F-589F-1E42-A949-FBA8637C48B6}"/>
              </a:ext>
            </a:extLst>
          </p:cNvPr>
          <p:cNvGrpSpPr/>
          <p:nvPr/>
        </p:nvGrpSpPr>
        <p:grpSpPr>
          <a:xfrm>
            <a:off x="8686800" y="4301237"/>
            <a:ext cx="1905000" cy="1066800"/>
            <a:chOff x="4931664" y="2336800"/>
            <a:chExt cx="1905000" cy="10668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8163754-EA3D-7047-9F89-B85888A1783E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F602294-A944-B84E-A1B1-81C8557695F0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Tracker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3FF140-110B-094D-8526-223B11C2B279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CF09212-4C9E-9F45-8CDA-3E5B69FF582C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4598590-678D-E344-B28A-B5AE23AC5CCE}"/>
              </a:ext>
            </a:extLst>
          </p:cNvPr>
          <p:cNvSpPr txBox="1"/>
          <p:nvPr/>
        </p:nvSpPr>
        <p:spPr>
          <a:xfrm>
            <a:off x="7409103" y="45799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…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16D0150-6247-B74B-BA53-8A0D09CEA7F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5435346" y="3852418"/>
            <a:ext cx="897637" cy="12700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9E18773-6CEF-D74B-A9CA-7243993C2B34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16200000" flipH="1">
            <a:off x="7312914" y="1974850"/>
            <a:ext cx="897637" cy="3755136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B99FA35-89DE-254E-99A0-DA22D7191A9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3862578" y="2279650"/>
            <a:ext cx="897637" cy="3145536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n Introduction to MapReduce with a Word Count Example">
            <a:extLst>
              <a:ext uri="{FF2B5EF4-FFF2-40B4-BE49-F238E27FC236}">
                <a16:creationId xmlns:a16="http://schemas.microsoft.com/office/drawing/2014/main" id="{E16030AA-0092-984E-B93C-CEC39CB2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664" y="1809835"/>
            <a:ext cx="4449318" cy="14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55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239A-40FB-6D4E-8B93-D61AD009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Reduce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A2CB84-CA9A-534A-84E1-108BE9C5A32D}"/>
              </a:ext>
            </a:extLst>
          </p:cNvPr>
          <p:cNvGrpSpPr/>
          <p:nvPr/>
        </p:nvGrpSpPr>
        <p:grpSpPr>
          <a:xfrm>
            <a:off x="7848600" y="3429000"/>
            <a:ext cx="1905000" cy="1066800"/>
            <a:chOff x="4931664" y="2336800"/>
            <a:chExt cx="1905000" cy="10668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333805F-47F3-FB49-8097-4EA0C3CF48B6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B3E1E6-CB27-6B4D-9F7D-786042A54B23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Job Tracker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2D895E5-AF6E-204A-A09E-6F1C65160D06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61700CC-806E-7B46-AEEE-B44155EE80F3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AA6522-2BB0-174F-A362-A8BC8EDB536E}"/>
              </a:ext>
            </a:extLst>
          </p:cNvPr>
          <p:cNvGrpSpPr/>
          <p:nvPr/>
        </p:nvGrpSpPr>
        <p:grpSpPr>
          <a:xfrm>
            <a:off x="5621567" y="5393437"/>
            <a:ext cx="1905000" cy="1066800"/>
            <a:chOff x="4931664" y="2336800"/>
            <a:chExt cx="1905000" cy="10668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0A7C357-E824-B748-AE87-9F8B09882035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397F1A1-403E-A842-BDED-5A3737C45D85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Tracker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ADBEA93-1A69-5C47-A93B-6973ACBE0B93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D1FD50C-8D58-1E4B-9527-3F377D064EFA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5EEBEE-95DB-5143-9CF6-D8EE2BA72315}"/>
              </a:ext>
            </a:extLst>
          </p:cNvPr>
          <p:cNvGrpSpPr/>
          <p:nvPr/>
        </p:nvGrpSpPr>
        <p:grpSpPr>
          <a:xfrm>
            <a:off x="7848600" y="5393437"/>
            <a:ext cx="1905000" cy="1066800"/>
            <a:chOff x="4931664" y="2336800"/>
            <a:chExt cx="1905000" cy="10668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94E0DE0-1584-8A49-8BAF-844EA81F1D94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73DE27B-30CA-1244-948F-4EFB1D7ADD89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Tracker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9EE015D-A010-A749-977B-008C24D3D275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988C3D5-0ADF-2C4C-9BC5-1B82A217458D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F51D2F-589F-1E42-A949-FBA8637C48B6}"/>
              </a:ext>
            </a:extLst>
          </p:cNvPr>
          <p:cNvGrpSpPr/>
          <p:nvPr/>
        </p:nvGrpSpPr>
        <p:grpSpPr>
          <a:xfrm>
            <a:off x="10216444" y="5399787"/>
            <a:ext cx="1905000" cy="1066800"/>
            <a:chOff x="4931664" y="2336800"/>
            <a:chExt cx="1905000" cy="10668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8163754-EA3D-7047-9F89-B85888A1783E}"/>
                </a:ext>
              </a:extLst>
            </p:cNvPr>
            <p:cNvSpPr/>
            <p:nvPr/>
          </p:nvSpPr>
          <p:spPr>
            <a:xfrm>
              <a:off x="4931664" y="2336800"/>
              <a:ext cx="1905000" cy="106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F602294-A944-B84E-A1B1-81C8557695F0}"/>
                </a:ext>
              </a:extLst>
            </p:cNvPr>
            <p:cNvSpPr/>
            <p:nvPr/>
          </p:nvSpPr>
          <p:spPr>
            <a:xfrm>
              <a:off x="5105400" y="2514600"/>
              <a:ext cx="1545336" cy="3302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Task Tracker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3FF140-110B-094D-8526-223B11C2B279}"/>
                </a:ext>
              </a:extLst>
            </p:cNvPr>
            <p:cNvSpPr/>
            <p:nvPr/>
          </p:nvSpPr>
          <p:spPr>
            <a:xfrm>
              <a:off x="5116068" y="2931668"/>
              <a:ext cx="762000" cy="330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CPU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CF09212-4C9E-9F45-8CDA-3E5B69FF582C}"/>
                </a:ext>
              </a:extLst>
            </p:cNvPr>
            <p:cNvSpPr/>
            <p:nvPr/>
          </p:nvSpPr>
          <p:spPr>
            <a:xfrm>
              <a:off x="5878068" y="2931668"/>
              <a:ext cx="762000" cy="3302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4598590-678D-E344-B28A-B5AE23AC5CCE}"/>
              </a:ext>
            </a:extLst>
          </p:cNvPr>
          <p:cNvSpPr txBox="1"/>
          <p:nvPr/>
        </p:nvSpPr>
        <p:spPr>
          <a:xfrm>
            <a:off x="9664401" y="569878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…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16D0150-6247-B74B-BA53-8A0D09CEA7F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8352282" y="4944618"/>
            <a:ext cx="897637" cy="12700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9E18773-6CEF-D74B-A9CA-7243993C2B34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16200000" flipH="1">
            <a:off x="9533029" y="3763871"/>
            <a:ext cx="903987" cy="2367844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B99FA35-89DE-254E-99A0-DA22D7191A9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7238766" y="3831102"/>
            <a:ext cx="897637" cy="2227033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1EE0C5-847D-734C-9555-4C590A15AFF1}"/>
              </a:ext>
            </a:extLst>
          </p:cNvPr>
          <p:cNvSpPr txBox="1"/>
          <p:nvPr/>
        </p:nvSpPr>
        <p:spPr>
          <a:xfrm>
            <a:off x="1024128" y="2608534"/>
            <a:ext cx="6162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Împarte un job pe mai multe blocuri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Job </a:t>
            </a:r>
            <a:r>
              <a:rPr lang="ro-RO" sz="2400" dirty="0" err="1"/>
              <a:t>Tracker</a:t>
            </a:r>
            <a:r>
              <a:rPr lang="ro-RO" sz="2400" dirty="0"/>
              <a:t> planifică sarcinile 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Task </a:t>
            </a:r>
            <a:r>
              <a:rPr lang="ro-RO" sz="2400" dirty="0" err="1"/>
              <a:t>tracker</a:t>
            </a:r>
            <a:r>
              <a:rPr lang="ro-RO" sz="2400" dirty="0"/>
              <a:t> monitorizează progresul sarcinilor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6247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o-RO" dirty="0"/>
              <a:t>Despre disciplină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6749B085-A9F7-4A0E-8111-72877AB0B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185350"/>
              </p:ext>
            </p:extLst>
          </p:nvPr>
        </p:nvGraphicFramePr>
        <p:xfrm>
          <a:off x="1023938" y="1752600"/>
          <a:ext cx="10253662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40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8362-8BE1-B84D-B2EA-4EC47BE9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AND MAP 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CF29-6D1F-624C-A942-1C6E99E8E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Hadoop DFS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E406-9960-0F45-87B5-D3FAB00E98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Distribuie seturile de date</a:t>
            </a:r>
          </a:p>
          <a:p>
            <a:r>
              <a:rPr lang="ro-RO" dirty="0"/>
              <a:t>Robustețe a datelor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A1B55-D74A-3143-B4E7-30B65F1B1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Map Reduce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B1068-CCD3-F443-8D12-C22D25773B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o-RO" dirty="0"/>
              <a:t>Distribuie sarcinile de procesare</a:t>
            </a:r>
          </a:p>
          <a:p>
            <a:r>
              <a:rPr lang="ro-RO" dirty="0"/>
              <a:t>Robustețe a sarcinilor</a:t>
            </a:r>
          </a:p>
        </p:txBody>
      </p:sp>
    </p:spTree>
    <p:extLst>
      <p:ext uri="{BB962C8B-B14F-4D97-AF65-F5344CB8AC3E}">
        <p14:creationId xmlns:p14="http://schemas.microsoft.com/office/powerpoint/2010/main" val="3417843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2250-EBC8-3B42-A8E0-2117567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1153-C54C-744E-9DF0-98C76C47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Prelucrarea Volumelor Mari</a:t>
            </a:r>
            <a:br>
              <a:rPr lang="ro-RO" dirty="0"/>
            </a:br>
            <a:r>
              <a:rPr lang="ro-RO" dirty="0"/>
              <a:t>de Date</a:t>
            </a:r>
            <a:br>
              <a:rPr lang="ro-RO" dirty="0"/>
            </a:br>
            <a:r>
              <a:rPr lang="ro-RO" dirty="0"/>
              <a:t>Curs 2</a:t>
            </a:r>
          </a:p>
        </p:txBody>
      </p:sp>
    </p:spTree>
    <p:extLst>
      <p:ext uri="{BB962C8B-B14F-4D97-AF65-F5344CB8AC3E}">
        <p14:creationId xmlns:p14="http://schemas.microsoft.com/office/powerpoint/2010/main" val="341115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Cea mai recentă tehnologie de procesare Big Data</a:t>
            </a:r>
          </a:p>
          <a:p>
            <a:r>
              <a:rPr lang="ro-RO" dirty="0"/>
              <a:t>Open-</a:t>
            </a:r>
            <a:r>
              <a:rPr lang="ro-RO" dirty="0" err="1"/>
              <a:t>source</a:t>
            </a:r>
            <a:endParaRPr lang="ro-RO" dirty="0"/>
          </a:p>
          <a:p>
            <a:r>
              <a:rPr lang="ro-RO" dirty="0"/>
              <a:t>A apărut in 2013</a:t>
            </a:r>
          </a:p>
          <a:p>
            <a:r>
              <a:rPr lang="ro-RO" dirty="0"/>
              <a:t>Creat de </a:t>
            </a:r>
            <a:r>
              <a:rPr lang="ro-RO" dirty="0" err="1"/>
              <a:t>AMPLab</a:t>
            </a:r>
            <a:r>
              <a:rPr lang="ro-RO" dirty="0"/>
              <a:t> la </a:t>
            </a:r>
            <a:r>
              <a:rPr lang="ro-RO" dirty="0" err="1"/>
              <a:t>UCBerkeley</a:t>
            </a:r>
            <a:endParaRPr lang="ro-RO" dirty="0"/>
          </a:p>
          <a:p>
            <a:endParaRPr lang="ro-RO" dirty="0"/>
          </a:p>
        </p:txBody>
      </p:sp>
      <p:pic>
        <p:nvPicPr>
          <p:cNvPr id="3074" name="Picture 2" descr="Apache Spark - Wikipedia">
            <a:extLst>
              <a:ext uri="{FF2B5EF4-FFF2-40B4-BE49-F238E27FC236}">
                <a16:creationId xmlns:a16="http://schemas.microsoft.com/office/drawing/2014/main" id="{C1BBCBD0-118D-CC40-B878-7332D32E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00300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1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SPARK – </a:t>
            </a:r>
            <a:r>
              <a:rPr lang="ro-RO" dirty="0" err="1"/>
              <a:t>alternativA</a:t>
            </a:r>
            <a:r>
              <a:rPr lang="ro-RO" dirty="0"/>
              <a:t> </a:t>
            </a:r>
            <a:r>
              <a:rPr lang="ro-RO" dirty="0" err="1"/>
              <a:t>map</a:t>
            </a:r>
            <a:r>
              <a:rPr lang="ro-RO" dirty="0"/>
              <a:t>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Poate citi date din surse multiple:</a:t>
            </a:r>
          </a:p>
          <a:p>
            <a:pPr lvl="1"/>
            <a:r>
              <a:rPr lang="ro-RO" sz="2800" dirty="0"/>
              <a:t>Sistemul local de fișiere</a:t>
            </a:r>
          </a:p>
          <a:p>
            <a:pPr lvl="1"/>
            <a:r>
              <a:rPr lang="ro-RO" sz="2800" dirty="0"/>
              <a:t>HDFS</a:t>
            </a:r>
          </a:p>
          <a:p>
            <a:pPr lvl="1"/>
            <a:r>
              <a:rPr lang="ro-RO" sz="2800" dirty="0"/>
              <a:t>S3 (</a:t>
            </a:r>
            <a:r>
              <a:rPr lang="ro-RO" sz="2800" dirty="0" err="1"/>
              <a:t>Cloud</a:t>
            </a:r>
            <a:r>
              <a:rPr lang="ro-RO" sz="2800" dirty="0"/>
              <a:t> </a:t>
            </a:r>
            <a:r>
              <a:rPr lang="ro-RO" sz="2800" dirty="0" err="1"/>
              <a:t>Object</a:t>
            </a:r>
            <a:r>
              <a:rPr lang="ro-RO" sz="2800" dirty="0"/>
              <a:t> </a:t>
            </a:r>
            <a:r>
              <a:rPr lang="ro-RO" sz="2800" dirty="0" err="1"/>
              <a:t>Storage</a:t>
            </a:r>
            <a:r>
              <a:rPr lang="ro-RO" sz="2800" dirty="0"/>
              <a:t>)</a:t>
            </a:r>
          </a:p>
          <a:p>
            <a:pPr lvl="1"/>
            <a:r>
              <a:rPr lang="ro-RO" sz="2800" dirty="0" err="1"/>
              <a:t>Cassandra</a:t>
            </a:r>
            <a:endParaRPr lang="ro-RO" sz="2800" dirty="0"/>
          </a:p>
          <a:p>
            <a:pPr lvl="1"/>
            <a:r>
              <a:rPr lang="ro-RO" sz="2800" dirty="0" err="1"/>
              <a:t>others</a:t>
            </a:r>
            <a:endParaRPr lang="ro-RO" sz="2800" dirty="0"/>
          </a:p>
          <a:p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188757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DRIVER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393CE-1A5F-E245-8A70-A6DE5CFB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87" y="1905000"/>
            <a:ext cx="9687953" cy="46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136A-73BC-AC44-B0C6-7B54A155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VS MAP REDUCE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07E8DAE-89A0-4A49-9FB3-D74AD1D74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2743200"/>
            <a:ext cx="8472660" cy="2771057"/>
          </a:xfrm>
        </p:spPr>
      </p:pic>
    </p:spTree>
    <p:extLst>
      <p:ext uri="{BB962C8B-B14F-4D97-AF65-F5344CB8AC3E}">
        <p14:creationId xmlns:p14="http://schemas.microsoft.com/office/powerpoint/2010/main" val="2229410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136A-73BC-AC44-B0C6-7B54A155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VS MAP 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3185-091E-884E-A1CA-E697ACCB5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 Reduce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5A287-7D2F-2D46-84AD-88A9D6C2B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Fișierele trebuie stocate în HDFS</a:t>
            </a:r>
          </a:p>
          <a:p>
            <a:r>
              <a:rPr lang="ro-RO" dirty="0"/>
              <a:t>După fiecare pas de procesare (</a:t>
            </a:r>
            <a:r>
              <a:rPr lang="ro-RO" dirty="0" err="1"/>
              <a:t>map</a:t>
            </a:r>
            <a:r>
              <a:rPr lang="ro-RO" dirty="0"/>
              <a:t>-reduce) datele sunt scrise pe disk</a:t>
            </a:r>
          </a:p>
          <a:p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E3B30-EB66-1D42-84F4-D0FDA5EE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Spark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9B38A-723C-EA45-84EC-B1D03A3F80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o-RO" dirty="0"/>
              <a:t>Fișierele pot fi stocate în locații multiple</a:t>
            </a:r>
          </a:p>
          <a:p>
            <a:r>
              <a:rPr lang="ro-RO" dirty="0"/>
              <a:t>După fiecare pas de procesare datele rămân în memorie</a:t>
            </a:r>
          </a:p>
          <a:p>
            <a:endParaRPr lang="ro-RO" dirty="0"/>
          </a:p>
          <a:p>
            <a:r>
              <a:rPr lang="ro-RO" dirty="0"/>
              <a:t>Până la 100x </a:t>
            </a:r>
            <a:r>
              <a:rPr lang="ro-RO" dirty="0" err="1"/>
              <a:t>speed-up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4856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Resilient Distributed Dataset (RDD)</a:t>
            </a:r>
          </a:p>
          <a:p>
            <a:pPr lvl="1"/>
            <a:r>
              <a:rPr lang="ro-RO" sz="2800" dirty="0"/>
              <a:t>Colecție distribuită de date</a:t>
            </a:r>
          </a:p>
          <a:p>
            <a:pPr lvl="1"/>
            <a:r>
              <a:rPr lang="ro-RO" sz="2800" dirty="0"/>
              <a:t>Fault </a:t>
            </a:r>
            <a:r>
              <a:rPr lang="ro-RO" sz="2800" dirty="0" err="1"/>
              <a:t>tolerance</a:t>
            </a:r>
            <a:endParaRPr lang="ro-RO" sz="2800" dirty="0"/>
          </a:p>
          <a:p>
            <a:pPr lvl="1"/>
            <a:r>
              <a:rPr lang="ro-RO" sz="2800" dirty="0"/>
              <a:t>Operații paralelizate (partiții)</a:t>
            </a:r>
          </a:p>
          <a:p>
            <a:pPr lvl="1"/>
            <a:r>
              <a:rPr lang="ro-RO" sz="2800" dirty="0"/>
              <a:t>Înlocuite de </a:t>
            </a:r>
            <a:r>
              <a:rPr lang="ro-RO" sz="2800" dirty="0" err="1"/>
              <a:t>Spark</a:t>
            </a:r>
            <a:r>
              <a:rPr lang="ro-RO" sz="2800" dirty="0"/>
              <a:t> </a:t>
            </a:r>
            <a:r>
              <a:rPr lang="ro-RO" sz="2800" dirty="0" err="1"/>
              <a:t>DataFrames</a:t>
            </a:r>
            <a:r>
              <a:rPr lang="ro-RO" sz="2800" dirty="0"/>
              <a:t> în </a:t>
            </a:r>
            <a:r>
              <a:rPr lang="ro-RO" sz="2800" dirty="0" err="1"/>
              <a:t>Spark</a:t>
            </a:r>
            <a:r>
              <a:rPr lang="ro-RO" sz="2800" dirty="0"/>
              <a:t> 2.0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86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</a:t>
            </a:r>
            <a:r>
              <a:rPr lang="en-GB" dirty="0" err="1"/>
              <a:t>DataFrames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6E91-2962-4F48-A029-AFF01835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Spark </a:t>
            </a:r>
            <a:r>
              <a:rPr lang="en-GB" sz="3200" dirty="0" err="1"/>
              <a:t>DataFrames</a:t>
            </a:r>
            <a:r>
              <a:rPr lang="en-GB" sz="3200" dirty="0"/>
              <a:t> </a:t>
            </a:r>
          </a:p>
          <a:p>
            <a:pPr lvl="1"/>
            <a:r>
              <a:rPr lang="ro-RO" sz="2800" dirty="0"/>
              <a:t>Rețin datele sub forma de rânduri și coloane</a:t>
            </a:r>
          </a:p>
          <a:p>
            <a:pPr lvl="1"/>
            <a:r>
              <a:rPr lang="ro-RO" sz="3200" dirty="0"/>
              <a:t>Fiecare coloană reprezintă o variabilă</a:t>
            </a:r>
          </a:p>
          <a:p>
            <a:pPr lvl="1"/>
            <a:r>
              <a:rPr lang="ro-RO" sz="3200" dirty="0"/>
              <a:t>Fiecare rând reprezintă o intrare</a:t>
            </a:r>
          </a:p>
          <a:p>
            <a:pPr lvl="1"/>
            <a:r>
              <a:rPr lang="ro-RO" sz="3200" dirty="0"/>
              <a:t>Putem aplica transformări pe un </a:t>
            </a:r>
            <a:r>
              <a:rPr lang="ro-RO" sz="3200" dirty="0" err="1"/>
              <a:t>DataFrame</a:t>
            </a:r>
            <a:r>
              <a:rPr lang="ro-RO" sz="3200" dirty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1878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3E6-4403-054E-A738-924CF81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SPARK </a:t>
            </a:r>
            <a:b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DataFrames</a:t>
            </a:r>
          </a:p>
        </p:txBody>
      </p:sp>
      <p:pic>
        <p:nvPicPr>
          <p:cNvPr id="10242" name="Picture 2" descr="Datasets, DataFrames, and Spark SQL for Processing of Tabular Data | HPE  Developer Portal">
            <a:extLst>
              <a:ext uri="{FF2B5EF4-FFF2-40B4-BE49-F238E27FC236}">
                <a16:creationId xmlns:a16="http://schemas.microsoft.com/office/drawing/2014/main" id="{E0BC9A29-2B60-8B4C-935D-301687CF6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0"/>
          <a:stretch/>
        </p:blipFill>
        <p:spPr bwMode="auto">
          <a:xfrm>
            <a:off x="4658258" y="975"/>
            <a:ext cx="7533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6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 Classroom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8F0F8-01F7-264D-BBF8-A05BF82023EC}"/>
              </a:ext>
            </a:extLst>
          </p:cNvPr>
          <p:cNvSpPr txBox="1"/>
          <p:nvPr/>
        </p:nvSpPr>
        <p:spPr>
          <a:xfrm>
            <a:off x="3924795" y="2644170"/>
            <a:ext cx="4342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b="0" i="0" dirty="0">
                <a:solidFill>
                  <a:srgbClr val="C26401"/>
                </a:solidFill>
                <a:effectLst/>
                <a:latin typeface="Google Sans"/>
              </a:rPr>
              <a:t>ute7vjo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272493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89E6-4772-8540-9912-4D1BD445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ȘI PYSPARK LOCAL</a:t>
            </a:r>
          </a:p>
        </p:txBody>
      </p:sp>
      <p:pic>
        <p:nvPicPr>
          <p:cNvPr id="2050" name="Picture 2" descr="Jupyter Notebooks — Security Datasets">
            <a:extLst>
              <a:ext uri="{FF2B5EF4-FFF2-40B4-BE49-F238E27FC236}">
                <a16:creationId xmlns:a16="http://schemas.microsoft.com/office/drawing/2014/main" id="{B6775CA9-B77C-6C44-8A0E-55DC4BB8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39925"/>
            <a:ext cx="11430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63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89E6-4772-8540-9912-4D1BD445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Cluster ÎN google cloud</a:t>
            </a:r>
          </a:p>
        </p:txBody>
      </p:sp>
      <p:pic>
        <p:nvPicPr>
          <p:cNvPr id="4098" name="Picture 2" descr="Apache Spark and Jupyter Notebooks made easy with Dataproc component  gateway | by Tahir Fayyaz | Google Cloud - Community | Medium">
            <a:extLst>
              <a:ext uri="{FF2B5EF4-FFF2-40B4-BE49-F238E27FC236}">
                <a16:creationId xmlns:a16="http://schemas.microsoft.com/office/drawing/2014/main" id="{E32854D2-FB7F-6B46-A4DA-FBFC71F5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11277600" cy="48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42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RO" dirty="0"/>
              <a:t>CURSUL VIITOR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ro-RO" dirty="0" err="1"/>
              <a:t>Spark</a:t>
            </a:r>
            <a:endParaRPr lang="ro-RO" dirty="0"/>
          </a:p>
          <a:p>
            <a:pPr lvl="1"/>
            <a:r>
              <a:rPr lang="ro-RO" dirty="0"/>
              <a:t>Local</a:t>
            </a:r>
          </a:p>
          <a:p>
            <a:pPr lvl="1"/>
            <a:r>
              <a:rPr lang="ro-RO" dirty="0"/>
              <a:t>Cluster de sine stătător</a:t>
            </a:r>
          </a:p>
          <a:p>
            <a:pPr lvl="1"/>
            <a:r>
              <a:rPr lang="ro-RO" dirty="0"/>
              <a:t>Cluster YARN (</a:t>
            </a:r>
            <a:r>
              <a:rPr lang="ro-RO" dirty="0" err="1"/>
              <a:t>Hadoop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Cluster </a:t>
            </a:r>
            <a:r>
              <a:rPr lang="ro-RO" dirty="0" err="1"/>
              <a:t>Kubernetes</a:t>
            </a:r>
            <a:endParaRPr lang="ro-RO" dirty="0"/>
          </a:p>
          <a:p>
            <a:r>
              <a:rPr lang="ro-RO" dirty="0"/>
              <a:t>Citirea și scrierea datelor folosind </a:t>
            </a:r>
            <a:r>
              <a:rPr lang="ro-RO" dirty="0" err="1"/>
              <a:t>PySpark</a:t>
            </a:r>
            <a:endParaRPr lang="ro-R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REFERINȚE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http://www.comp.nus.edu.sg/~tankl/cs5344/slides/2016/intro.pdf</a:t>
            </a:r>
            <a:r>
              <a:rPr lang="ro-RO" sz="1800" dirty="0"/>
              <a:t> </a:t>
            </a:r>
          </a:p>
          <a:p>
            <a:r>
              <a:rPr lang="en-US" sz="1800" dirty="0">
                <a:hlinkClick r:id="rId3"/>
              </a:rPr>
              <a:t>http://infolab.stanford.edu/~echang/BigDat2015/BigDat2015-Lecture1-Edward-Chang.pdf</a:t>
            </a:r>
            <a:r>
              <a:rPr lang="ro-RO" sz="1800" dirty="0"/>
              <a:t> </a:t>
            </a:r>
          </a:p>
          <a:p>
            <a:r>
              <a:rPr lang="en-US" sz="1800" dirty="0">
                <a:hlinkClick r:id="rId4"/>
              </a:rPr>
              <a:t>https://wr.informatik.uni-hamburg.de/_media/teaching/wintersemester_2015_2016/bd-1516-einfuehrung.pdf</a:t>
            </a:r>
            <a:r>
              <a:rPr lang="ro-RO" sz="1800" dirty="0"/>
              <a:t> </a:t>
            </a:r>
          </a:p>
          <a:p>
            <a:r>
              <a:rPr lang="en-US" sz="1800" dirty="0">
                <a:hlinkClick r:id="rId5"/>
              </a:rPr>
              <a:t>https://www.ee.columbia.edu/~cylin/course/bigdata/EECS6893-BigDataAnalytics-Lecture1.pdf</a:t>
            </a:r>
            <a:r>
              <a:rPr lang="ro-RO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2037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RO" dirty="0"/>
              <a:t>FEEDBACK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4A0F0-5946-F74E-AD94-6E864238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29184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Cerințe minime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Nota de trecere (5)</a:t>
            </a:r>
          </a:p>
          <a:p>
            <a:pPr lvl="1"/>
            <a:r>
              <a:rPr lang="ro-RO" b="1" dirty="0"/>
              <a:t>1 prezentare </a:t>
            </a:r>
            <a:r>
              <a:rPr lang="ro-RO" dirty="0"/>
              <a:t>(5 </a:t>
            </a:r>
            <a:r>
              <a:rPr lang="ro-RO" dirty="0" err="1"/>
              <a:t>mins</a:t>
            </a:r>
            <a:r>
              <a:rPr lang="ro-RO" dirty="0"/>
              <a:t> + 2 întrebări) despre folosirea tehnologiilor Big Data în domeniul vostru de interes (minimum 2 lucrări investigate) – Săptămâna 7</a:t>
            </a:r>
            <a:endParaRPr lang="ro-RO" b="1" dirty="0"/>
          </a:p>
          <a:p>
            <a:pPr lvl="1"/>
            <a:r>
              <a:rPr lang="ro-RO" b="1" dirty="0"/>
              <a:t>1 algoritm implementat </a:t>
            </a:r>
            <a:r>
              <a:rPr lang="ro-RO" dirty="0"/>
              <a:t>și evaluat (local) – în  sesiune</a:t>
            </a:r>
          </a:p>
          <a:p>
            <a:r>
              <a:rPr lang="ro-RO" b="1" dirty="0">
                <a:solidFill>
                  <a:srgbClr val="0070C0"/>
                </a:solidFill>
              </a:rPr>
              <a:t>Nota maximă (10)</a:t>
            </a:r>
          </a:p>
          <a:p>
            <a:pPr lvl="1"/>
            <a:r>
              <a:rPr lang="ro-RO" b="1" dirty="0"/>
              <a:t>1 prezentare </a:t>
            </a:r>
            <a:r>
              <a:rPr lang="ro-RO" dirty="0"/>
              <a:t>(7 </a:t>
            </a:r>
            <a:r>
              <a:rPr lang="ro-RO" dirty="0" err="1"/>
              <a:t>mins</a:t>
            </a:r>
            <a:r>
              <a:rPr lang="ro-RO" dirty="0"/>
              <a:t> + 2 </a:t>
            </a:r>
            <a:r>
              <a:rPr lang="ro-RO" dirty="0" err="1"/>
              <a:t>questions</a:t>
            </a:r>
            <a:r>
              <a:rPr lang="ro-RO" dirty="0"/>
              <a:t>) despre folosirea tehnologiilor Big Data în domeniul vostru de interes (minimum 7 lucrări investigate) – Săptămâna 7</a:t>
            </a:r>
            <a:endParaRPr lang="ro-RO" b="1" dirty="0"/>
          </a:p>
          <a:p>
            <a:pPr lvl="1"/>
            <a:r>
              <a:rPr lang="ro-RO" b="1" dirty="0"/>
              <a:t>3 algoritmi implementați ș</a:t>
            </a:r>
            <a:r>
              <a:rPr lang="ro-RO" dirty="0"/>
              <a:t>i evaluați (local și în </a:t>
            </a:r>
            <a:r>
              <a:rPr lang="ro-RO" dirty="0" err="1"/>
              <a:t>Cloud</a:t>
            </a:r>
            <a:r>
              <a:rPr lang="ro-RO" dirty="0"/>
              <a:t>) – în sesiune</a:t>
            </a:r>
            <a:endParaRPr lang="ro-RO" b="1" dirty="0"/>
          </a:p>
          <a:p>
            <a:pPr lvl="1"/>
            <a:endParaRPr lang="ro-RO" dirty="0"/>
          </a:p>
          <a:p>
            <a:pPr lvl="1"/>
            <a:endParaRPr lang="ro-RO" b="1" dirty="0"/>
          </a:p>
          <a:p>
            <a:pPr marL="109728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267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46952-7C91-7A44-9A54-C33117CC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4800" spc="200" dirty="0">
                <a:solidFill>
                  <a:srgbClr val="FFFFFF"/>
                </a:solidFill>
              </a:rPr>
              <a:t>Ce este Big Data?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Big Data?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2329005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/>
              <a:t>Oxford English Dictionary (OED)</a:t>
            </a:r>
          </a:p>
          <a:p>
            <a:pPr lvl="1"/>
            <a:r>
              <a:rPr lang="en-US" dirty="0"/>
              <a:t>data of a very large </a:t>
            </a:r>
            <a:r>
              <a:rPr lang="en-US" b="1" dirty="0">
                <a:solidFill>
                  <a:srgbClr val="FF0000"/>
                </a:solidFill>
              </a:rPr>
              <a:t>size</a:t>
            </a:r>
            <a:r>
              <a:rPr lang="en-US" dirty="0"/>
              <a:t>, typically to the extent that its </a:t>
            </a:r>
            <a:r>
              <a:rPr lang="en-US" b="1" dirty="0"/>
              <a:t>manipulation</a:t>
            </a:r>
            <a:r>
              <a:rPr lang="en-US" dirty="0"/>
              <a:t> and </a:t>
            </a:r>
            <a:r>
              <a:rPr lang="en-US" b="1" dirty="0"/>
              <a:t>management</a:t>
            </a:r>
            <a:r>
              <a:rPr lang="en-US" dirty="0"/>
              <a:t> present significant logistical </a:t>
            </a:r>
            <a:r>
              <a:rPr lang="en-US" b="1" dirty="0"/>
              <a:t>challenges</a:t>
            </a:r>
          </a:p>
          <a:p>
            <a:r>
              <a:rPr lang="en-US" dirty="0"/>
              <a:t>Wikipedia</a:t>
            </a:r>
          </a:p>
          <a:p>
            <a:pPr lvl="1"/>
            <a:r>
              <a:rPr lang="en-US" dirty="0"/>
              <a:t>an all-encompassing term for any collection of data sets so </a:t>
            </a:r>
            <a:r>
              <a:rPr lang="en-US" b="1" dirty="0"/>
              <a:t>large</a:t>
            </a:r>
            <a:r>
              <a:rPr lang="en-US" dirty="0"/>
              <a:t>  and </a:t>
            </a:r>
            <a:r>
              <a:rPr lang="en-US" b="1" dirty="0">
                <a:solidFill>
                  <a:srgbClr val="FF0000"/>
                </a:solidFill>
              </a:rPr>
              <a:t>complex</a:t>
            </a:r>
            <a:r>
              <a:rPr lang="en-US" dirty="0"/>
              <a:t> that it becomes </a:t>
            </a:r>
            <a:r>
              <a:rPr lang="en-US" b="1" dirty="0"/>
              <a:t>difficult to process </a:t>
            </a:r>
            <a:r>
              <a:rPr lang="en-US" dirty="0"/>
              <a:t>using on-hand data management tools or traditional data processing applications</a:t>
            </a:r>
          </a:p>
          <a:p>
            <a:r>
              <a:rPr lang="ro-RO" dirty="0"/>
              <a:t>Seturi de date ale căror volume </a:t>
            </a:r>
            <a:r>
              <a:rPr lang="ro-RO" b="1" dirty="0"/>
              <a:t>depășesc abilitățile</a:t>
            </a:r>
            <a:r>
              <a:rPr lang="ro-RO" dirty="0"/>
              <a:t> de </a:t>
            </a:r>
            <a:r>
              <a:rPr lang="ro-RO" b="1" dirty="0"/>
              <a:t>stocare</a:t>
            </a:r>
            <a:r>
              <a:rPr lang="ro-RO" dirty="0"/>
              <a:t>, </a:t>
            </a:r>
            <a:r>
              <a:rPr lang="ro-RO" b="1" dirty="0"/>
              <a:t>administrare</a:t>
            </a:r>
            <a:r>
              <a:rPr lang="ro-RO" dirty="0"/>
              <a:t> și </a:t>
            </a:r>
            <a:r>
              <a:rPr lang="ro-RO" b="1" dirty="0"/>
              <a:t>analizare</a:t>
            </a:r>
            <a:r>
              <a:rPr lang="ro-RO" dirty="0"/>
              <a:t> a bazelor de date obișnuite.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9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Big Data?</a:t>
            </a:r>
          </a:p>
        </p:txBody>
      </p:sp>
      <p:pic>
        <p:nvPicPr>
          <p:cNvPr id="9218" name="Picture 2" descr="Image result for big data 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4" b="10943"/>
          <a:stretch/>
        </p:blipFill>
        <p:spPr bwMode="auto">
          <a:xfrm>
            <a:off x="4953000" y="39624"/>
            <a:ext cx="6858000" cy="6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Big Data?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295616"/>
              </p:ext>
            </p:extLst>
          </p:nvPr>
        </p:nvGraphicFramePr>
        <p:xfrm>
          <a:off x="1981200" y="1600200"/>
          <a:ext cx="74676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Big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Small Data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&gt;TB</a:t>
                      </a:r>
                      <a:r>
                        <a:rPr lang="en-US" baseline="0" dirty="0"/>
                        <a:t>, PB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 KiB - 30 GiB / 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fixe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10641"/>
              </p:ext>
            </p:extLst>
          </p:nvPr>
        </p:nvGraphicFramePr>
        <p:xfrm>
          <a:off x="1981200" y="1600200"/>
          <a:ext cx="37338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Big Data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TB </a:t>
                      </a:r>
                      <a:r>
                        <a:rPr lang="en-US" dirty="0"/>
                        <a:t>or </a:t>
                      </a:r>
                      <a:r>
                        <a:rPr lang="ro-RO" dirty="0"/>
                        <a:t>PB </a:t>
                      </a:r>
                      <a:r>
                        <a:rPr lang="en-US" dirty="0"/>
                        <a:t>of </a:t>
                      </a:r>
                      <a:r>
                        <a:rPr lang="ro-RO" baseline="0" dirty="0"/>
                        <a:t>dat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1981200" y="3124200"/>
            <a:ext cx="74676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Mai </a:t>
            </a:r>
            <a:r>
              <a:rPr lang="en-US" sz="2000" dirty="0" err="1"/>
              <a:t>mult</a:t>
            </a:r>
            <a:r>
              <a:rPr lang="ro-RO" sz="2000" dirty="0"/>
              <a:t>, Big Data </a:t>
            </a:r>
            <a:r>
              <a:rPr lang="en-US" sz="2000" dirty="0" err="1"/>
              <a:t>înseamnă</a:t>
            </a:r>
            <a:r>
              <a:rPr lang="ro-RO" sz="2000" dirty="0"/>
              <a:t>:</a:t>
            </a:r>
          </a:p>
          <a:p>
            <a:pPr lvl="1"/>
            <a:r>
              <a:rPr lang="en-US" sz="2000" dirty="0" err="1"/>
              <a:t>Folosirea</a:t>
            </a:r>
            <a:r>
              <a:rPr lang="en-US" sz="2000" dirty="0"/>
              <a:t> </a:t>
            </a:r>
            <a:r>
              <a:rPr lang="en-US" sz="2000" b="1" dirty="0" err="1"/>
              <a:t>surselor</a:t>
            </a:r>
            <a:r>
              <a:rPr lang="en-US" sz="2000" b="1" dirty="0"/>
              <a:t> multiple</a:t>
            </a:r>
            <a:r>
              <a:rPr lang="en-US" sz="2000" dirty="0"/>
              <a:t> de date</a:t>
            </a:r>
            <a:endParaRPr lang="en-US" sz="2000" b="1" dirty="0"/>
          </a:p>
          <a:p>
            <a:pPr lvl="1"/>
            <a:r>
              <a:rPr lang="en-US" sz="2000" b="1" dirty="0" err="1"/>
              <a:t>Ambiguități</a:t>
            </a:r>
            <a:r>
              <a:rPr lang="en-US" sz="2000" b="1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b="1" dirty="0" err="1"/>
              <a:t>erori</a:t>
            </a:r>
            <a:r>
              <a:rPr lang="en-US" sz="2000" b="1" dirty="0"/>
              <a:t> </a:t>
            </a:r>
            <a:r>
              <a:rPr lang="en-US" sz="2000" b="1" dirty="0" err="1"/>
              <a:t>umane</a:t>
            </a:r>
            <a:endParaRPr lang="ro-RO" sz="2000" b="1" dirty="0"/>
          </a:p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r>
              <a:rPr lang="ro-RO" sz="2000" dirty="0">
                <a:solidFill>
                  <a:srgbClr val="0070C0"/>
                </a:solidFill>
              </a:rPr>
              <a:t>Big Data != Better Data</a:t>
            </a:r>
          </a:p>
          <a:p>
            <a:pPr lvl="1"/>
            <a:endParaRPr lang="ro-RO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Datele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neprocesate</a:t>
            </a:r>
            <a:r>
              <a:rPr lang="en-US" sz="2000" dirty="0">
                <a:solidFill>
                  <a:srgbClr val="FF0000"/>
                </a:solidFill>
              </a:rPr>
              <a:t> nu au </a:t>
            </a:r>
            <a:r>
              <a:rPr lang="en-US" sz="2000" dirty="0" err="1">
                <a:solidFill>
                  <a:srgbClr val="FF0000"/>
                </a:solidFill>
              </a:rPr>
              <a:t>niciun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folos</a:t>
            </a:r>
            <a:r>
              <a:rPr lang="ro-RO" sz="2000" dirty="0">
                <a:solidFill>
                  <a:srgbClr val="FF0000"/>
                </a:solidFill>
              </a:rPr>
              <a:t>!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o-RO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Analiza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datelor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le </a:t>
            </a:r>
            <a:r>
              <a:rPr lang="en-US" sz="2000" dirty="0" err="1">
                <a:solidFill>
                  <a:srgbClr val="FF0000"/>
                </a:solidFill>
              </a:rPr>
              <a:t>crește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valoarea</a:t>
            </a:r>
            <a:endParaRPr lang="ro-R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21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{ACC56FD7-0619-9048-A597-50DACC81280D}tf10001061</Template>
  <TotalTime>56058</TotalTime>
  <Words>1202</Words>
  <Application>Microsoft Macintosh PowerPoint</Application>
  <PresentationFormat>Widescreen</PresentationFormat>
  <Paragraphs>259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Consolas</vt:lpstr>
      <vt:lpstr>Google Sans</vt:lpstr>
      <vt:lpstr>Tw Cen MT</vt:lpstr>
      <vt:lpstr>Tw Cen MT Condensed</vt:lpstr>
      <vt:lpstr>Wingdings</vt:lpstr>
      <vt:lpstr>Wingdings 2</vt:lpstr>
      <vt:lpstr>Wingdings 3</vt:lpstr>
      <vt:lpstr>Integral</vt:lpstr>
      <vt:lpstr>Prelucrarea volumelor mari de date curs 1: Introducere</vt:lpstr>
      <vt:lpstr>Detalii organizatorice</vt:lpstr>
      <vt:lpstr>Despre disciplină</vt:lpstr>
      <vt:lpstr>Cod Classroom</vt:lpstr>
      <vt:lpstr>Cerințe minime</vt:lpstr>
      <vt:lpstr>Ce este Big Data?</vt:lpstr>
      <vt:lpstr>Ce este Big Data?</vt:lpstr>
      <vt:lpstr>Ce este Big Data?</vt:lpstr>
      <vt:lpstr>Ce este Big Data?</vt:lpstr>
      <vt:lpstr>Numere</vt:lpstr>
      <vt:lpstr>CE facem cu toate aceste date?</vt:lpstr>
      <vt:lpstr>TRENDURI ÎN Big Data</vt:lpstr>
      <vt:lpstr>CUM s-a AJUNS AICI?</vt:lpstr>
      <vt:lpstr>Ce a făcut să se întâmple?</vt:lpstr>
      <vt:lpstr>Analiza Big data</vt:lpstr>
      <vt:lpstr>Extragerea informațiilor</vt:lpstr>
      <vt:lpstr>Tipuri de analiză</vt:lpstr>
      <vt:lpstr>Valoare</vt:lpstr>
      <vt:lpstr>Exemple</vt:lpstr>
      <vt:lpstr>PROCESUL DE ANALIZă a DATELOR</vt:lpstr>
      <vt:lpstr>Roluri în big data</vt:lpstr>
      <vt:lpstr>Domenii de interes</vt:lpstr>
      <vt:lpstr>Arhitecturi de procesare</vt:lpstr>
      <vt:lpstr>Local vs distribuit</vt:lpstr>
      <vt:lpstr>Ecosistemul Hadoop</vt:lpstr>
      <vt:lpstr>Hadoop DFS </vt:lpstr>
      <vt:lpstr>Hadoop DFS </vt:lpstr>
      <vt:lpstr>Map Reduce</vt:lpstr>
      <vt:lpstr>Map Reduce</vt:lpstr>
      <vt:lpstr>HADOOP AND MAP REDUCE</vt:lpstr>
      <vt:lpstr>APACHE SPARK</vt:lpstr>
      <vt:lpstr>APACHE SPARK</vt:lpstr>
      <vt:lpstr>SPARK – alternativA map Reduce</vt:lpstr>
      <vt:lpstr>SPARK DRIVER</vt:lpstr>
      <vt:lpstr>SPARK VS MAP REDUCE</vt:lpstr>
      <vt:lpstr>SPARK VS MAP REDUCE</vt:lpstr>
      <vt:lpstr>SPARK RDD</vt:lpstr>
      <vt:lpstr>SPARK DataFrames</vt:lpstr>
      <vt:lpstr>SPARK  DataFrames</vt:lpstr>
      <vt:lpstr>Jupyter ȘI PYSPARK LOCAL</vt:lpstr>
      <vt:lpstr>Spark Cluster ÎN google cloud</vt:lpstr>
      <vt:lpstr>CURSUL VIITOR</vt:lpstr>
      <vt:lpstr>REFERINȚE</vt:lpstr>
      <vt:lpstr>FEEDBACK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Frincu</dc:creator>
  <cp:lastModifiedBy>Spataru Florin</cp:lastModifiedBy>
  <cp:revision>99</cp:revision>
  <dcterms:created xsi:type="dcterms:W3CDTF">2018-02-05T08:34:04Z</dcterms:created>
  <dcterms:modified xsi:type="dcterms:W3CDTF">2024-03-18T17:18:43Z</dcterms:modified>
</cp:coreProperties>
</file>