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9" r:id="rId5"/>
  </p:sldMasterIdLst>
  <p:notesMasterIdLst>
    <p:notesMasterId r:id="rId19"/>
  </p:notesMasterIdLst>
  <p:sldIdLst>
    <p:sldId id="257" r:id="rId6"/>
    <p:sldId id="258" r:id="rId7"/>
    <p:sldId id="263" r:id="rId8"/>
    <p:sldId id="262" r:id="rId9"/>
    <p:sldId id="281" r:id="rId10"/>
    <p:sldId id="271" r:id="rId11"/>
    <p:sldId id="272" r:id="rId12"/>
    <p:sldId id="275" r:id="rId13"/>
    <p:sldId id="276" r:id="rId14"/>
    <p:sldId id="277" r:id="rId15"/>
    <p:sldId id="278" r:id="rId16"/>
    <p:sldId id="274" r:id="rId17"/>
    <p:sldId id="280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E0E832-E53B-4E23-9C0E-CC6B96A78EFA}" v="190" dt="2024-05-22T16:13:50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lia Rial Plaza" userId="389a6ce2-9b90-4786-8d84-93f42e7d7d50" providerId="ADAL" clId="{F7E0E832-E53B-4E23-9C0E-CC6B96A78EFA}"/>
    <pc:docChg chg="undo redo custSel addSld delSld modSld">
      <pc:chgData name="Amalia Rial Plaza" userId="389a6ce2-9b90-4786-8d84-93f42e7d7d50" providerId="ADAL" clId="{F7E0E832-E53B-4E23-9C0E-CC6B96A78EFA}" dt="2024-05-22T16:14:13.525" v="712" actId="1076"/>
      <pc:docMkLst>
        <pc:docMk/>
      </pc:docMkLst>
      <pc:sldChg chg="addSp modSp mod">
        <pc:chgData name="Amalia Rial Plaza" userId="389a6ce2-9b90-4786-8d84-93f42e7d7d50" providerId="ADAL" clId="{F7E0E832-E53B-4E23-9C0E-CC6B96A78EFA}" dt="2024-05-21T16:49:40.490" v="659" actId="207"/>
        <pc:sldMkLst>
          <pc:docMk/>
          <pc:sldMk cId="0" sldId="257"/>
        </pc:sldMkLst>
        <pc:spChg chg="mod">
          <ac:chgData name="Amalia Rial Plaza" userId="389a6ce2-9b90-4786-8d84-93f42e7d7d50" providerId="ADAL" clId="{F7E0E832-E53B-4E23-9C0E-CC6B96A78EFA}" dt="2024-05-20T21:13:18.871" v="644" actId="403"/>
          <ac:spMkLst>
            <pc:docMk/>
            <pc:sldMk cId="0" sldId="257"/>
            <ac:spMk id="5" creationId="{BDEF1069-AC19-B9C1-08EA-8FC16780D188}"/>
          </ac:spMkLst>
        </pc:spChg>
        <pc:spChg chg="mod">
          <ac:chgData name="Amalia Rial Plaza" userId="389a6ce2-9b90-4786-8d84-93f42e7d7d50" providerId="ADAL" clId="{F7E0E832-E53B-4E23-9C0E-CC6B96A78EFA}" dt="2024-05-21T16:49:40.490" v="659" actId="207"/>
          <ac:spMkLst>
            <pc:docMk/>
            <pc:sldMk cId="0" sldId="257"/>
            <ac:spMk id="12" creationId="{AB2BE0A2-5348-9469-1CFA-676CF1340380}"/>
          </ac:spMkLst>
        </pc:spChg>
        <pc:spChg chg="add mod">
          <ac:chgData name="Amalia Rial Plaza" userId="389a6ce2-9b90-4786-8d84-93f42e7d7d50" providerId="ADAL" clId="{F7E0E832-E53B-4E23-9C0E-CC6B96A78EFA}" dt="2024-05-20T19:37:50.793" v="542" actId="1076"/>
          <ac:spMkLst>
            <pc:docMk/>
            <pc:sldMk cId="0" sldId="257"/>
            <ac:spMk id="13" creationId="{E174FB4E-C4DB-F684-2ED4-875B1BD5BB4C}"/>
          </ac:spMkLst>
        </pc:spChg>
      </pc:sldChg>
      <pc:sldChg chg="modSp mod">
        <pc:chgData name="Amalia Rial Plaza" userId="389a6ce2-9b90-4786-8d84-93f42e7d7d50" providerId="ADAL" clId="{F7E0E832-E53B-4E23-9C0E-CC6B96A78EFA}" dt="2024-05-22T16:11:40.549" v="696" actId="207"/>
        <pc:sldMkLst>
          <pc:docMk/>
          <pc:sldMk cId="0" sldId="258"/>
        </pc:sldMkLst>
        <pc:spChg chg="mod">
          <ac:chgData name="Amalia Rial Plaza" userId="389a6ce2-9b90-4786-8d84-93f42e7d7d50" providerId="ADAL" clId="{F7E0E832-E53B-4E23-9C0E-CC6B96A78EFA}" dt="2024-05-22T16:11:40.549" v="696" actId="207"/>
          <ac:spMkLst>
            <pc:docMk/>
            <pc:sldMk cId="0" sldId="258"/>
            <ac:spMk id="5" creationId="{503F1489-CDCE-AC5B-34C2-394DC1E1BF13}"/>
          </ac:spMkLst>
        </pc:spChg>
        <pc:spChg chg="mod">
          <ac:chgData name="Amalia Rial Plaza" userId="389a6ce2-9b90-4786-8d84-93f42e7d7d50" providerId="ADAL" clId="{F7E0E832-E53B-4E23-9C0E-CC6B96A78EFA}" dt="2024-05-21T16:49:54.887" v="660" actId="207"/>
          <ac:spMkLst>
            <pc:docMk/>
            <pc:sldMk cId="0" sldId="258"/>
            <ac:spMk id="7" creationId="{45B2B2B6-7CB5-E11C-4DA2-9295B550B7FE}"/>
          </ac:spMkLst>
        </pc:spChg>
        <pc:spChg chg="mod">
          <ac:chgData name="Amalia Rial Plaza" userId="389a6ce2-9b90-4786-8d84-93f42e7d7d50" providerId="ADAL" clId="{F7E0E832-E53B-4E23-9C0E-CC6B96A78EFA}" dt="2024-05-20T19:59:12.552" v="561" actId="1076"/>
          <ac:spMkLst>
            <pc:docMk/>
            <pc:sldMk cId="0" sldId="258"/>
            <ac:spMk id="302" creationId="{00000000-0000-0000-0000-000000000000}"/>
          </ac:spMkLst>
        </pc:spChg>
      </pc:sldChg>
      <pc:sldChg chg="addSp delSp modSp mod">
        <pc:chgData name="Amalia Rial Plaza" userId="389a6ce2-9b90-4786-8d84-93f42e7d7d50" providerId="ADAL" clId="{F7E0E832-E53B-4E23-9C0E-CC6B96A78EFA}" dt="2024-05-22T16:11:52.021" v="698" actId="207"/>
        <pc:sldMkLst>
          <pc:docMk/>
          <pc:sldMk cId="0" sldId="262"/>
        </pc:sldMkLst>
        <pc:spChg chg="mod">
          <ac:chgData name="Amalia Rial Plaza" userId="389a6ce2-9b90-4786-8d84-93f42e7d7d50" providerId="ADAL" clId="{F7E0E832-E53B-4E23-9C0E-CC6B96A78EFA}" dt="2024-05-20T19:44:54.095" v="560" actId="1076"/>
          <ac:spMkLst>
            <pc:docMk/>
            <pc:sldMk cId="0" sldId="262"/>
            <ac:spMk id="579" creationId="{00000000-0000-0000-0000-000000000000}"/>
          </ac:spMkLst>
        </pc:spChg>
        <pc:spChg chg="mod">
          <ac:chgData name="Amalia Rial Plaza" userId="389a6ce2-9b90-4786-8d84-93f42e7d7d50" providerId="ADAL" clId="{F7E0E832-E53B-4E23-9C0E-CC6B96A78EFA}" dt="2024-05-20T19:44:40.211" v="559" actId="1076"/>
          <ac:spMkLst>
            <pc:docMk/>
            <pc:sldMk cId="0" sldId="262"/>
            <ac:spMk id="582" creationId="{00000000-0000-0000-0000-000000000000}"/>
          </ac:spMkLst>
        </pc:spChg>
        <pc:spChg chg="mod">
          <ac:chgData name="Amalia Rial Plaza" userId="389a6ce2-9b90-4786-8d84-93f42e7d7d50" providerId="ADAL" clId="{F7E0E832-E53B-4E23-9C0E-CC6B96A78EFA}" dt="2024-05-20T19:44:54.095" v="560" actId="1076"/>
          <ac:spMkLst>
            <pc:docMk/>
            <pc:sldMk cId="0" sldId="262"/>
            <ac:spMk id="584" creationId="{00000000-0000-0000-0000-000000000000}"/>
          </ac:spMkLst>
        </pc:spChg>
        <pc:spChg chg="mod">
          <ac:chgData name="Amalia Rial Plaza" userId="389a6ce2-9b90-4786-8d84-93f42e7d7d50" providerId="ADAL" clId="{F7E0E832-E53B-4E23-9C0E-CC6B96A78EFA}" dt="2024-05-20T19:44:40.211" v="559" actId="1076"/>
          <ac:spMkLst>
            <pc:docMk/>
            <pc:sldMk cId="0" sldId="262"/>
            <ac:spMk id="585" creationId="{00000000-0000-0000-0000-000000000000}"/>
          </ac:spMkLst>
        </pc:spChg>
        <pc:spChg chg="mod">
          <ac:chgData name="Amalia Rial Plaza" userId="389a6ce2-9b90-4786-8d84-93f42e7d7d50" providerId="ADAL" clId="{F7E0E832-E53B-4E23-9C0E-CC6B96A78EFA}" dt="2024-05-22T16:11:52.021" v="698" actId="207"/>
          <ac:spMkLst>
            <pc:docMk/>
            <pc:sldMk cId="0" sldId="262"/>
            <ac:spMk id="635" creationId="{00000000-0000-0000-0000-000000000000}"/>
          </ac:spMkLst>
        </pc:spChg>
        <pc:spChg chg="mod">
          <ac:chgData name="Amalia Rial Plaza" userId="389a6ce2-9b90-4786-8d84-93f42e7d7d50" providerId="ADAL" clId="{F7E0E832-E53B-4E23-9C0E-CC6B96A78EFA}" dt="2024-05-22T16:11:21.353" v="694" actId="207"/>
          <ac:spMkLst>
            <pc:docMk/>
            <pc:sldMk cId="0" sldId="262"/>
            <ac:spMk id="636" creationId="{00000000-0000-0000-0000-000000000000}"/>
          </ac:spMkLst>
        </pc:spChg>
        <pc:spChg chg="add del mod">
          <ac:chgData name="Amalia Rial Plaza" userId="389a6ce2-9b90-4786-8d84-93f42e7d7d50" providerId="ADAL" clId="{F7E0E832-E53B-4E23-9C0E-CC6B96A78EFA}" dt="2024-05-20T15:06:01.739" v="47" actId="478"/>
          <ac:spMkLst>
            <pc:docMk/>
            <pc:sldMk cId="0" sldId="262"/>
            <ac:spMk id="646" creationId="{3F1CC3F2-9956-711C-75ED-985783CFE1D2}"/>
          </ac:spMkLst>
        </pc:spChg>
        <pc:grpChg chg="mod">
          <ac:chgData name="Amalia Rial Plaza" userId="389a6ce2-9b90-4786-8d84-93f42e7d7d50" providerId="ADAL" clId="{F7E0E832-E53B-4E23-9C0E-CC6B96A78EFA}" dt="2024-05-20T19:44:54.095" v="560" actId="1076"/>
          <ac:grpSpMkLst>
            <pc:docMk/>
            <pc:sldMk cId="0" sldId="262"/>
            <ac:grpSpMk id="2" creationId="{4365FC5B-2CA6-28FE-FFE6-6D2E4EF5CDB8}"/>
          </ac:grpSpMkLst>
        </pc:grpChg>
        <pc:grpChg chg="mod">
          <ac:chgData name="Amalia Rial Plaza" userId="389a6ce2-9b90-4786-8d84-93f42e7d7d50" providerId="ADAL" clId="{F7E0E832-E53B-4E23-9C0E-CC6B96A78EFA}" dt="2024-05-20T19:44:40.211" v="559" actId="1076"/>
          <ac:grpSpMkLst>
            <pc:docMk/>
            <pc:sldMk cId="0" sldId="262"/>
            <ac:grpSpMk id="23" creationId="{7D4753A2-164F-26A7-B7D0-06875BC2D775}"/>
          </ac:grpSpMkLst>
        </pc:grpChg>
        <pc:picChg chg="del">
          <ac:chgData name="Amalia Rial Plaza" userId="389a6ce2-9b90-4786-8d84-93f42e7d7d50" providerId="ADAL" clId="{F7E0E832-E53B-4E23-9C0E-CC6B96A78EFA}" dt="2024-05-20T15:05:59.359" v="46" actId="478"/>
          <ac:picMkLst>
            <pc:docMk/>
            <pc:sldMk cId="0" sldId="262"/>
            <ac:picMk id="620" creationId="{00000000-0000-0000-0000-000000000000}"/>
          </ac:picMkLst>
        </pc:picChg>
        <pc:picChg chg="add del mod">
          <ac:chgData name="Amalia Rial Plaza" userId="389a6ce2-9b90-4786-8d84-93f42e7d7d50" providerId="ADAL" clId="{F7E0E832-E53B-4E23-9C0E-CC6B96A78EFA}" dt="2024-05-20T15:04:57.209" v="33" actId="478"/>
          <ac:picMkLst>
            <pc:docMk/>
            <pc:sldMk cId="0" sldId="262"/>
            <ac:picMk id="2050" creationId="{658B5DC1-64EB-430E-424B-DDEA2A9BCA57}"/>
          </ac:picMkLst>
        </pc:picChg>
        <pc:picChg chg="add mod">
          <ac:chgData name="Amalia Rial Plaza" userId="389a6ce2-9b90-4786-8d84-93f42e7d7d50" providerId="ADAL" clId="{F7E0E832-E53B-4E23-9C0E-CC6B96A78EFA}" dt="2024-05-20T15:08:34.056" v="62" actId="1076"/>
          <ac:picMkLst>
            <pc:docMk/>
            <pc:sldMk cId="0" sldId="262"/>
            <ac:picMk id="2052" creationId="{1AFA6BEA-7130-3922-44BA-CE90F2189A81}"/>
          </ac:picMkLst>
        </pc:picChg>
        <pc:picChg chg="add mod">
          <ac:chgData name="Amalia Rial Plaza" userId="389a6ce2-9b90-4786-8d84-93f42e7d7d50" providerId="ADAL" clId="{F7E0E832-E53B-4E23-9C0E-CC6B96A78EFA}" dt="2024-05-20T15:08:36.221" v="63" actId="1076"/>
          <ac:picMkLst>
            <pc:docMk/>
            <pc:sldMk cId="0" sldId="262"/>
            <ac:picMk id="2054" creationId="{36C1B455-3F3D-2D95-05DC-7778D03D11B6}"/>
          </ac:picMkLst>
        </pc:picChg>
      </pc:sldChg>
      <pc:sldChg chg="addSp delSp modSp mod">
        <pc:chgData name="Amalia Rial Plaza" userId="389a6ce2-9b90-4786-8d84-93f42e7d7d50" providerId="ADAL" clId="{F7E0E832-E53B-4E23-9C0E-CC6B96A78EFA}" dt="2024-05-22T16:11:47.352" v="697" actId="207"/>
        <pc:sldMkLst>
          <pc:docMk/>
          <pc:sldMk cId="1416209030" sldId="263"/>
        </pc:sldMkLst>
        <pc:spChg chg="mod">
          <ac:chgData name="Amalia Rial Plaza" userId="389a6ce2-9b90-4786-8d84-93f42e7d7d50" providerId="ADAL" clId="{F7E0E832-E53B-4E23-9C0E-CC6B96A78EFA}" dt="2024-05-20T19:44:02.701" v="555" actId="2711"/>
          <ac:spMkLst>
            <pc:docMk/>
            <pc:sldMk cId="1416209030" sldId="263"/>
            <ac:spMk id="580" creationId="{00000000-0000-0000-0000-000000000000}"/>
          </ac:spMkLst>
        </pc:spChg>
        <pc:spChg chg="mod">
          <ac:chgData name="Amalia Rial Plaza" userId="389a6ce2-9b90-4786-8d84-93f42e7d7d50" providerId="ADAL" clId="{F7E0E832-E53B-4E23-9C0E-CC6B96A78EFA}" dt="2024-05-20T14:44:02.955" v="1" actId="20577"/>
          <ac:spMkLst>
            <pc:docMk/>
            <pc:sldMk cId="1416209030" sldId="263"/>
            <ac:spMk id="581" creationId="{00000000-0000-0000-0000-000000000000}"/>
          </ac:spMkLst>
        </pc:spChg>
        <pc:spChg chg="mod">
          <ac:chgData name="Amalia Rial Plaza" userId="389a6ce2-9b90-4786-8d84-93f42e7d7d50" providerId="ADAL" clId="{F7E0E832-E53B-4E23-9C0E-CC6B96A78EFA}" dt="2024-05-20T19:43:43.075" v="552" actId="2711"/>
          <ac:spMkLst>
            <pc:docMk/>
            <pc:sldMk cId="1416209030" sldId="263"/>
            <ac:spMk id="582" creationId="{00000000-0000-0000-0000-000000000000}"/>
          </ac:spMkLst>
        </pc:spChg>
        <pc:spChg chg="mod">
          <ac:chgData name="Amalia Rial Plaza" userId="389a6ce2-9b90-4786-8d84-93f42e7d7d50" providerId="ADAL" clId="{F7E0E832-E53B-4E23-9C0E-CC6B96A78EFA}" dt="2024-05-20T19:43:48.847" v="553" actId="2711"/>
          <ac:spMkLst>
            <pc:docMk/>
            <pc:sldMk cId="1416209030" sldId="263"/>
            <ac:spMk id="584" creationId="{00000000-0000-0000-0000-000000000000}"/>
          </ac:spMkLst>
        </pc:spChg>
        <pc:spChg chg="mod">
          <ac:chgData name="Amalia Rial Plaza" userId="389a6ce2-9b90-4786-8d84-93f42e7d7d50" providerId="ADAL" clId="{F7E0E832-E53B-4E23-9C0E-CC6B96A78EFA}" dt="2024-05-20T19:44:09.195" v="556" actId="2711"/>
          <ac:spMkLst>
            <pc:docMk/>
            <pc:sldMk cId="1416209030" sldId="263"/>
            <ac:spMk id="586" creationId="{00000000-0000-0000-0000-000000000000}"/>
          </ac:spMkLst>
        </pc:spChg>
        <pc:spChg chg="mod">
          <ac:chgData name="Amalia Rial Plaza" userId="389a6ce2-9b90-4786-8d84-93f42e7d7d50" providerId="ADAL" clId="{F7E0E832-E53B-4E23-9C0E-CC6B96A78EFA}" dt="2024-05-22T16:11:47.352" v="697" actId="207"/>
          <ac:spMkLst>
            <pc:docMk/>
            <pc:sldMk cId="1416209030" sldId="263"/>
            <ac:spMk id="654" creationId="{F2C24FDF-D468-14CD-698F-58D9A520C6C2}"/>
          </ac:spMkLst>
        </pc:spChg>
        <pc:spChg chg="add del mod">
          <ac:chgData name="Amalia Rial Plaza" userId="389a6ce2-9b90-4786-8d84-93f42e7d7d50" providerId="ADAL" clId="{F7E0E832-E53B-4E23-9C0E-CC6B96A78EFA}" dt="2024-05-20T14:49:00.337" v="22" actId="478"/>
          <ac:spMkLst>
            <pc:docMk/>
            <pc:sldMk cId="1416209030" sldId="263"/>
            <ac:spMk id="688" creationId="{2C0E2FBE-DC81-9970-B24D-0AAACF50DC4A}"/>
          </ac:spMkLst>
        </pc:spChg>
        <pc:picChg chg="del">
          <ac:chgData name="Amalia Rial Plaza" userId="389a6ce2-9b90-4786-8d84-93f42e7d7d50" providerId="ADAL" clId="{F7E0E832-E53B-4E23-9C0E-CC6B96A78EFA}" dt="2024-05-20T14:48:44.746" v="19" actId="478"/>
          <ac:picMkLst>
            <pc:docMk/>
            <pc:sldMk cId="1416209030" sldId="263"/>
            <ac:picMk id="620" creationId="{00000000-0000-0000-0000-000000000000}"/>
          </ac:picMkLst>
        </pc:picChg>
        <pc:picChg chg="add mod">
          <ac:chgData name="Amalia Rial Plaza" userId="389a6ce2-9b90-4786-8d84-93f42e7d7d50" providerId="ADAL" clId="{F7E0E832-E53B-4E23-9C0E-CC6B96A78EFA}" dt="2024-05-20T14:49:06.574" v="23" actId="1076"/>
          <ac:picMkLst>
            <pc:docMk/>
            <pc:sldMk cId="1416209030" sldId="263"/>
            <ac:picMk id="1026" creationId="{64EE76EF-3B23-73E7-1660-9AF786E5A322}"/>
          </ac:picMkLst>
        </pc:picChg>
      </pc:sldChg>
      <pc:sldChg chg="addSp delSp modSp add mod modTransition delAnim modAnim">
        <pc:chgData name="Amalia Rial Plaza" userId="389a6ce2-9b90-4786-8d84-93f42e7d7d50" providerId="ADAL" clId="{F7E0E832-E53B-4E23-9C0E-CC6B96A78EFA}" dt="2024-05-22T16:12:04.891" v="700" actId="207"/>
        <pc:sldMkLst>
          <pc:docMk/>
          <pc:sldMk cId="0" sldId="271"/>
        </pc:sldMkLst>
        <pc:spChg chg="add del mod">
          <ac:chgData name="Amalia Rial Plaza" userId="389a6ce2-9b90-4786-8d84-93f42e7d7d50" providerId="ADAL" clId="{F7E0E832-E53B-4E23-9C0E-CC6B96A78EFA}" dt="2024-05-20T15:12:46.877" v="76" actId="478"/>
          <ac:spMkLst>
            <pc:docMk/>
            <pc:sldMk cId="0" sldId="271"/>
            <ac:spMk id="3" creationId="{F3428E36-1CDD-B130-9DFA-7B3052B988CA}"/>
          </ac:spMkLst>
        </pc:spChg>
        <pc:spChg chg="add del mod">
          <ac:chgData name="Amalia Rial Plaza" userId="389a6ce2-9b90-4786-8d84-93f42e7d7d50" providerId="ADAL" clId="{F7E0E832-E53B-4E23-9C0E-CC6B96A78EFA}" dt="2024-05-20T15:12:36.762" v="72" actId="478"/>
          <ac:spMkLst>
            <pc:docMk/>
            <pc:sldMk cId="0" sldId="271"/>
            <ac:spMk id="5" creationId="{40D01361-F675-765B-15E9-A8C45663CBD8}"/>
          </ac:spMkLst>
        </pc:spChg>
        <pc:spChg chg="add del mod">
          <ac:chgData name="Amalia Rial Plaza" userId="389a6ce2-9b90-4786-8d84-93f42e7d7d50" providerId="ADAL" clId="{F7E0E832-E53B-4E23-9C0E-CC6B96A78EFA}" dt="2024-05-20T15:12:41.134" v="74" actId="478"/>
          <ac:spMkLst>
            <pc:docMk/>
            <pc:sldMk cId="0" sldId="271"/>
            <ac:spMk id="7" creationId="{8EEE6AD5-5D64-81E5-4F64-1A1705D247D8}"/>
          </ac:spMkLst>
        </pc:spChg>
        <pc:spChg chg="add del mod">
          <ac:chgData name="Amalia Rial Plaza" userId="389a6ce2-9b90-4786-8d84-93f42e7d7d50" providerId="ADAL" clId="{F7E0E832-E53B-4E23-9C0E-CC6B96A78EFA}" dt="2024-05-20T15:12:30.177" v="70" actId="478"/>
          <ac:spMkLst>
            <pc:docMk/>
            <pc:sldMk cId="0" sldId="271"/>
            <ac:spMk id="9" creationId="{1C66B96F-002C-8234-79F7-EE0CB87E1874}"/>
          </ac:spMkLst>
        </pc:spChg>
        <pc:spChg chg="add del mod">
          <ac:chgData name="Amalia Rial Plaza" userId="389a6ce2-9b90-4786-8d84-93f42e7d7d50" providerId="ADAL" clId="{F7E0E832-E53B-4E23-9C0E-CC6B96A78EFA}" dt="2024-05-20T15:12:28.305" v="69" actId="478"/>
          <ac:spMkLst>
            <pc:docMk/>
            <pc:sldMk cId="0" sldId="271"/>
            <ac:spMk id="11" creationId="{A47565B9-BA29-15BC-3C73-3D1E14456A0B}"/>
          </ac:spMkLst>
        </pc:spChg>
        <pc:spChg chg="add del mod">
          <ac:chgData name="Amalia Rial Plaza" userId="389a6ce2-9b90-4786-8d84-93f42e7d7d50" providerId="ADAL" clId="{F7E0E832-E53B-4E23-9C0E-CC6B96A78EFA}" dt="2024-05-20T15:12:21.822" v="67" actId="478"/>
          <ac:spMkLst>
            <pc:docMk/>
            <pc:sldMk cId="0" sldId="271"/>
            <ac:spMk id="13" creationId="{7C1C3F4D-766A-0F89-FF05-BE278D338734}"/>
          </ac:spMkLst>
        </pc:spChg>
        <pc:spChg chg="add del mod">
          <ac:chgData name="Amalia Rial Plaza" userId="389a6ce2-9b90-4786-8d84-93f42e7d7d50" providerId="ADAL" clId="{F7E0E832-E53B-4E23-9C0E-CC6B96A78EFA}" dt="2024-05-20T15:12:25.360" v="68" actId="478"/>
          <ac:spMkLst>
            <pc:docMk/>
            <pc:sldMk cId="0" sldId="271"/>
            <ac:spMk id="15" creationId="{4CB53971-EAAF-63CA-6E25-15A6E96AF691}"/>
          </ac:spMkLst>
        </pc:spChg>
        <pc:spChg chg="add mod">
          <ac:chgData name="Amalia Rial Plaza" userId="389a6ce2-9b90-4786-8d84-93f42e7d7d50" providerId="ADAL" clId="{F7E0E832-E53B-4E23-9C0E-CC6B96A78EFA}" dt="2024-05-22T16:11:59.335" v="699" actId="207"/>
          <ac:spMkLst>
            <pc:docMk/>
            <pc:sldMk cId="0" sldId="271"/>
            <ac:spMk id="16" creationId="{3E0BD906-78A2-7AB3-2A20-3D9BDFB8097D}"/>
          </ac:spMkLst>
        </pc:spChg>
        <pc:spChg chg="add mod">
          <ac:chgData name="Amalia Rial Plaza" userId="389a6ce2-9b90-4786-8d84-93f42e7d7d50" providerId="ADAL" clId="{F7E0E832-E53B-4E23-9C0E-CC6B96A78EFA}" dt="2024-05-20T15:12:14.041" v="66"/>
          <ac:spMkLst>
            <pc:docMk/>
            <pc:sldMk cId="0" sldId="271"/>
            <ac:spMk id="17" creationId="{85BADAEE-C72B-CE80-55D0-CE65BD0497D1}"/>
          </ac:spMkLst>
        </pc:spChg>
        <pc:spChg chg="add mod">
          <ac:chgData name="Amalia Rial Plaza" userId="389a6ce2-9b90-4786-8d84-93f42e7d7d50" providerId="ADAL" clId="{F7E0E832-E53B-4E23-9C0E-CC6B96A78EFA}" dt="2024-05-20T15:12:14.041" v="66"/>
          <ac:spMkLst>
            <pc:docMk/>
            <pc:sldMk cId="0" sldId="271"/>
            <ac:spMk id="18" creationId="{C7FE775A-D411-9997-F5B5-67435395BC6E}"/>
          </ac:spMkLst>
        </pc:spChg>
        <pc:spChg chg="add mod">
          <ac:chgData name="Amalia Rial Plaza" userId="389a6ce2-9b90-4786-8d84-93f42e7d7d50" providerId="ADAL" clId="{F7E0E832-E53B-4E23-9C0E-CC6B96A78EFA}" dt="2024-05-20T15:12:14.041" v="66"/>
          <ac:spMkLst>
            <pc:docMk/>
            <pc:sldMk cId="0" sldId="271"/>
            <ac:spMk id="19" creationId="{7373971D-EC9B-BFEF-09AA-490AA5D3D843}"/>
          </ac:spMkLst>
        </pc:spChg>
        <pc:spChg chg="add mod">
          <ac:chgData name="Amalia Rial Plaza" userId="389a6ce2-9b90-4786-8d84-93f42e7d7d50" providerId="ADAL" clId="{F7E0E832-E53B-4E23-9C0E-CC6B96A78EFA}" dt="2024-05-22T16:12:04.891" v="700" actId="207"/>
          <ac:spMkLst>
            <pc:docMk/>
            <pc:sldMk cId="0" sldId="271"/>
            <ac:spMk id="20" creationId="{85D355CE-C387-5CEF-E3E6-6009ADAFB64D}"/>
          </ac:spMkLst>
        </pc:spChg>
        <pc:spChg chg="add mod">
          <ac:chgData name="Amalia Rial Plaza" userId="389a6ce2-9b90-4786-8d84-93f42e7d7d50" providerId="ADAL" clId="{F7E0E832-E53B-4E23-9C0E-CC6B96A78EFA}" dt="2024-05-20T15:12:14.041" v="66"/>
          <ac:spMkLst>
            <pc:docMk/>
            <pc:sldMk cId="0" sldId="271"/>
            <ac:spMk id="21" creationId="{B6FC1FAB-B2E4-D1E2-3224-8B2263504133}"/>
          </ac:spMkLst>
        </pc:spChg>
        <pc:spChg chg="mod">
          <ac:chgData name="Amalia Rial Plaza" userId="389a6ce2-9b90-4786-8d84-93f42e7d7d50" providerId="ADAL" clId="{F7E0E832-E53B-4E23-9C0E-CC6B96A78EFA}" dt="2024-05-20T15:12:14.041" v="66"/>
          <ac:spMkLst>
            <pc:docMk/>
            <pc:sldMk cId="0" sldId="271"/>
            <ac:spMk id="23" creationId="{DDFBD1AA-582E-1BF5-729B-282D798148C3}"/>
          </ac:spMkLst>
        </pc:spChg>
        <pc:spChg chg="mod">
          <ac:chgData name="Amalia Rial Plaza" userId="389a6ce2-9b90-4786-8d84-93f42e7d7d50" providerId="ADAL" clId="{F7E0E832-E53B-4E23-9C0E-CC6B96A78EFA}" dt="2024-05-20T15:12:14.041" v="66"/>
          <ac:spMkLst>
            <pc:docMk/>
            <pc:sldMk cId="0" sldId="271"/>
            <ac:spMk id="24" creationId="{D2649E9B-609F-ED9A-967D-1D19F6666DD9}"/>
          </ac:spMkLst>
        </pc:spChg>
        <pc:spChg chg="mod">
          <ac:chgData name="Amalia Rial Plaza" userId="389a6ce2-9b90-4786-8d84-93f42e7d7d50" providerId="ADAL" clId="{F7E0E832-E53B-4E23-9C0E-CC6B96A78EFA}" dt="2024-05-20T15:12:14.041" v="66"/>
          <ac:spMkLst>
            <pc:docMk/>
            <pc:sldMk cId="0" sldId="271"/>
            <ac:spMk id="25" creationId="{F2B24137-627F-3464-5960-5B59C833EDE1}"/>
          </ac:spMkLst>
        </pc:spChg>
        <pc:spChg chg="mod">
          <ac:chgData name="Amalia Rial Plaza" userId="389a6ce2-9b90-4786-8d84-93f42e7d7d50" providerId="ADAL" clId="{F7E0E832-E53B-4E23-9C0E-CC6B96A78EFA}" dt="2024-05-20T15:12:14.041" v="66"/>
          <ac:spMkLst>
            <pc:docMk/>
            <pc:sldMk cId="0" sldId="271"/>
            <ac:spMk id="26" creationId="{D1596027-7B96-4BB5-502E-9E9AFB3A3421}"/>
          </ac:spMkLst>
        </pc:spChg>
        <pc:spChg chg="mod">
          <ac:chgData name="Amalia Rial Plaza" userId="389a6ce2-9b90-4786-8d84-93f42e7d7d50" providerId="ADAL" clId="{F7E0E832-E53B-4E23-9C0E-CC6B96A78EFA}" dt="2024-05-20T15:12:14.041" v="66"/>
          <ac:spMkLst>
            <pc:docMk/>
            <pc:sldMk cId="0" sldId="271"/>
            <ac:spMk id="27" creationId="{2B887C85-DC63-7D5B-06FA-B860CEF6A973}"/>
          </ac:spMkLst>
        </pc:spChg>
        <pc:spChg chg="mod">
          <ac:chgData name="Amalia Rial Plaza" userId="389a6ce2-9b90-4786-8d84-93f42e7d7d50" providerId="ADAL" clId="{F7E0E832-E53B-4E23-9C0E-CC6B96A78EFA}" dt="2024-05-20T15:12:14.041" v="66"/>
          <ac:spMkLst>
            <pc:docMk/>
            <pc:sldMk cId="0" sldId="271"/>
            <ac:spMk id="28" creationId="{00CE2235-78F9-FB9E-1FDA-DF40C4CB48F3}"/>
          </ac:spMkLst>
        </pc:spChg>
        <pc:spChg chg="add del mod">
          <ac:chgData name="Amalia Rial Plaza" userId="389a6ce2-9b90-4786-8d84-93f42e7d7d50" providerId="ADAL" clId="{F7E0E832-E53B-4E23-9C0E-CC6B96A78EFA}" dt="2024-05-20T15:13:09.167" v="81" actId="478"/>
          <ac:spMkLst>
            <pc:docMk/>
            <pc:sldMk cId="0" sldId="271"/>
            <ac:spMk id="30" creationId="{A6D103AA-95AF-418E-028D-78D734CB8646}"/>
          </ac:spMkLst>
        </pc:spChg>
        <pc:spChg chg="add del mod">
          <ac:chgData name="Amalia Rial Plaza" userId="389a6ce2-9b90-4786-8d84-93f42e7d7d50" providerId="ADAL" clId="{F7E0E832-E53B-4E23-9C0E-CC6B96A78EFA}" dt="2024-05-20T15:13:14.156" v="82" actId="478"/>
          <ac:spMkLst>
            <pc:docMk/>
            <pc:sldMk cId="0" sldId="271"/>
            <ac:spMk id="1056" creationId="{6786C4CE-B5CE-8C7C-B8ED-255ACBF217C0}"/>
          </ac:spMkLst>
        </pc:spChg>
        <pc:spChg chg="add del mod">
          <ac:chgData name="Amalia Rial Plaza" userId="389a6ce2-9b90-4786-8d84-93f42e7d7d50" providerId="ADAL" clId="{F7E0E832-E53B-4E23-9C0E-CC6B96A78EFA}" dt="2024-05-20T15:13:14.156" v="82" actId="478"/>
          <ac:spMkLst>
            <pc:docMk/>
            <pc:sldMk cId="0" sldId="271"/>
            <ac:spMk id="1058" creationId="{E3E332B9-B6C2-DAC8-D60E-29154FEDDEF1}"/>
          </ac:spMkLst>
        </pc:spChg>
        <pc:spChg chg="add del mod">
          <ac:chgData name="Amalia Rial Plaza" userId="389a6ce2-9b90-4786-8d84-93f42e7d7d50" providerId="ADAL" clId="{F7E0E832-E53B-4E23-9C0E-CC6B96A78EFA}" dt="2024-05-20T15:13:14.156" v="82" actId="478"/>
          <ac:spMkLst>
            <pc:docMk/>
            <pc:sldMk cId="0" sldId="271"/>
            <ac:spMk id="1060" creationId="{29EA5EFC-24D7-DC76-864E-806C808C4ECB}"/>
          </ac:spMkLst>
        </pc:spChg>
        <pc:spChg chg="add del mod">
          <ac:chgData name="Amalia Rial Plaza" userId="389a6ce2-9b90-4786-8d84-93f42e7d7d50" providerId="ADAL" clId="{F7E0E832-E53B-4E23-9C0E-CC6B96A78EFA}" dt="2024-05-20T15:13:14.156" v="82" actId="478"/>
          <ac:spMkLst>
            <pc:docMk/>
            <pc:sldMk cId="0" sldId="271"/>
            <ac:spMk id="1062" creationId="{C8BCCD9A-EBBC-1329-593E-89209A8B32F0}"/>
          </ac:spMkLst>
        </pc:spChg>
        <pc:spChg chg="add del mod">
          <ac:chgData name="Amalia Rial Plaza" userId="389a6ce2-9b90-4786-8d84-93f42e7d7d50" providerId="ADAL" clId="{F7E0E832-E53B-4E23-9C0E-CC6B96A78EFA}" dt="2024-05-20T15:13:14.156" v="82" actId="478"/>
          <ac:spMkLst>
            <pc:docMk/>
            <pc:sldMk cId="0" sldId="271"/>
            <ac:spMk id="1064" creationId="{23D5AD31-7350-1E9A-EEC6-FE2AC04AD1CD}"/>
          </ac:spMkLst>
        </pc:spChg>
        <pc:spChg chg="add del mod">
          <ac:chgData name="Amalia Rial Plaza" userId="389a6ce2-9b90-4786-8d84-93f42e7d7d50" providerId="ADAL" clId="{F7E0E832-E53B-4E23-9C0E-CC6B96A78EFA}" dt="2024-05-20T15:13:14.156" v="82" actId="478"/>
          <ac:spMkLst>
            <pc:docMk/>
            <pc:sldMk cId="0" sldId="271"/>
            <ac:spMk id="1066" creationId="{717FDD9C-659B-9B6C-EFDF-AA66BDBE74FF}"/>
          </ac:spMkLst>
        </pc:spChg>
        <pc:spChg chg="add del mod">
          <ac:chgData name="Amalia Rial Plaza" userId="389a6ce2-9b90-4786-8d84-93f42e7d7d50" providerId="ADAL" clId="{F7E0E832-E53B-4E23-9C0E-CC6B96A78EFA}" dt="2024-05-20T15:13:14.156" v="82" actId="478"/>
          <ac:spMkLst>
            <pc:docMk/>
            <pc:sldMk cId="0" sldId="271"/>
            <ac:spMk id="1068" creationId="{2C926C2B-97A8-D340-440E-E67827D01A80}"/>
          </ac:spMkLst>
        </pc:spChg>
        <pc:spChg chg="add del mod">
          <ac:chgData name="Amalia Rial Plaza" userId="389a6ce2-9b90-4786-8d84-93f42e7d7d50" providerId="ADAL" clId="{F7E0E832-E53B-4E23-9C0E-CC6B96A78EFA}" dt="2024-05-20T15:13:14.156" v="82" actId="478"/>
          <ac:spMkLst>
            <pc:docMk/>
            <pc:sldMk cId="0" sldId="271"/>
            <ac:spMk id="1070" creationId="{50BEE993-18F7-272C-4D3B-8A5F8D37A21D}"/>
          </ac:spMkLst>
        </pc:spChg>
        <pc:spChg chg="add del mod">
          <ac:chgData name="Amalia Rial Plaza" userId="389a6ce2-9b90-4786-8d84-93f42e7d7d50" providerId="ADAL" clId="{F7E0E832-E53B-4E23-9C0E-CC6B96A78EFA}" dt="2024-05-20T15:13:14.156" v="82" actId="478"/>
          <ac:spMkLst>
            <pc:docMk/>
            <pc:sldMk cId="0" sldId="271"/>
            <ac:spMk id="1072" creationId="{E5CF0B52-5DC5-03EC-74B0-9E746909FBBD}"/>
          </ac:spMkLst>
        </pc:spChg>
        <pc:spChg chg="add del mod">
          <ac:chgData name="Amalia Rial Plaza" userId="389a6ce2-9b90-4786-8d84-93f42e7d7d50" providerId="ADAL" clId="{F7E0E832-E53B-4E23-9C0E-CC6B96A78EFA}" dt="2024-05-20T15:13:14.156" v="82" actId="478"/>
          <ac:spMkLst>
            <pc:docMk/>
            <pc:sldMk cId="0" sldId="271"/>
            <ac:spMk id="1074" creationId="{33A5786D-546F-9611-DE9F-42414EE49A71}"/>
          </ac:spMkLst>
        </pc:spChg>
        <pc:spChg chg="add del mod">
          <ac:chgData name="Amalia Rial Plaza" userId="389a6ce2-9b90-4786-8d84-93f42e7d7d50" providerId="ADAL" clId="{F7E0E832-E53B-4E23-9C0E-CC6B96A78EFA}" dt="2024-05-20T15:13:14.156" v="82" actId="478"/>
          <ac:spMkLst>
            <pc:docMk/>
            <pc:sldMk cId="0" sldId="271"/>
            <ac:spMk id="1076" creationId="{CFA41659-2272-B4D9-DAD7-460B28423940}"/>
          </ac:spMkLst>
        </pc:spChg>
        <pc:spChg chg="add del mod">
          <ac:chgData name="Amalia Rial Plaza" userId="389a6ce2-9b90-4786-8d84-93f42e7d7d50" providerId="ADAL" clId="{F7E0E832-E53B-4E23-9C0E-CC6B96A78EFA}" dt="2024-05-20T15:13:14.156" v="82" actId="478"/>
          <ac:spMkLst>
            <pc:docMk/>
            <pc:sldMk cId="0" sldId="271"/>
            <ac:spMk id="1078" creationId="{90F88004-624F-D0AD-6412-938700DB060B}"/>
          </ac:spMkLst>
        </pc:spChg>
        <pc:spChg chg="add">
          <ac:chgData name="Amalia Rial Plaza" userId="389a6ce2-9b90-4786-8d84-93f42e7d7d50" providerId="ADAL" clId="{F7E0E832-E53B-4E23-9C0E-CC6B96A78EFA}" dt="2024-05-20T15:16:03.553" v="83"/>
          <ac:spMkLst>
            <pc:docMk/>
            <pc:sldMk cId="0" sldId="271"/>
            <ac:spMk id="1079" creationId="{BE07E43C-CD1E-C6DA-6071-6EDA62CB97B9}"/>
          </ac:spMkLst>
        </pc:spChg>
        <pc:spChg chg="mod ord">
          <ac:chgData name="Amalia Rial Plaza" userId="389a6ce2-9b90-4786-8d84-93f42e7d7d50" providerId="ADAL" clId="{F7E0E832-E53B-4E23-9C0E-CC6B96A78EFA}" dt="2024-05-20T15:18:29.140" v="105" actId="166"/>
          <ac:spMkLst>
            <pc:docMk/>
            <pc:sldMk cId="0" sldId="271"/>
            <ac:spMk id="1080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3:09.167" v="81" actId="478"/>
          <ac:spMkLst>
            <pc:docMk/>
            <pc:sldMk cId="0" sldId="271"/>
            <ac:spMk id="1081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3:09.167" v="81" actId="478"/>
          <ac:spMkLst>
            <pc:docMk/>
            <pc:sldMk cId="0" sldId="271"/>
            <ac:spMk id="1082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3:09.167" v="81" actId="478"/>
          <ac:spMkLst>
            <pc:docMk/>
            <pc:sldMk cId="0" sldId="271"/>
            <ac:spMk id="1083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3:09.167" v="81" actId="478"/>
          <ac:spMkLst>
            <pc:docMk/>
            <pc:sldMk cId="0" sldId="271"/>
            <ac:spMk id="1084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3:09.167" v="81" actId="478"/>
          <ac:spMkLst>
            <pc:docMk/>
            <pc:sldMk cId="0" sldId="271"/>
            <ac:spMk id="1085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3:03.560" v="80" actId="478"/>
          <ac:spMkLst>
            <pc:docMk/>
            <pc:sldMk cId="0" sldId="271"/>
            <ac:spMk id="1086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3:09.167" v="81" actId="478"/>
          <ac:spMkLst>
            <pc:docMk/>
            <pc:sldMk cId="0" sldId="271"/>
            <ac:spMk id="1087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3:09.167" v="81" actId="478"/>
          <ac:spMkLst>
            <pc:docMk/>
            <pc:sldMk cId="0" sldId="271"/>
            <ac:spMk id="1088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3:09.167" v="81" actId="478"/>
          <ac:spMkLst>
            <pc:docMk/>
            <pc:sldMk cId="0" sldId="271"/>
            <ac:spMk id="1089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3:09.167" v="81" actId="478"/>
          <ac:spMkLst>
            <pc:docMk/>
            <pc:sldMk cId="0" sldId="271"/>
            <ac:spMk id="1090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3:09.167" v="81" actId="478"/>
          <ac:spMkLst>
            <pc:docMk/>
            <pc:sldMk cId="0" sldId="271"/>
            <ac:spMk id="1091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3:09.167" v="81" actId="478"/>
          <ac:spMkLst>
            <pc:docMk/>
            <pc:sldMk cId="0" sldId="271"/>
            <ac:spMk id="1092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3:09.167" v="81" actId="478"/>
          <ac:spMkLst>
            <pc:docMk/>
            <pc:sldMk cId="0" sldId="271"/>
            <ac:spMk id="1093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3:09.167" v="81" actId="478"/>
          <ac:spMkLst>
            <pc:docMk/>
            <pc:sldMk cId="0" sldId="271"/>
            <ac:spMk id="1094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3:09.167" v="81" actId="478"/>
          <ac:spMkLst>
            <pc:docMk/>
            <pc:sldMk cId="0" sldId="271"/>
            <ac:spMk id="1095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3:09.167" v="81" actId="478"/>
          <ac:spMkLst>
            <pc:docMk/>
            <pc:sldMk cId="0" sldId="271"/>
            <ac:spMk id="1096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3:09.167" v="81" actId="478"/>
          <ac:spMkLst>
            <pc:docMk/>
            <pc:sldMk cId="0" sldId="271"/>
            <ac:spMk id="1097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3:09.167" v="81" actId="478"/>
          <ac:spMkLst>
            <pc:docMk/>
            <pc:sldMk cId="0" sldId="271"/>
            <ac:spMk id="1098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3:09.167" v="81" actId="478"/>
          <ac:spMkLst>
            <pc:docMk/>
            <pc:sldMk cId="0" sldId="271"/>
            <ac:spMk id="1099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3:09.167" v="81" actId="478"/>
          <ac:spMkLst>
            <pc:docMk/>
            <pc:sldMk cId="0" sldId="271"/>
            <ac:spMk id="1100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3:09.167" v="81" actId="478"/>
          <ac:spMkLst>
            <pc:docMk/>
            <pc:sldMk cId="0" sldId="271"/>
            <ac:spMk id="1101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2:12.981" v="65" actId="478"/>
          <ac:spMkLst>
            <pc:docMk/>
            <pc:sldMk cId="0" sldId="271"/>
            <ac:spMk id="1103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2:12.981" v="65" actId="478"/>
          <ac:spMkLst>
            <pc:docMk/>
            <pc:sldMk cId="0" sldId="271"/>
            <ac:spMk id="1111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2:12.981" v="65" actId="478"/>
          <ac:spMkLst>
            <pc:docMk/>
            <pc:sldMk cId="0" sldId="271"/>
            <ac:spMk id="1112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2:12.981" v="65" actId="478"/>
          <ac:spMkLst>
            <pc:docMk/>
            <pc:sldMk cId="0" sldId="271"/>
            <ac:spMk id="1113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2:12.981" v="65" actId="478"/>
          <ac:spMkLst>
            <pc:docMk/>
            <pc:sldMk cId="0" sldId="271"/>
            <ac:spMk id="1114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2:12.981" v="65" actId="478"/>
          <ac:spMkLst>
            <pc:docMk/>
            <pc:sldMk cId="0" sldId="271"/>
            <ac:spMk id="1115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15:12:12.981" v="65" actId="478"/>
          <ac:spMkLst>
            <pc:docMk/>
            <pc:sldMk cId="0" sldId="271"/>
            <ac:spMk id="1116" creationId="{00000000-0000-0000-0000-000000000000}"/>
          </ac:spMkLst>
        </pc:spChg>
        <pc:grpChg chg="add mod">
          <ac:chgData name="Amalia Rial Plaza" userId="389a6ce2-9b90-4786-8d84-93f42e7d7d50" providerId="ADAL" clId="{F7E0E832-E53B-4E23-9C0E-CC6B96A78EFA}" dt="2024-05-20T15:12:14.041" v="66"/>
          <ac:grpSpMkLst>
            <pc:docMk/>
            <pc:sldMk cId="0" sldId="271"/>
            <ac:grpSpMk id="22" creationId="{E4A87FF3-8BAA-6A57-9213-E5A15971B34C}"/>
          </ac:grpSpMkLst>
        </pc:grpChg>
        <pc:grpChg chg="del">
          <ac:chgData name="Amalia Rial Plaza" userId="389a6ce2-9b90-4786-8d84-93f42e7d7d50" providerId="ADAL" clId="{F7E0E832-E53B-4E23-9C0E-CC6B96A78EFA}" dt="2024-05-20T15:12:12.981" v="65" actId="478"/>
          <ac:grpSpMkLst>
            <pc:docMk/>
            <pc:sldMk cId="0" sldId="271"/>
            <ac:grpSpMk id="1104" creationId="{00000000-0000-0000-0000-000000000000}"/>
          </ac:grpSpMkLst>
        </pc:grpChg>
        <pc:picChg chg="del">
          <ac:chgData name="Amalia Rial Plaza" userId="389a6ce2-9b90-4786-8d84-93f42e7d7d50" providerId="ADAL" clId="{F7E0E832-E53B-4E23-9C0E-CC6B96A78EFA}" dt="2024-05-20T15:13:09.167" v="81" actId="478"/>
          <ac:picMkLst>
            <pc:docMk/>
            <pc:sldMk cId="0" sldId="271"/>
            <ac:picMk id="1102" creationId="{00000000-0000-0000-0000-000000000000}"/>
          </ac:picMkLst>
        </pc:picChg>
        <pc:picChg chg="add mod ord">
          <ac:chgData name="Amalia Rial Plaza" userId="389a6ce2-9b90-4786-8d84-93f42e7d7d50" providerId="ADAL" clId="{F7E0E832-E53B-4E23-9C0E-CC6B96A78EFA}" dt="2024-05-20T15:25:41.341" v="163" actId="1076"/>
          <ac:picMkLst>
            <pc:docMk/>
            <pc:sldMk cId="0" sldId="271"/>
            <ac:picMk id="1118" creationId="{2B5329ED-5B99-2972-85C8-3A6AA1C42426}"/>
          </ac:picMkLst>
        </pc:picChg>
        <pc:picChg chg="add mod">
          <ac:chgData name="Amalia Rial Plaza" userId="389a6ce2-9b90-4786-8d84-93f42e7d7d50" providerId="ADAL" clId="{F7E0E832-E53B-4E23-9C0E-CC6B96A78EFA}" dt="2024-05-20T15:18:39.998" v="107" actId="14100"/>
          <ac:picMkLst>
            <pc:docMk/>
            <pc:sldMk cId="0" sldId="271"/>
            <ac:picMk id="1120" creationId="{4CD17EC3-9013-4B31-EC1E-4DBAB6461BC8}"/>
          </ac:picMkLst>
        </pc:picChg>
        <pc:picChg chg="add del mod">
          <ac:chgData name="Amalia Rial Plaza" userId="389a6ce2-9b90-4786-8d84-93f42e7d7d50" providerId="ADAL" clId="{F7E0E832-E53B-4E23-9C0E-CC6B96A78EFA}" dt="2024-05-20T15:25:28.626" v="159" actId="478"/>
          <ac:picMkLst>
            <pc:docMk/>
            <pc:sldMk cId="0" sldId="271"/>
            <ac:picMk id="1121" creationId="{829247C7-3969-9A55-3C23-6388355C2682}"/>
          </ac:picMkLst>
        </pc:picChg>
      </pc:sldChg>
      <pc:sldChg chg="addSp delSp modSp add mod modClrScheme modAnim chgLayout">
        <pc:chgData name="Amalia Rial Plaza" userId="389a6ce2-9b90-4786-8d84-93f42e7d7d50" providerId="ADAL" clId="{F7E0E832-E53B-4E23-9C0E-CC6B96A78EFA}" dt="2024-05-22T16:12:13.062" v="701" actId="207"/>
        <pc:sldMkLst>
          <pc:docMk/>
          <pc:sldMk cId="3130930009" sldId="272"/>
        </pc:sldMkLst>
        <pc:spChg chg="add del mod">
          <ac:chgData name="Amalia Rial Plaza" userId="389a6ce2-9b90-4786-8d84-93f42e7d7d50" providerId="ADAL" clId="{F7E0E832-E53B-4E23-9C0E-CC6B96A78EFA}" dt="2024-05-20T15:38:13.916" v="233" actId="478"/>
          <ac:spMkLst>
            <pc:docMk/>
            <pc:sldMk cId="3130930009" sldId="272"/>
            <ac:spMk id="5" creationId="{5E9C289C-4C4A-FE99-998F-F5413B5CC8A0}"/>
          </ac:spMkLst>
        </pc:spChg>
        <pc:spChg chg="add mod">
          <ac:chgData name="Amalia Rial Plaza" userId="389a6ce2-9b90-4786-8d84-93f42e7d7d50" providerId="ADAL" clId="{F7E0E832-E53B-4E23-9C0E-CC6B96A78EFA}" dt="2024-05-20T15:36:40.012" v="222"/>
          <ac:spMkLst>
            <pc:docMk/>
            <pc:sldMk cId="3130930009" sldId="272"/>
            <ac:spMk id="6" creationId="{C17F2506-8EED-0AC6-B856-C02A02934BAE}"/>
          </ac:spMkLst>
        </pc:spChg>
        <pc:spChg chg="add mod">
          <ac:chgData name="Amalia Rial Plaza" userId="389a6ce2-9b90-4786-8d84-93f42e7d7d50" providerId="ADAL" clId="{F7E0E832-E53B-4E23-9C0E-CC6B96A78EFA}" dt="2024-05-20T15:36:40.012" v="222"/>
          <ac:spMkLst>
            <pc:docMk/>
            <pc:sldMk cId="3130930009" sldId="272"/>
            <ac:spMk id="7" creationId="{0F8973E1-CC0D-6254-C637-F1D77142A9C9}"/>
          </ac:spMkLst>
        </pc:spChg>
        <pc:spChg chg="add mod">
          <ac:chgData name="Amalia Rial Plaza" userId="389a6ce2-9b90-4786-8d84-93f42e7d7d50" providerId="ADAL" clId="{F7E0E832-E53B-4E23-9C0E-CC6B96A78EFA}" dt="2024-05-20T15:36:40.012" v="222"/>
          <ac:spMkLst>
            <pc:docMk/>
            <pc:sldMk cId="3130930009" sldId="272"/>
            <ac:spMk id="8" creationId="{105CE93D-09EF-A16F-DCAE-B6932ED903B5}"/>
          </ac:spMkLst>
        </pc:spChg>
        <pc:spChg chg="add mod">
          <ac:chgData name="Amalia Rial Plaza" userId="389a6ce2-9b90-4786-8d84-93f42e7d7d50" providerId="ADAL" clId="{F7E0E832-E53B-4E23-9C0E-CC6B96A78EFA}" dt="2024-05-20T15:36:40.012" v="222"/>
          <ac:spMkLst>
            <pc:docMk/>
            <pc:sldMk cId="3130930009" sldId="272"/>
            <ac:spMk id="9" creationId="{965236A7-EF87-5543-AA44-675FAD5D2E32}"/>
          </ac:spMkLst>
        </pc:spChg>
        <pc:spChg chg="add mod">
          <ac:chgData name="Amalia Rial Plaza" userId="389a6ce2-9b90-4786-8d84-93f42e7d7d50" providerId="ADAL" clId="{F7E0E832-E53B-4E23-9C0E-CC6B96A78EFA}" dt="2024-05-20T15:36:40.012" v="222"/>
          <ac:spMkLst>
            <pc:docMk/>
            <pc:sldMk cId="3130930009" sldId="272"/>
            <ac:spMk id="10" creationId="{C420D7AA-D811-5A84-19DA-C837B5F31F6B}"/>
          </ac:spMkLst>
        </pc:spChg>
        <pc:spChg chg="add mod">
          <ac:chgData name="Amalia Rial Plaza" userId="389a6ce2-9b90-4786-8d84-93f42e7d7d50" providerId="ADAL" clId="{F7E0E832-E53B-4E23-9C0E-CC6B96A78EFA}" dt="2024-05-20T15:36:40.012" v="222"/>
          <ac:spMkLst>
            <pc:docMk/>
            <pc:sldMk cId="3130930009" sldId="272"/>
            <ac:spMk id="11" creationId="{9935A94D-F374-74B4-E90E-8A6398C88446}"/>
          </ac:spMkLst>
        </pc:spChg>
        <pc:spChg chg="mod">
          <ac:chgData name="Amalia Rial Plaza" userId="389a6ce2-9b90-4786-8d84-93f42e7d7d50" providerId="ADAL" clId="{F7E0E832-E53B-4E23-9C0E-CC6B96A78EFA}" dt="2024-05-20T15:36:40.012" v="222"/>
          <ac:spMkLst>
            <pc:docMk/>
            <pc:sldMk cId="3130930009" sldId="272"/>
            <ac:spMk id="13" creationId="{3920FA28-BF25-7AE6-6A77-A60E7674FF06}"/>
          </ac:spMkLst>
        </pc:spChg>
        <pc:spChg chg="mod">
          <ac:chgData name="Amalia Rial Plaza" userId="389a6ce2-9b90-4786-8d84-93f42e7d7d50" providerId="ADAL" clId="{F7E0E832-E53B-4E23-9C0E-CC6B96A78EFA}" dt="2024-05-20T15:36:40.012" v="222"/>
          <ac:spMkLst>
            <pc:docMk/>
            <pc:sldMk cId="3130930009" sldId="272"/>
            <ac:spMk id="14" creationId="{0A469030-0759-AA69-4388-7283363C5DCB}"/>
          </ac:spMkLst>
        </pc:spChg>
        <pc:spChg chg="mod">
          <ac:chgData name="Amalia Rial Plaza" userId="389a6ce2-9b90-4786-8d84-93f42e7d7d50" providerId="ADAL" clId="{F7E0E832-E53B-4E23-9C0E-CC6B96A78EFA}" dt="2024-05-20T15:36:40.012" v="222"/>
          <ac:spMkLst>
            <pc:docMk/>
            <pc:sldMk cId="3130930009" sldId="272"/>
            <ac:spMk id="15" creationId="{544EA6BF-75C7-9505-70F7-E508303AB5F0}"/>
          </ac:spMkLst>
        </pc:spChg>
        <pc:spChg chg="add del">
          <ac:chgData name="Amalia Rial Plaza" userId="389a6ce2-9b90-4786-8d84-93f42e7d7d50" providerId="ADAL" clId="{F7E0E832-E53B-4E23-9C0E-CC6B96A78EFA}" dt="2024-05-20T15:38:13.916" v="233" actId="478"/>
          <ac:spMkLst>
            <pc:docMk/>
            <pc:sldMk cId="3130930009" sldId="272"/>
            <ac:spMk id="16" creationId="{3E0BD906-78A2-7AB3-2A20-3D9BDFB8097D}"/>
          </ac:spMkLst>
        </pc:spChg>
        <pc:spChg chg="add del">
          <ac:chgData name="Amalia Rial Plaza" userId="389a6ce2-9b90-4786-8d84-93f42e7d7d50" providerId="ADAL" clId="{F7E0E832-E53B-4E23-9C0E-CC6B96A78EFA}" dt="2024-05-20T15:38:13.916" v="233" actId="478"/>
          <ac:spMkLst>
            <pc:docMk/>
            <pc:sldMk cId="3130930009" sldId="272"/>
            <ac:spMk id="17" creationId="{85BADAEE-C72B-CE80-55D0-CE65BD0497D1}"/>
          </ac:spMkLst>
        </pc:spChg>
        <pc:spChg chg="add del">
          <ac:chgData name="Amalia Rial Plaza" userId="389a6ce2-9b90-4786-8d84-93f42e7d7d50" providerId="ADAL" clId="{F7E0E832-E53B-4E23-9C0E-CC6B96A78EFA}" dt="2024-05-20T15:38:13.916" v="233" actId="478"/>
          <ac:spMkLst>
            <pc:docMk/>
            <pc:sldMk cId="3130930009" sldId="272"/>
            <ac:spMk id="18" creationId="{C7FE775A-D411-9997-F5B5-67435395BC6E}"/>
          </ac:spMkLst>
        </pc:spChg>
        <pc:spChg chg="add del">
          <ac:chgData name="Amalia Rial Plaza" userId="389a6ce2-9b90-4786-8d84-93f42e7d7d50" providerId="ADAL" clId="{F7E0E832-E53B-4E23-9C0E-CC6B96A78EFA}" dt="2024-05-20T15:38:13.916" v="233" actId="478"/>
          <ac:spMkLst>
            <pc:docMk/>
            <pc:sldMk cId="3130930009" sldId="272"/>
            <ac:spMk id="19" creationId="{7373971D-EC9B-BFEF-09AA-490AA5D3D843}"/>
          </ac:spMkLst>
        </pc:spChg>
        <pc:spChg chg="add del mod">
          <ac:chgData name="Amalia Rial Plaza" userId="389a6ce2-9b90-4786-8d84-93f42e7d7d50" providerId="ADAL" clId="{F7E0E832-E53B-4E23-9C0E-CC6B96A78EFA}" dt="2024-05-22T16:12:13.062" v="701" actId="207"/>
          <ac:spMkLst>
            <pc:docMk/>
            <pc:sldMk cId="3130930009" sldId="272"/>
            <ac:spMk id="20" creationId="{85D355CE-C387-5CEF-E3E6-6009ADAFB64D}"/>
          </ac:spMkLst>
        </pc:spChg>
        <pc:spChg chg="add del">
          <ac:chgData name="Amalia Rial Plaza" userId="389a6ce2-9b90-4786-8d84-93f42e7d7d50" providerId="ADAL" clId="{F7E0E832-E53B-4E23-9C0E-CC6B96A78EFA}" dt="2024-05-20T15:38:13.916" v="233" actId="478"/>
          <ac:spMkLst>
            <pc:docMk/>
            <pc:sldMk cId="3130930009" sldId="272"/>
            <ac:spMk id="21" creationId="{B6FC1FAB-B2E4-D1E2-3224-8B2263504133}"/>
          </ac:spMkLst>
        </pc:spChg>
        <pc:spChg chg="mod">
          <ac:chgData name="Amalia Rial Plaza" userId="389a6ce2-9b90-4786-8d84-93f42e7d7d50" providerId="ADAL" clId="{F7E0E832-E53B-4E23-9C0E-CC6B96A78EFA}" dt="2024-05-20T15:36:40.012" v="222"/>
          <ac:spMkLst>
            <pc:docMk/>
            <pc:sldMk cId="3130930009" sldId="272"/>
            <ac:spMk id="29" creationId="{C51BA6B5-1076-E6C2-B7BE-495647396A2F}"/>
          </ac:spMkLst>
        </pc:spChg>
        <pc:spChg chg="mod">
          <ac:chgData name="Amalia Rial Plaza" userId="389a6ce2-9b90-4786-8d84-93f42e7d7d50" providerId="ADAL" clId="{F7E0E832-E53B-4E23-9C0E-CC6B96A78EFA}" dt="2024-05-20T15:36:40.012" v="222"/>
          <ac:spMkLst>
            <pc:docMk/>
            <pc:sldMk cId="3130930009" sldId="272"/>
            <ac:spMk id="30" creationId="{5AEBD61D-66FF-801D-10D0-820C3703580E}"/>
          </ac:spMkLst>
        </pc:spChg>
        <pc:spChg chg="mod">
          <ac:chgData name="Amalia Rial Plaza" userId="389a6ce2-9b90-4786-8d84-93f42e7d7d50" providerId="ADAL" clId="{F7E0E832-E53B-4E23-9C0E-CC6B96A78EFA}" dt="2024-05-20T15:36:40.012" v="222"/>
          <ac:spMkLst>
            <pc:docMk/>
            <pc:sldMk cId="3130930009" sldId="272"/>
            <ac:spMk id="31" creationId="{5A3461CA-D04E-E318-F392-2DC8EE34440A}"/>
          </ac:spMkLst>
        </pc:spChg>
        <pc:spChg chg="add del mod ord">
          <ac:chgData name="Amalia Rial Plaza" userId="389a6ce2-9b90-4786-8d84-93f42e7d7d50" providerId="ADAL" clId="{F7E0E832-E53B-4E23-9C0E-CC6B96A78EFA}" dt="2024-05-20T15:38:13.916" v="233" actId="478"/>
          <ac:spMkLst>
            <pc:docMk/>
            <pc:sldMk cId="3130930009" sldId="272"/>
            <ac:spMk id="1080" creationId="{00000000-0000-0000-0000-000000000000}"/>
          </ac:spMkLst>
        </pc:spChg>
        <pc:spChg chg="add mod">
          <ac:chgData name="Amalia Rial Plaza" userId="389a6ce2-9b90-4786-8d84-93f42e7d7d50" providerId="ADAL" clId="{F7E0E832-E53B-4E23-9C0E-CC6B96A78EFA}" dt="2024-05-20T15:36:43.517" v="223"/>
          <ac:spMkLst>
            <pc:docMk/>
            <pc:sldMk cId="3130930009" sldId="272"/>
            <ac:spMk id="1121" creationId="{DA7722EC-7148-5347-B809-457F0E6290E0}"/>
          </ac:spMkLst>
        </pc:spChg>
        <pc:spChg chg="add mod">
          <ac:chgData name="Amalia Rial Plaza" userId="389a6ce2-9b90-4786-8d84-93f42e7d7d50" providerId="ADAL" clId="{F7E0E832-E53B-4E23-9C0E-CC6B96A78EFA}" dt="2024-05-20T15:36:46.235" v="225"/>
          <ac:spMkLst>
            <pc:docMk/>
            <pc:sldMk cId="3130930009" sldId="272"/>
            <ac:spMk id="1122" creationId="{487C8939-6C04-2117-0A01-7D649C4A9E6A}"/>
          </ac:spMkLst>
        </pc:spChg>
        <pc:spChg chg="add mod">
          <ac:chgData name="Amalia Rial Plaza" userId="389a6ce2-9b90-4786-8d84-93f42e7d7d50" providerId="ADAL" clId="{F7E0E832-E53B-4E23-9C0E-CC6B96A78EFA}" dt="2024-05-20T15:36:46.235" v="225"/>
          <ac:spMkLst>
            <pc:docMk/>
            <pc:sldMk cId="3130930009" sldId="272"/>
            <ac:spMk id="1123" creationId="{55F7F569-0A4B-3537-8783-85352FB84596}"/>
          </ac:spMkLst>
        </pc:spChg>
        <pc:spChg chg="add mod">
          <ac:chgData name="Amalia Rial Plaza" userId="389a6ce2-9b90-4786-8d84-93f42e7d7d50" providerId="ADAL" clId="{F7E0E832-E53B-4E23-9C0E-CC6B96A78EFA}" dt="2024-05-20T15:36:46.235" v="225"/>
          <ac:spMkLst>
            <pc:docMk/>
            <pc:sldMk cId="3130930009" sldId="272"/>
            <ac:spMk id="1124" creationId="{A78040E2-E1C0-A79D-BD3D-A6C814D8FFB3}"/>
          </ac:spMkLst>
        </pc:spChg>
        <pc:spChg chg="add mod">
          <ac:chgData name="Amalia Rial Plaza" userId="389a6ce2-9b90-4786-8d84-93f42e7d7d50" providerId="ADAL" clId="{F7E0E832-E53B-4E23-9C0E-CC6B96A78EFA}" dt="2024-05-20T15:36:46.235" v="225"/>
          <ac:spMkLst>
            <pc:docMk/>
            <pc:sldMk cId="3130930009" sldId="272"/>
            <ac:spMk id="1125" creationId="{64D7CD74-1B55-2F57-2F0F-7248CE470FD9}"/>
          </ac:spMkLst>
        </pc:spChg>
        <pc:spChg chg="add mod">
          <ac:chgData name="Amalia Rial Plaza" userId="389a6ce2-9b90-4786-8d84-93f42e7d7d50" providerId="ADAL" clId="{F7E0E832-E53B-4E23-9C0E-CC6B96A78EFA}" dt="2024-05-20T15:36:46.235" v="225"/>
          <ac:spMkLst>
            <pc:docMk/>
            <pc:sldMk cId="3130930009" sldId="272"/>
            <ac:spMk id="1126" creationId="{E2EFD34B-D334-EC3F-C279-B9F4A7D0622F}"/>
          </ac:spMkLst>
        </pc:spChg>
        <pc:spChg chg="add mod">
          <ac:chgData name="Amalia Rial Plaza" userId="389a6ce2-9b90-4786-8d84-93f42e7d7d50" providerId="ADAL" clId="{F7E0E832-E53B-4E23-9C0E-CC6B96A78EFA}" dt="2024-05-20T15:36:46.235" v="225"/>
          <ac:spMkLst>
            <pc:docMk/>
            <pc:sldMk cId="3130930009" sldId="272"/>
            <ac:spMk id="1127" creationId="{F07FE658-8258-AD3A-2591-766876115E4E}"/>
          </ac:spMkLst>
        </pc:spChg>
        <pc:spChg chg="mod">
          <ac:chgData name="Amalia Rial Plaza" userId="389a6ce2-9b90-4786-8d84-93f42e7d7d50" providerId="ADAL" clId="{F7E0E832-E53B-4E23-9C0E-CC6B96A78EFA}" dt="2024-05-20T15:36:46.235" v="225"/>
          <ac:spMkLst>
            <pc:docMk/>
            <pc:sldMk cId="3130930009" sldId="272"/>
            <ac:spMk id="1129" creationId="{F2AFEAF5-A038-13C5-ACF5-BE08FB71A12F}"/>
          </ac:spMkLst>
        </pc:spChg>
        <pc:spChg chg="mod">
          <ac:chgData name="Amalia Rial Plaza" userId="389a6ce2-9b90-4786-8d84-93f42e7d7d50" providerId="ADAL" clId="{F7E0E832-E53B-4E23-9C0E-CC6B96A78EFA}" dt="2024-05-20T15:36:46.235" v="225"/>
          <ac:spMkLst>
            <pc:docMk/>
            <pc:sldMk cId="3130930009" sldId="272"/>
            <ac:spMk id="1130" creationId="{97330B8B-503C-661C-BC9B-4EEA6C6FDB83}"/>
          </ac:spMkLst>
        </pc:spChg>
        <pc:spChg chg="mod">
          <ac:chgData name="Amalia Rial Plaza" userId="389a6ce2-9b90-4786-8d84-93f42e7d7d50" providerId="ADAL" clId="{F7E0E832-E53B-4E23-9C0E-CC6B96A78EFA}" dt="2024-05-20T15:36:46.235" v="225"/>
          <ac:spMkLst>
            <pc:docMk/>
            <pc:sldMk cId="3130930009" sldId="272"/>
            <ac:spMk id="1131" creationId="{FAB61DE0-CC9D-81DB-BFA4-50CF6D4942C3}"/>
          </ac:spMkLst>
        </pc:spChg>
        <pc:spChg chg="mod">
          <ac:chgData name="Amalia Rial Plaza" userId="389a6ce2-9b90-4786-8d84-93f42e7d7d50" providerId="ADAL" clId="{F7E0E832-E53B-4E23-9C0E-CC6B96A78EFA}" dt="2024-05-20T15:36:46.235" v="225"/>
          <ac:spMkLst>
            <pc:docMk/>
            <pc:sldMk cId="3130930009" sldId="272"/>
            <ac:spMk id="1132" creationId="{F25B0DB3-EDD2-CC77-0BCD-E5F6445B6D76}"/>
          </ac:spMkLst>
        </pc:spChg>
        <pc:spChg chg="mod">
          <ac:chgData name="Amalia Rial Plaza" userId="389a6ce2-9b90-4786-8d84-93f42e7d7d50" providerId="ADAL" clId="{F7E0E832-E53B-4E23-9C0E-CC6B96A78EFA}" dt="2024-05-20T15:36:46.235" v="225"/>
          <ac:spMkLst>
            <pc:docMk/>
            <pc:sldMk cId="3130930009" sldId="272"/>
            <ac:spMk id="1133" creationId="{3D8B71EB-F5CE-7456-0644-28825A609414}"/>
          </ac:spMkLst>
        </pc:spChg>
        <pc:spChg chg="mod">
          <ac:chgData name="Amalia Rial Plaza" userId="389a6ce2-9b90-4786-8d84-93f42e7d7d50" providerId="ADAL" clId="{F7E0E832-E53B-4E23-9C0E-CC6B96A78EFA}" dt="2024-05-20T15:36:46.235" v="225"/>
          <ac:spMkLst>
            <pc:docMk/>
            <pc:sldMk cId="3130930009" sldId="272"/>
            <ac:spMk id="1134" creationId="{EE2F7DC8-3CCC-4F75-5CE7-7C43B3743C87}"/>
          </ac:spMkLst>
        </pc:spChg>
        <pc:spChg chg="add mod">
          <ac:chgData name="Amalia Rial Plaza" userId="389a6ce2-9b90-4786-8d84-93f42e7d7d50" providerId="ADAL" clId="{F7E0E832-E53B-4E23-9C0E-CC6B96A78EFA}" dt="2024-05-20T15:36:46.235" v="225"/>
          <ac:spMkLst>
            <pc:docMk/>
            <pc:sldMk cId="3130930009" sldId="272"/>
            <ac:spMk id="1135" creationId="{87ED413D-F751-0F6E-A9BA-991FB4214522}"/>
          </ac:spMkLst>
        </pc:spChg>
        <pc:grpChg chg="add mod">
          <ac:chgData name="Amalia Rial Plaza" userId="389a6ce2-9b90-4786-8d84-93f42e7d7d50" providerId="ADAL" clId="{F7E0E832-E53B-4E23-9C0E-CC6B96A78EFA}" dt="2024-05-20T15:36:40.012" v="222"/>
          <ac:grpSpMkLst>
            <pc:docMk/>
            <pc:sldMk cId="3130930009" sldId="272"/>
            <ac:grpSpMk id="12" creationId="{5FD99FEB-171E-F32E-9C99-9126AC38EC88}"/>
          </ac:grpSpMkLst>
        </pc:grpChg>
        <pc:grpChg chg="add del">
          <ac:chgData name="Amalia Rial Plaza" userId="389a6ce2-9b90-4786-8d84-93f42e7d7d50" providerId="ADAL" clId="{F7E0E832-E53B-4E23-9C0E-CC6B96A78EFA}" dt="2024-05-20T15:38:13.916" v="233" actId="478"/>
          <ac:grpSpMkLst>
            <pc:docMk/>
            <pc:sldMk cId="3130930009" sldId="272"/>
            <ac:grpSpMk id="22" creationId="{E4A87FF3-8BAA-6A57-9213-E5A15971B34C}"/>
          </ac:grpSpMkLst>
        </pc:grpChg>
        <pc:grpChg chg="add mod">
          <ac:chgData name="Amalia Rial Plaza" userId="389a6ce2-9b90-4786-8d84-93f42e7d7d50" providerId="ADAL" clId="{F7E0E832-E53B-4E23-9C0E-CC6B96A78EFA}" dt="2024-05-20T15:36:46.235" v="225"/>
          <ac:grpSpMkLst>
            <pc:docMk/>
            <pc:sldMk cId="3130930009" sldId="272"/>
            <ac:grpSpMk id="1128" creationId="{1A30BA34-E397-272E-1B0D-0B891550F336}"/>
          </ac:grpSpMkLst>
        </pc:grpChg>
        <pc:picChg chg="add mod ord modCrop">
          <ac:chgData name="Amalia Rial Plaza" userId="389a6ce2-9b90-4786-8d84-93f42e7d7d50" providerId="ADAL" clId="{F7E0E832-E53B-4E23-9C0E-CC6B96A78EFA}" dt="2024-05-20T15:38:17.146" v="236" actId="1076"/>
          <ac:picMkLst>
            <pc:docMk/>
            <pc:sldMk cId="3130930009" sldId="272"/>
            <ac:picMk id="3" creationId="{F19D3A60-386A-E6C5-927B-E3D698F3B36B}"/>
          </ac:picMkLst>
        </pc:picChg>
        <pc:picChg chg="del">
          <ac:chgData name="Amalia Rial Plaza" userId="389a6ce2-9b90-4786-8d84-93f42e7d7d50" providerId="ADAL" clId="{F7E0E832-E53B-4E23-9C0E-CC6B96A78EFA}" dt="2024-05-20T15:26:23.829" v="169" actId="478"/>
          <ac:picMkLst>
            <pc:docMk/>
            <pc:sldMk cId="3130930009" sldId="272"/>
            <ac:picMk id="1118" creationId="{2B5329ED-5B99-2972-85C8-3A6AA1C42426}"/>
          </ac:picMkLst>
        </pc:picChg>
        <pc:picChg chg="add del mod modCrop">
          <ac:chgData name="Amalia Rial Plaza" userId="389a6ce2-9b90-4786-8d84-93f42e7d7d50" providerId="ADAL" clId="{F7E0E832-E53B-4E23-9C0E-CC6B96A78EFA}" dt="2024-05-20T15:38:15.039" v="235" actId="478"/>
          <ac:picMkLst>
            <pc:docMk/>
            <pc:sldMk cId="3130930009" sldId="272"/>
            <ac:picMk id="1120" creationId="{4CD17EC3-9013-4B31-EC1E-4DBAB6461BC8}"/>
          </ac:picMkLst>
        </pc:picChg>
      </pc:sldChg>
      <pc:sldChg chg="addSp delSp modSp add del mod delAnim modAnim">
        <pc:chgData name="Amalia Rial Plaza" userId="389a6ce2-9b90-4786-8d84-93f42e7d7d50" providerId="ADAL" clId="{F7E0E832-E53B-4E23-9C0E-CC6B96A78EFA}" dt="2024-05-20T15:50:49.828" v="298" actId="2696"/>
        <pc:sldMkLst>
          <pc:docMk/>
          <pc:sldMk cId="3192188742" sldId="273"/>
        </pc:sldMkLst>
        <pc:spChg chg="add mod">
          <ac:chgData name="Amalia Rial Plaza" userId="389a6ce2-9b90-4786-8d84-93f42e7d7d50" providerId="ADAL" clId="{F7E0E832-E53B-4E23-9C0E-CC6B96A78EFA}" dt="2024-05-20T15:42:40.284" v="255"/>
          <ac:spMkLst>
            <pc:docMk/>
            <pc:sldMk cId="3192188742" sldId="273"/>
            <ac:spMk id="2" creationId="{01871BD7-CF78-A8D7-37A2-BA7B1BC62674}"/>
          </ac:spMkLst>
        </pc:spChg>
        <pc:spChg chg="add mod">
          <ac:chgData name="Amalia Rial Plaza" userId="389a6ce2-9b90-4786-8d84-93f42e7d7d50" providerId="ADAL" clId="{F7E0E832-E53B-4E23-9C0E-CC6B96A78EFA}" dt="2024-05-20T15:42:40.284" v="255"/>
          <ac:spMkLst>
            <pc:docMk/>
            <pc:sldMk cId="3192188742" sldId="273"/>
            <ac:spMk id="3" creationId="{5B959479-C0D4-3D07-62C8-2A78C2FB5929}"/>
          </ac:spMkLst>
        </pc:spChg>
        <pc:spChg chg="add mod">
          <ac:chgData name="Amalia Rial Plaza" userId="389a6ce2-9b90-4786-8d84-93f42e7d7d50" providerId="ADAL" clId="{F7E0E832-E53B-4E23-9C0E-CC6B96A78EFA}" dt="2024-05-20T15:42:40.284" v="255"/>
          <ac:spMkLst>
            <pc:docMk/>
            <pc:sldMk cId="3192188742" sldId="273"/>
            <ac:spMk id="4" creationId="{F10ECC43-154B-84B3-C895-174413E15426}"/>
          </ac:spMkLst>
        </pc:spChg>
        <pc:spChg chg="add mod">
          <ac:chgData name="Amalia Rial Plaza" userId="389a6ce2-9b90-4786-8d84-93f42e7d7d50" providerId="ADAL" clId="{F7E0E832-E53B-4E23-9C0E-CC6B96A78EFA}" dt="2024-05-20T15:42:40.284" v="255"/>
          <ac:spMkLst>
            <pc:docMk/>
            <pc:sldMk cId="3192188742" sldId="273"/>
            <ac:spMk id="5" creationId="{C0D66561-45DC-34A6-04DE-31CAE1837E88}"/>
          </ac:spMkLst>
        </pc:spChg>
        <pc:spChg chg="add mod">
          <ac:chgData name="Amalia Rial Plaza" userId="389a6ce2-9b90-4786-8d84-93f42e7d7d50" providerId="ADAL" clId="{F7E0E832-E53B-4E23-9C0E-CC6B96A78EFA}" dt="2024-05-20T15:42:40.284" v="255"/>
          <ac:spMkLst>
            <pc:docMk/>
            <pc:sldMk cId="3192188742" sldId="273"/>
            <ac:spMk id="6" creationId="{E5280317-7608-D5B8-BCC7-28D16658234A}"/>
          </ac:spMkLst>
        </pc:spChg>
        <pc:spChg chg="add mod">
          <ac:chgData name="Amalia Rial Plaza" userId="389a6ce2-9b90-4786-8d84-93f42e7d7d50" providerId="ADAL" clId="{F7E0E832-E53B-4E23-9C0E-CC6B96A78EFA}" dt="2024-05-20T15:42:40.284" v="255"/>
          <ac:spMkLst>
            <pc:docMk/>
            <pc:sldMk cId="3192188742" sldId="273"/>
            <ac:spMk id="7" creationId="{CEB5BF61-D9D7-D86E-7F3C-285E2D3CC555}"/>
          </ac:spMkLst>
        </pc:spChg>
        <pc:spChg chg="mod">
          <ac:chgData name="Amalia Rial Plaza" userId="389a6ce2-9b90-4786-8d84-93f42e7d7d50" providerId="ADAL" clId="{F7E0E832-E53B-4E23-9C0E-CC6B96A78EFA}" dt="2024-05-20T15:42:40.284" v="255"/>
          <ac:spMkLst>
            <pc:docMk/>
            <pc:sldMk cId="3192188742" sldId="273"/>
            <ac:spMk id="9" creationId="{6C1B8F30-5D7C-228F-330B-68C357B39565}"/>
          </ac:spMkLst>
        </pc:spChg>
        <pc:spChg chg="mod">
          <ac:chgData name="Amalia Rial Plaza" userId="389a6ce2-9b90-4786-8d84-93f42e7d7d50" providerId="ADAL" clId="{F7E0E832-E53B-4E23-9C0E-CC6B96A78EFA}" dt="2024-05-20T15:42:40.284" v="255"/>
          <ac:spMkLst>
            <pc:docMk/>
            <pc:sldMk cId="3192188742" sldId="273"/>
            <ac:spMk id="10" creationId="{C57B0201-D6AA-2C38-25F5-1A5AC646B4E6}"/>
          </ac:spMkLst>
        </pc:spChg>
        <pc:spChg chg="mod">
          <ac:chgData name="Amalia Rial Plaza" userId="389a6ce2-9b90-4786-8d84-93f42e7d7d50" providerId="ADAL" clId="{F7E0E832-E53B-4E23-9C0E-CC6B96A78EFA}" dt="2024-05-20T15:42:40.284" v="255"/>
          <ac:spMkLst>
            <pc:docMk/>
            <pc:sldMk cId="3192188742" sldId="273"/>
            <ac:spMk id="11" creationId="{9602CD3A-E105-469E-ECAA-2226559D0538}"/>
          </ac:spMkLst>
        </pc:spChg>
        <pc:spChg chg="mod">
          <ac:chgData name="Amalia Rial Plaza" userId="389a6ce2-9b90-4786-8d84-93f42e7d7d50" providerId="ADAL" clId="{F7E0E832-E53B-4E23-9C0E-CC6B96A78EFA}" dt="2024-05-20T15:42:40.284" v="255"/>
          <ac:spMkLst>
            <pc:docMk/>
            <pc:sldMk cId="3192188742" sldId="273"/>
            <ac:spMk id="12" creationId="{5664EE36-9A22-2CBA-DD8A-F6B0F46EC53F}"/>
          </ac:spMkLst>
        </pc:spChg>
        <pc:spChg chg="mod">
          <ac:chgData name="Amalia Rial Plaza" userId="389a6ce2-9b90-4786-8d84-93f42e7d7d50" providerId="ADAL" clId="{F7E0E832-E53B-4E23-9C0E-CC6B96A78EFA}" dt="2024-05-20T15:42:40.284" v="255"/>
          <ac:spMkLst>
            <pc:docMk/>
            <pc:sldMk cId="3192188742" sldId="273"/>
            <ac:spMk id="13" creationId="{EF8353F5-4AD4-2337-B33A-A64A7345F6AF}"/>
          </ac:spMkLst>
        </pc:spChg>
        <pc:spChg chg="mod">
          <ac:chgData name="Amalia Rial Plaza" userId="389a6ce2-9b90-4786-8d84-93f42e7d7d50" providerId="ADAL" clId="{F7E0E832-E53B-4E23-9C0E-CC6B96A78EFA}" dt="2024-05-20T15:42:40.284" v="255"/>
          <ac:spMkLst>
            <pc:docMk/>
            <pc:sldMk cId="3192188742" sldId="273"/>
            <ac:spMk id="14" creationId="{D612C573-9BA9-93F0-509C-524D4740260C}"/>
          </ac:spMkLst>
        </pc:spChg>
        <pc:spChg chg="add mod">
          <ac:chgData name="Amalia Rial Plaza" userId="389a6ce2-9b90-4786-8d84-93f42e7d7d50" providerId="ADAL" clId="{F7E0E832-E53B-4E23-9C0E-CC6B96A78EFA}" dt="2024-05-20T15:42:41.636" v="256"/>
          <ac:spMkLst>
            <pc:docMk/>
            <pc:sldMk cId="3192188742" sldId="273"/>
            <ac:spMk id="15" creationId="{16BB1C1E-18B2-6846-7768-91F9B81B239C}"/>
          </ac:spMkLst>
        </pc:spChg>
        <pc:spChg chg="mod">
          <ac:chgData name="Amalia Rial Plaza" userId="389a6ce2-9b90-4786-8d84-93f42e7d7d50" providerId="ADAL" clId="{F7E0E832-E53B-4E23-9C0E-CC6B96A78EFA}" dt="2024-05-20T15:41:21.803" v="254" actId="207"/>
          <ac:spMkLst>
            <pc:docMk/>
            <pc:sldMk cId="3192188742" sldId="273"/>
            <ac:spMk id="1080" creationId="{00000000-0000-0000-0000-000000000000}"/>
          </ac:spMkLst>
        </pc:spChg>
        <pc:grpChg chg="add mod">
          <ac:chgData name="Amalia Rial Plaza" userId="389a6ce2-9b90-4786-8d84-93f42e7d7d50" providerId="ADAL" clId="{F7E0E832-E53B-4E23-9C0E-CC6B96A78EFA}" dt="2024-05-20T15:42:40.284" v="255"/>
          <ac:grpSpMkLst>
            <pc:docMk/>
            <pc:sldMk cId="3192188742" sldId="273"/>
            <ac:grpSpMk id="8" creationId="{D8E37DE8-A5D9-F885-8FC2-5A7AF2DD0CDC}"/>
          </ac:grpSpMkLst>
        </pc:grpChg>
        <pc:picChg chg="add mod">
          <ac:chgData name="Amalia Rial Plaza" userId="389a6ce2-9b90-4786-8d84-93f42e7d7d50" providerId="ADAL" clId="{F7E0E832-E53B-4E23-9C0E-CC6B96A78EFA}" dt="2024-05-20T15:43:39.377" v="265" actId="931"/>
          <ac:picMkLst>
            <pc:docMk/>
            <pc:sldMk cId="3192188742" sldId="273"/>
            <ac:picMk id="30" creationId="{D39639E9-819A-4A25-A5E2-FE1958CC3463}"/>
          </ac:picMkLst>
        </pc:picChg>
        <pc:picChg chg="del">
          <ac:chgData name="Amalia Rial Plaza" userId="389a6ce2-9b90-4786-8d84-93f42e7d7d50" providerId="ADAL" clId="{F7E0E832-E53B-4E23-9C0E-CC6B96A78EFA}" dt="2024-05-20T15:39:21.467" v="238" actId="478"/>
          <ac:picMkLst>
            <pc:docMk/>
            <pc:sldMk cId="3192188742" sldId="273"/>
            <ac:picMk id="1118" creationId="{2B5329ED-5B99-2972-85C8-3A6AA1C42426}"/>
          </ac:picMkLst>
        </pc:picChg>
        <pc:picChg chg="del mod modCrop">
          <ac:chgData name="Amalia Rial Plaza" userId="389a6ce2-9b90-4786-8d84-93f42e7d7d50" providerId="ADAL" clId="{F7E0E832-E53B-4E23-9C0E-CC6B96A78EFA}" dt="2024-05-20T15:50:43.538" v="297" actId="478"/>
          <ac:picMkLst>
            <pc:docMk/>
            <pc:sldMk cId="3192188742" sldId="273"/>
            <ac:picMk id="1120" creationId="{4CD17EC3-9013-4B31-EC1E-4DBAB6461BC8}"/>
          </ac:picMkLst>
        </pc:picChg>
        <pc:picChg chg="add del mod ord modCrop">
          <ac:chgData name="Amalia Rial Plaza" userId="389a6ce2-9b90-4786-8d84-93f42e7d7d50" providerId="ADAL" clId="{F7E0E832-E53B-4E23-9C0E-CC6B96A78EFA}" dt="2024-05-20T15:50:40.803" v="296" actId="478"/>
          <ac:picMkLst>
            <pc:docMk/>
            <pc:sldMk cId="3192188742" sldId="273"/>
            <ac:picMk id="1121" creationId="{FDAA7C4A-9EFA-E820-66DF-17F33F723F78}"/>
          </ac:picMkLst>
        </pc:picChg>
      </pc:sldChg>
      <pc:sldChg chg="addSp delSp modSp add mod">
        <pc:chgData name="Amalia Rial Plaza" userId="389a6ce2-9b90-4786-8d84-93f42e7d7d50" providerId="ADAL" clId="{F7E0E832-E53B-4E23-9C0E-CC6B96A78EFA}" dt="2024-05-22T16:12:44.134" v="706" actId="207"/>
        <pc:sldMkLst>
          <pc:docMk/>
          <pc:sldMk cId="688921152" sldId="274"/>
        </pc:sldMkLst>
        <pc:spChg chg="mod">
          <ac:chgData name="Amalia Rial Plaza" userId="389a6ce2-9b90-4786-8d84-93f42e7d7d50" providerId="ADAL" clId="{F7E0E832-E53B-4E23-9C0E-CC6B96A78EFA}" dt="2024-05-22T16:12:44.134" v="706" actId="207"/>
          <ac:spMkLst>
            <pc:docMk/>
            <pc:sldMk cId="688921152" sldId="274"/>
            <ac:spMk id="20" creationId="{85D355CE-C387-5CEF-E3E6-6009ADAFB64D}"/>
          </ac:spMkLst>
        </pc:spChg>
        <pc:picChg chg="add del">
          <ac:chgData name="Amalia Rial Plaza" userId="389a6ce2-9b90-4786-8d84-93f42e7d7d50" providerId="ADAL" clId="{F7E0E832-E53B-4E23-9C0E-CC6B96A78EFA}" dt="2024-05-20T20:13:04.919" v="597" actId="22"/>
          <ac:picMkLst>
            <pc:docMk/>
            <pc:sldMk cId="688921152" sldId="274"/>
            <ac:picMk id="3" creationId="{D19A6B21-4136-544B-AC39-2F1E069E232E}"/>
          </ac:picMkLst>
        </pc:picChg>
      </pc:sldChg>
      <pc:sldChg chg="addSp delSp modSp add mod delAnim modAnim">
        <pc:chgData name="Amalia Rial Plaza" userId="389a6ce2-9b90-4786-8d84-93f42e7d7d50" providerId="ADAL" clId="{F7E0E832-E53B-4E23-9C0E-CC6B96A78EFA}" dt="2024-05-22T16:12:18.369" v="702" actId="207"/>
        <pc:sldMkLst>
          <pc:docMk/>
          <pc:sldMk cId="2145851363" sldId="275"/>
        </pc:sldMkLst>
        <pc:spChg chg="mod">
          <ac:chgData name="Amalia Rial Plaza" userId="389a6ce2-9b90-4786-8d84-93f42e7d7d50" providerId="ADAL" clId="{F7E0E832-E53B-4E23-9C0E-CC6B96A78EFA}" dt="2024-05-22T16:12:18.369" v="702" actId="207"/>
          <ac:spMkLst>
            <pc:docMk/>
            <pc:sldMk cId="2145851363" sldId="275"/>
            <ac:spMk id="20" creationId="{85D355CE-C387-5CEF-E3E6-6009ADAFB64D}"/>
          </ac:spMkLst>
        </pc:spChg>
        <pc:picChg chg="add mod ord modCrop">
          <ac:chgData name="Amalia Rial Plaza" userId="389a6ce2-9b90-4786-8d84-93f42e7d7d50" providerId="ADAL" clId="{F7E0E832-E53B-4E23-9C0E-CC6B96A78EFA}" dt="2024-05-20T15:54:51.485" v="319" actId="171"/>
          <ac:picMkLst>
            <pc:docMk/>
            <pc:sldMk cId="2145851363" sldId="275"/>
            <ac:picMk id="2" creationId="{730038DA-DC4E-7AFB-C312-C2840C5FFE4B}"/>
          </ac:picMkLst>
        </pc:picChg>
        <pc:picChg chg="del mod">
          <ac:chgData name="Amalia Rial Plaza" userId="389a6ce2-9b90-4786-8d84-93f42e7d7d50" providerId="ADAL" clId="{F7E0E832-E53B-4E23-9C0E-CC6B96A78EFA}" dt="2024-05-20T15:51:19.294" v="302" actId="478"/>
          <ac:picMkLst>
            <pc:docMk/>
            <pc:sldMk cId="2145851363" sldId="275"/>
            <ac:picMk id="3" creationId="{F19D3A60-386A-E6C5-927B-E3D698F3B36B}"/>
          </ac:picMkLst>
        </pc:picChg>
        <pc:picChg chg="mod modCrop">
          <ac:chgData name="Amalia Rial Plaza" userId="389a6ce2-9b90-4786-8d84-93f42e7d7d50" providerId="ADAL" clId="{F7E0E832-E53B-4E23-9C0E-CC6B96A78EFA}" dt="2024-05-20T15:52:54.925" v="311" actId="732"/>
          <ac:picMkLst>
            <pc:docMk/>
            <pc:sldMk cId="2145851363" sldId="275"/>
            <ac:picMk id="1120" creationId="{4CD17EC3-9013-4B31-EC1E-4DBAB6461BC8}"/>
          </ac:picMkLst>
        </pc:picChg>
      </pc:sldChg>
      <pc:sldChg chg="new del">
        <pc:chgData name="Amalia Rial Plaza" userId="389a6ce2-9b90-4786-8d84-93f42e7d7d50" providerId="ADAL" clId="{F7E0E832-E53B-4E23-9C0E-CC6B96A78EFA}" dt="2024-05-20T15:36:00.424" v="216" actId="680"/>
        <pc:sldMkLst>
          <pc:docMk/>
          <pc:sldMk cId="3066042408" sldId="275"/>
        </pc:sldMkLst>
      </pc:sldChg>
      <pc:sldChg chg="addSp delSp modSp add mod delAnim modAnim">
        <pc:chgData name="Amalia Rial Plaza" userId="389a6ce2-9b90-4786-8d84-93f42e7d7d50" providerId="ADAL" clId="{F7E0E832-E53B-4E23-9C0E-CC6B96A78EFA}" dt="2024-05-22T16:12:25.291" v="703" actId="207"/>
        <pc:sldMkLst>
          <pc:docMk/>
          <pc:sldMk cId="288812414" sldId="276"/>
        </pc:sldMkLst>
        <pc:spChg chg="mod">
          <ac:chgData name="Amalia Rial Plaza" userId="389a6ce2-9b90-4786-8d84-93f42e7d7d50" providerId="ADAL" clId="{F7E0E832-E53B-4E23-9C0E-CC6B96A78EFA}" dt="2024-05-22T16:12:25.291" v="703" actId="207"/>
          <ac:spMkLst>
            <pc:docMk/>
            <pc:sldMk cId="288812414" sldId="276"/>
            <ac:spMk id="20" creationId="{85D355CE-C387-5CEF-E3E6-6009ADAFB64D}"/>
          </ac:spMkLst>
        </pc:spChg>
        <pc:picChg chg="del">
          <ac:chgData name="Amalia Rial Plaza" userId="389a6ce2-9b90-4786-8d84-93f42e7d7d50" providerId="ADAL" clId="{F7E0E832-E53B-4E23-9C0E-CC6B96A78EFA}" dt="2024-05-20T16:21:37.717" v="322" actId="478"/>
          <ac:picMkLst>
            <pc:docMk/>
            <pc:sldMk cId="288812414" sldId="276"/>
            <ac:picMk id="2" creationId="{730038DA-DC4E-7AFB-C312-C2840C5FFE4B}"/>
          </ac:picMkLst>
        </pc:picChg>
        <pc:picChg chg="add del mod ord modCrop">
          <ac:chgData name="Amalia Rial Plaza" userId="389a6ce2-9b90-4786-8d84-93f42e7d7d50" providerId="ADAL" clId="{F7E0E832-E53B-4E23-9C0E-CC6B96A78EFA}" dt="2024-05-20T19:18:59.033" v="395" actId="478"/>
          <ac:picMkLst>
            <pc:docMk/>
            <pc:sldMk cId="288812414" sldId="276"/>
            <ac:picMk id="4" creationId="{2AE3E771-E3A9-E156-5EF3-29048CE1D80B}"/>
          </ac:picMkLst>
        </pc:picChg>
        <pc:picChg chg="add mod ord modCrop">
          <ac:chgData name="Amalia Rial Plaza" userId="389a6ce2-9b90-4786-8d84-93f42e7d7d50" providerId="ADAL" clId="{F7E0E832-E53B-4E23-9C0E-CC6B96A78EFA}" dt="2024-05-20T19:21:05.194" v="416" actId="732"/>
          <ac:picMkLst>
            <pc:docMk/>
            <pc:sldMk cId="288812414" sldId="276"/>
            <ac:picMk id="6" creationId="{2099CD42-9C17-2E5E-DF7B-C5372F475639}"/>
          </ac:picMkLst>
        </pc:picChg>
        <pc:picChg chg="mod modCrop">
          <ac:chgData name="Amalia Rial Plaza" userId="389a6ce2-9b90-4786-8d84-93f42e7d7d50" providerId="ADAL" clId="{F7E0E832-E53B-4E23-9C0E-CC6B96A78EFA}" dt="2024-05-20T16:27:30.856" v="362" actId="732"/>
          <ac:picMkLst>
            <pc:docMk/>
            <pc:sldMk cId="288812414" sldId="276"/>
            <ac:picMk id="1120" creationId="{4CD17EC3-9013-4B31-EC1E-4DBAB6461BC8}"/>
          </ac:picMkLst>
        </pc:picChg>
      </pc:sldChg>
      <pc:sldChg chg="addSp delSp modSp add mod delAnim modAnim">
        <pc:chgData name="Amalia Rial Plaza" userId="389a6ce2-9b90-4786-8d84-93f42e7d7d50" providerId="ADAL" clId="{F7E0E832-E53B-4E23-9C0E-CC6B96A78EFA}" dt="2024-05-22T16:12:32.740" v="704" actId="207"/>
        <pc:sldMkLst>
          <pc:docMk/>
          <pc:sldMk cId="293106963" sldId="277"/>
        </pc:sldMkLst>
        <pc:spChg chg="mod">
          <ac:chgData name="Amalia Rial Plaza" userId="389a6ce2-9b90-4786-8d84-93f42e7d7d50" providerId="ADAL" clId="{F7E0E832-E53B-4E23-9C0E-CC6B96A78EFA}" dt="2024-05-22T16:12:32.740" v="704" actId="207"/>
          <ac:spMkLst>
            <pc:docMk/>
            <pc:sldMk cId="293106963" sldId="277"/>
            <ac:spMk id="20" creationId="{85D355CE-C387-5CEF-E3E6-6009ADAFB64D}"/>
          </ac:spMkLst>
        </pc:spChg>
        <pc:picChg chg="add mod ord modCrop">
          <ac:chgData name="Amalia Rial Plaza" userId="389a6ce2-9b90-4786-8d84-93f42e7d7d50" providerId="ADAL" clId="{F7E0E832-E53B-4E23-9C0E-CC6B96A78EFA}" dt="2024-05-20T19:30:41.163" v="481" actId="14100"/>
          <ac:picMkLst>
            <pc:docMk/>
            <pc:sldMk cId="293106963" sldId="277"/>
            <ac:picMk id="3" creationId="{645A16E6-1A5D-5672-13E6-CBFB7B363320}"/>
          </ac:picMkLst>
        </pc:picChg>
        <pc:picChg chg="del">
          <ac:chgData name="Amalia Rial Plaza" userId="389a6ce2-9b90-4786-8d84-93f42e7d7d50" providerId="ADAL" clId="{F7E0E832-E53B-4E23-9C0E-CC6B96A78EFA}" dt="2024-05-20T16:28:32.164" v="365" actId="478"/>
          <ac:picMkLst>
            <pc:docMk/>
            <pc:sldMk cId="293106963" sldId="277"/>
            <ac:picMk id="4" creationId="{2AE3E771-E3A9-E156-5EF3-29048CE1D80B}"/>
          </ac:picMkLst>
        </pc:picChg>
        <pc:picChg chg="mod ord modCrop">
          <ac:chgData name="Amalia Rial Plaza" userId="389a6ce2-9b90-4786-8d84-93f42e7d7d50" providerId="ADAL" clId="{F7E0E832-E53B-4E23-9C0E-CC6B96A78EFA}" dt="2024-05-20T19:30:14.845" v="478" actId="167"/>
          <ac:picMkLst>
            <pc:docMk/>
            <pc:sldMk cId="293106963" sldId="277"/>
            <ac:picMk id="1120" creationId="{4CD17EC3-9013-4B31-EC1E-4DBAB6461BC8}"/>
          </ac:picMkLst>
        </pc:picChg>
      </pc:sldChg>
      <pc:sldChg chg="addSp delSp modSp add mod delAnim modAnim">
        <pc:chgData name="Amalia Rial Plaza" userId="389a6ce2-9b90-4786-8d84-93f42e7d7d50" providerId="ADAL" clId="{F7E0E832-E53B-4E23-9C0E-CC6B96A78EFA}" dt="2024-05-22T16:12:39.296" v="705" actId="207"/>
        <pc:sldMkLst>
          <pc:docMk/>
          <pc:sldMk cId="1866386326" sldId="278"/>
        </pc:sldMkLst>
        <pc:spChg chg="mod">
          <ac:chgData name="Amalia Rial Plaza" userId="389a6ce2-9b90-4786-8d84-93f42e7d7d50" providerId="ADAL" clId="{F7E0E832-E53B-4E23-9C0E-CC6B96A78EFA}" dt="2024-05-22T16:12:39.296" v="705" actId="207"/>
          <ac:spMkLst>
            <pc:docMk/>
            <pc:sldMk cId="1866386326" sldId="278"/>
            <ac:spMk id="20" creationId="{85D355CE-C387-5CEF-E3E6-6009ADAFB64D}"/>
          </ac:spMkLst>
        </pc:spChg>
        <pc:picChg chg="del">
          <ac:chgData name="Amalia Rial Plaza" userId="389a6ce2-9b90-4786-8d84-93f42e7d7d50" providerId="ADAL" clId="{F7E0E832-E53B-4E23-9C0E-CC6B96A78EFA}" dt="2024-05-20T19:31:30.118" v="483" actId="478"/>
          <ac:picMkLst>
            <pc:docMk/>
            <pc:sldMk cId="1866386326" sldId="278"/>
            <ac:picMk id="3" creationId="{645A16E6-1A5D-5672-13E6-CBFB7B363320}"/>
          </ac:picMkLst>
        </pc:picChg>
        <pc:picChg chg="add mod ord modCrop">
          <ac:chgData name="Amalia Rial Plaza" userId="389a6ce2-9b90-4786-8d84-93f42e7d7d50" providerId="ADAL" clId="{F7E0E832-E53B-4E23-9C0E-CC6B96A78EFA}" dt="2024-05-20T19:36:45.095" v="526" actId="171"/>
          <ac:picMkLst>
            <pc:docMk/>
            <pc:sldMk cId="1866386326" sldId="278"/>
            <ac:picMk id="4" creationId="{E444046B-A1BA-D1C4-8EDC-DEA9F65FDC2C}"/>
          </ac:picMkLst>
        </pc:picChg>
        <pc:picChg chg="mod modCrop">
          <ac:chgData name="Amalia Rial Plaza" userId="389a6ce2-9b90-4786-8d84-93f42e7d7d50" providerId="ADAL" clId="{F7E0E832-E53B-4E23-9C0E-CC6B96A78EFA}" dt="2024-05-20T19:32:12.643" v="489" actId="14100"/>
          <ac:picMkLst>
            <pc:docMk/>
            <pc:sldMk cId="1866386326" sldId="278"/>
            <ac:picMk id="1120" creationId="{4CD17EC3-9013-4B31-EC1E-4DBAB6461BC8}"/>
          </ac:picMkLst>
        </pc:picChg>
      </pc:sldChg>
      <pc:sldChg chg="addSp delSp modSp add del mod">
        <pc:chgData name="Amalia Rial Plaza" userId="389a6ce2-9b90-4786-8d84-93f42e7d7d50" providerId="ADAL" clId="{F7E0E832-E53B-4E23-9C0E-CC6B96A78EFA}" dt="2024-05-20T20:13:50.431" v="604" actId="2696"/>
        <pc:sldMkLst>
          <pc:docMk/>
          <pc:sldMk cId="0" sldId="279"/>
        </pc:sldMkLst>
        <pc:spChg chg="add del mod">
          <ac:chgData name="Amalia Rial Plaza" userId="389a6ce2-9b90-4786-8d84-93f42e7d7d50" providerId="ADAL" clId="{F7E0E832-E53B-4E23-9C0E-CC6B96A78EFA}" dt="2024-05-20T20:11:17.145" v="575" actId="478"/>
          <ac:spMkLst>
            <pc:docMk/>
            <pc:sldMk cId="0" sldId="279"/>
            <ac:spMk id="3" creationId="{9CF6BCA3-73A8-C589-AC29-BBA894EE58F3}"/>
          </ac:spMkLst>
        </pc:spChg>
        <pc:spChg chg="add del mod">
          <ac:chgData name="Amalia Rial Plaza" userId="389a6ce2-9b90-4786-8d84-93f42e7d7d50" providerId="ADAL" clId="{F7E0E832-E53B-4E23-9C0E-CC6B96A78EFA}" dt="2024-05-20T20:11:16.054" v="574" actId="478"/>
          <ac:spMkLst>
            <pc:docMk/>
            <pc:sldMk cId="0" sldId="279"/>
            <ac:spMk id="5" creationId="{3AA14892-5F3B-2055-3621-40FE3FEB8D0C}"/>
          </ac:spMkLst>
        </pc:spChg>
        <pc:spChg chg="add del mod">
          <ac:chgData name="Amalia Rial Plaza" userId="389a6ce2-9b90-4786-8d84-93f42e7d7d50" providerId="ADAL" clId="{F7E0E832-E53B-4E23-9C0E-CC6B96A78EFA}" dt="2024-05-20T20:11:10.318" v="573" actId="478"/>
          <ac:spMkLst>
            <pc:docMk/>
            <pc:sldMk cId="0" sldId="279"/>
            <ac:spMk id="7" creationId="{2AB45581-9EF6-DCBA-E464-5A428848E784}"/>
          </ac:spMkLst>
        </pc:spChg>
        <pc:spChg chg="add del mod">
          <ac:chgData name="Amalia Rial Plaza" userId="389a6ce2-9b90-4786-8d84-93f42e7d7d50" providerId="ADAL" clId="{F7E0E832-E53B-4E23-9C0E-CC6B96A78EFA}" dt="2024-05-20T20:11:05.188" v="572" actId="478"/>
          <ac:spMkLst>
            <pc:docMk/>
            <pc:sldMk cId="0" sldId="279"/>
            <ac:spMk id="9" creationId="{4503047A-9DEA-BFF8-5ED6-F92861E72523}"/>
          </ac:spMkLst>
        </pc:spChg>
        <pc:spChg chg="add del mod">
          <ac:chgData name="Amalia Rial Plaza" userId="389a6ce2-9b90-4786-8d84-93f42e7d7d50" providerId="ADAL" clId="{F7E0E832-E53B-4E23-9C0E-CC6B96A78EFA}" dt="2024-05-20T20:11:00.381" v="570" actId="478"/>
          <ac:spMkLst>
            <pc:docMk/>
            <pc:sldMk cId="0" sldId="279"/>
            <ac:spMk id="11" creationId="{9A1BDF1B-A79A-62A8-9E6D-198955DF6D76}"/>
          </ac:spMkLst>
        </pc:spChg>
        <pc:spChg chg="add del mod">
          <ac:chgData name="Amalia Rial Plaza" userId="389a6ce2-9b90-4786-8d84-93f42e7d7d50" providerId="ADAL" clId="{F7E0E832-E53B-4E23-9C0E-CC6B96A78EFA}" dt="2024-05-20T20:10:55.614" v="568" actId="478"/>
          <ac:spMkLst>
            <pc:docMk/>
            <pc:sldMk cId="0" sldId="279"/>
            <ac:spMk id="13" creationId="{F06D6055-9886-4BCC-F812-A81A89F8DD35}"/>
          </ac:spMkLst>
        </pc:spChg>
        <pc:spChg chg="add del mod">
          <ac:chgData name="Amalia Rial Plaza" userId="389a6ce2-9b90-4786-8d84-93f42e7d7d50" providerId="ADAL" clId="{F7E0E832-E53B-4E23-9C0E-CC6B96A78EFA}" dt="2024-05-20T20:10:52.598" v="566" actId="478"/>
          <ac:spMkLst>
            <pc:docMk/>
            <pc:sldMk cId="0" sldId="279"/>
            <ac:spMk id="15" creationId="{5D16A129-311D-0A97-A482-8530B3A08A6C}"/>
          </ac:spMkLst>
        </pc:spChg>
        <pc:spChg chg="add mod">
          <ac:chgData name="Amalia Rial Plaza" userId="389a6ce2-9b90-4786-8d84-93f42e7d7d50" providerId="ADAL" clId="{F7E0E832-E53B-4E23-9C0E-CC6B96A78EFA}" dt="2024-05-20T20:10:46.272" v="564"/>
          <ac:spMkLst>
            <pc:docMk/>
            <pc:sldMk cId="0" sldId="279"/>
            <ac:spMk id="16" creationId="{4817907B-C058-8381-CB69-333BF94356B7}"/>
          </ac:spMkLst>
        </pc:spChg>
        <pc:spChg chg="add mod">
          <ac:chgData name="Amalia Rial Plaza" userId="389a6ce2-9b90-4786-8d84-93f42e7d7d50" providerId="ADAL" clId="{F7E0E832-E53B-4E23-9C0E-CC6B96A78EFA}" dt="2024-05-20T20:10:46.272" v="564"/>
          <ac:spMkLst>
            <pc:docMk/>
            <pc:sldMk cId="0" sldId="279"/>
            <ac:spMk id="17" creationId="{9D9BC936-4902-C1A2-932F-FC50FDC978F6}"/>
          </ac:spMkLst>
        </pc:spChg>
        <pc:spChg chg="add mod">
          <ac:chgData name="Amalia Rial Plaza" userId="389a6ce2-9b90-4786-8d84-93f42e7d7d50" providerId="ADAL" clId="{F7E0E832-E53B-4E23-9C0E-CC6B96A78EFA}" dt="2024-05-20T20:10:46.272" v="564"/>
          <ac:spMkLst>
            <pc:docMk/>
            <pc:sldMk cId="0" sldId="279"/>
            <ac:spMk id="18" creationId="{009C4836-F8B4-28A2-983F-264D3DDB1B5B}"/>
          </ac:spMkLst>
        </pc:spChg>
        <pc:spChg chg="add mod">
          <ac:chgData name="Amalia Rial Plaza" userId="389a6ce2-9b90-4786-8d84-93f42e7d7d50" providerId="ADAL" clId="{F7E0E832-E53B-4E23-9C0E-CC6B96A78EFA}" dt="2024-05-20T20:10:46.272" v="564"/>
          <ac:spMkLst>
            <pc:docMk/>
            <pc:sldMk cId="0" sldId="279"/>
            <ac:spMk id="19" creationId="{12932005-F6B7-CDEA-9981-7900B7FC1EAC}"/>
          </ac:spMkLst>
        </pc:spChg>
        <pc:spChg chg="add mod">
          <ac:chgData name="Amalia Rial Plaza" userId="389a6ce2-9b90-4786-8d84-93f42e7d7d50" providerId="ADAL" clId="{F7E0E832-E53B-4E23-9C0E-CC6B96A78EFA}" dt="2024-05-20T20:10:46.272" v="564"/>
          <ac:spMkLst>
            <pc:docMk/>
            <pc:sldMk cId="0" sldId="279"/>
            <ac:spMk id="20" creationId="{2E3D39A4-85EF-5348-2228-559C52447F5E}"/>
          </ac:spMkLst>
        </pc:spChg>
        <pc:spChg chg="add mod">
          <ac:chgData name="Amalia Rial Plaza" userId="389a6ce2-9b90-4786-8d84-93f42e7d7d50" providerId="ADAL" clId="{F7E0E832-E53B-4E23-9C0E-CC6B96A78EFA}" dt="2024-05-20T20:11:58.947" v="579" actId="1076"/>
          <ac:spMkLst>
            <pc:docMk/>
            <pc:sldMk cId="0" sldId="279"/>
            <ac:spMk id="21" creationId="{316DEDD2-A34D-0847-FFA7-C0728E98A2A2}"/>
          </ac:spMkLst>
        </pc:spChg>
        <pc:spChg chg="mod">
          <ac:chgData name="Amalia Rial Plaza" userId="389a6ce2-9b90-4786-8d84-93f42e7d7d50" providerId="ADAL" clId="{F7E0E832-E53B-4E23-9C0E-CC6B96A78EFA}" dt="2024-05-20T20:10:46.272" v="564"/>
          <ac:spMkLst>
            <pc:docMk/>
            <pc:sldMk cId="0" sldId="279"/>
            <ac:spMk id="23" creationId="{2AD6FC8C-652E-F9B9-CA16-C1C352FC6528}"/>
          </ac:spMkLst>
        </pc:spChg>
        <pc:spChg chg="mod">
          <ac:chgData name="Amalia Rial Plaza" userId="389a6ce2-9b90-4786-8d84-93f42e7d7d50" providerId="ADAL" clId="{F7E0E832-E53B-4E23-9C0E-CC6B96A78EFA}" dt="2024-05-20T20:10:46.272" v="564"/>
          <ac:spMkLst>
            <pc:docMk/>
            <pc:sldMk cId="0" sldId="279"/>
            <ac:spMk id="24" creationId="{06B06C97-FB06-DCDB-529F-79FA8C5456BE}"/>
          </ac:spMkLst>
        </pc:spChg>
        <pc:spChg chg="mod">
          <ac:chgData name="Amalia Rial Plaza" userId="389a6ce2-9b90-4786-8d84-93f42e7d7d50" providerId="ADAL" clId="{F7E0E832-E53B-4E23-9C0E-CC6B96A78EFA}" dt="2024-05-20T20:10:46.272" v="564"/>
          <ac:spMkLst>
            <pc:docMk/>
            <pc:sldMk cId="0" sldId="279"/>
            <ac:spMk id="25" creationId="{BCE22F7A-8269-B621-75F1-C2EA34DE7A13}"/>
          </ac:spMkLst>
        </pc:spChg>
        <pc:spChg chg="mod">
          <ac:chgData name="Amalia Rial Plaza" userId="389a6ce2-9b90-4786-8d84-93f42e7d7d50" providerId="ADAL" clId="{F7E0E832-E53B-4E23-9C0E-CC6B96A78EFA}" dt="2024-05-20T20:10:46.272" v="564"/>
          <ac:spMkLst>
            <pc:docMk/>
            <pc:sldMk cId="0" sldId="279"/>
            <ac:spMk id="26" creationId="{D4EB80BE-1345-E06B-2891-C438386365B7}"/>
          </ac:spMkLst>
        </pc:spChg>
        <pc:spChg chg="mod">
          <ac:chgData name="Amalia Rial Plaza" userId="389a6ce2-9b90-4786-8d84-93f42e7d7d50" providerId="ADAL" clId="{F7E0E832-E53B-4E23-9C0E-CC6B96A78EFA}" dt="2024-05-20T20:10:46.272" v="564"/>
          <ac:spMkLst>
            <pc:docMk/>
            <pc:sldMk cId="0" sldId="279"/>
            <ac:spMk id="27" creationId="{0CA203A2-673D-E13E-C6CE-0741AD1BE4B2}"/>
          </ac:spMkLst>
        </pc:spChg>
        <pc:spChg chg="mod">
          <ac:chgData name="Amalia Rial Plaza" userId="389a6ce2-9b90-4786-8d84-93f42e7d7d50" providerId="ADAL" clId="{F7E0E832-E53B-4E23-9C0E-CC6B96A78EFA}" dt="2024-05-20T20:10:46.272" v="564"/>
          <ac:spMkLst>
            <pc:docMk/>
            <pc:sldMk cId="0" sldId="279"/>
            <ac:spMk id="28" creationId="{EF5EF8CD-3B7A-ED1A-4D87-88F1F893B931}"/>
          </ac:spMkLst>
        </pc:spChg>
        <pc:spChg chg="mod">
          <ac:chgData name="Amalia Rial Plaza" userId="389a6ce2-9b90-4786-8d84-93f42e7d7d50" providerId="ADAL" clId="{F7E0E832-E53B-4E23-9C0E-CC6B96A78EFA}" dt="2024-05-20T20:11:55.573" v="577" actId="14100"/>
          <ac:spMkLst>
            <pc:docMk/>
            <pc:sldMk cId="0" sldId="279"/>
            <ac:spMk id="1187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20:11:25.959" v="576" actId="478"/>
          <ac:spMkLst>
            <pc:docMk/>
            <pc:sldMk cId="0" sldId="279"/>
            <ac:spMk id="1188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20:10:45.849" v="563" actId="478"/>
          <ac:spMkLst>
            <pc:docMk/>
            <pc:sldMk cId="0" sldId="279"/>
            <ac:spMk id="1205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20:10:45.849" v="563" actId="478"/>
          <ac:spMkLst>
            <pc:docMk/>
            <pc:sldMk cId="0" sldId="279"/>
            <ac:spMk id="1213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20:10:45.849" v="563" actId="478"/>
          <ac:spMkLst>
            <pc:docMk/>
            <pc:sldMk cId="0" sldId="279"/>
            <ac:spMk id="1214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20:10:45.849" v="563" actId="478"/>
          <ac:spMkLst>
            <pc:docMk/>
            <pc:sldMk cId="0" sldId="279"/>
            <ac:spMk id="1215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20:10:45.849" v="563" actId="478"/>
          <ac:spMkLst>
            <pc:docMk/>
            <pc:sldMk cId="0" sldId="279"/>
            <ac:spMk id="1216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20:10:45.849" v="563" actId="478"/>
          <ac:spMkLst>
            <pc:docMk/>
            <pc:sldMk cId="0" sldId="279"/>
            <ac:spMk id="1217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20:10:45.849" v="563" actId="478"/>
          <ac:spMkLst>
            <pc:docMk/>
            <pc:sldMk cId="0" sldId="279"/>
            <ac:spMk id="1218" creationId="{00000000-0000-0000-0000-000000000000}"/>
          </ac:spMkLst>
        </pc:spChg>
        <pc:grpChg chg="add mod">
          <ac:chgData name="Amalia Rial Plaza" userId="389a6ce2-9b90-4786-8d84-93f42e7d7d50" providerId="ADAL" clId="{F7E0E832-E53B-4E23-9C0E-CC6B96A78EFA}" dt="2024-05-20T20:10:46.272" v="564"/>
          <ac:grpSpMkLst>
            <pc:docMk/>
            <pc:sldMk cId="0" sldId="279"/>
            <ac:grpSpMk id="22" creationId="{75BFE09D-3EA2-CCE1-5943-E4488BCC4EC5}"/>
          </ac:grpSpMkLst>
        </pc:grpChg>
        <pc:grpChg chg="del">
          <ac:chgData name="Amalia Rial Plaza" userId="389a6ce2-9b90-4786-8d84-93f42e7d7d50" providerId="ADAL" clId="{F7E0E832-E53B-4E23-9C0E-CC6B96A78EFA}" dt="2024-05-20T20:10:45.849" v="563" actId="478"/>
          <ac:grpSpMkLst>
            <pc:docMk/>
            <pc:sldMk cId="0" sldId="279"/>
            <ac:grpSpMk id="1206" creationId="{00000000-0000-0000-0000-000000000000}"/>
          </ac:grpSpMkLst>
        </pc:grpChg>
      </pc:sldChg>
      <pc:sldChg chg="addSp delSp modSp add del mod">
        <pc:chgData name="Amalia Rial Plaza" userId="389a6ce2-9b90-4786-8d84-93f42e7d7d50" providerId="ADAL" clId="{F7E0E832-E53B-4E23-9C0E-CC6B96A78EFA}" dt="2024-05-20T20:12:51.741" v="594"/>
        <pc:sldMkLst>
          <pc:docMk/>
          <pc:sldMk cId="895697596" sldId="279"/>
        </pc:sldMkLst>
        <pc:spChg chg="add del mod">
          <ac:chgData name="Amalia Rial Plaza" userId="389a6ce2-9b90-4786-8d84-93f42e7d7d50" providerId="ADAL" clId="{F7E0E832-E53B-4E23-9C0E-CC6B96A78EFA}" dt="2024-05-20T20:12:49.761" v="592" actId="478"/>
          <ac:spMkLst>
            <pc:docMk/>
            <pc:sldMk cId="895697596" sldId="279"/>
            <ac:spMk id="3" creationId="{FAE8941F-1CD7-AB7A-DDDF-6BDB19B876C6}"/>
          </ac:spMkLst>
        </pc:spChg>
        <pc:spChg chg="add del mod">
          <ac:chgData name="Amalia Rial Plaza" userId="389a6ce2-9b90-4786-8d84-93f42e7d7d50" providerId="ADAL" clId="{F7E0E832-E53B-4E23-9C0E-CC6B96A78EFA}" dt="2024-05-20T20:12:51.080" v="593" actId="1076"/>
          <ac:spMkLst>
            <pc:docMk/>
            <pc:sldMk cId="895697596" sldId="279"/>
            <ac:spMk id="5" creationId="{BDEF1069-AC19-B9C1-08EA-8FC16780D188}"/>
          </ac:spMkLst>
        </pc:spChg>
        <pc:spChg chg="add del">
          <ac:chgData name="Amalia Rial Plaza" userId="389a6ce2-9b90-4786-8d84-93f42e7d7d50" providerId="ADAL" clId="{F7E0E832-E53B-4E23-9C0E-CC6B96A78EFA}" dt="2024-05-20T20:12:49.761" v="592" actId="478"/>
          <ac:spMkLst>
            <pc:docMk/>
            <pc:sldMk cId="895697596" sldId="279"/>
            <ac:spMk id="8" creationId="{3FADCCC8-F0BE-9CC1-115E-FCD43F3DD920}"/>
          </ac:spMkLst>
        </pc:spChg>
        <pc:spChg chg="add del">
          <ac:chgData name="Amalia Rial Plaza" userId="389a6ce2-9b90-4786-8d84-93f42e7d7d50" providerId="ADAL" clId="{F7E0E832-E53B-4E23-9C0E-CC6B96A78EFA}" dt="2024-05-20T20:12:49.761" v="592" actId="478"/>
          <ac:spMkLst>
            <pc:docMk/>
            <pc:sldMk cId="895697596" sldId="279"/>
            <ac:spMk id="9" creationId="{E1329D9E-617D-6609-FD1E-135E5F8A9A68}"/>
          </ac:spMkLst>
        </pc:spChg>
        <pc:spChg chg="add del">
          <ac:chgData name="Amalia Rial Plaza" userId="389a6ce2-9b90-4786-8d84-93f42e7d7d50" providerId="ADAL" clId="{F7E0E832-E53B-4E23-9C0E-CC6B96A78EFA}" dt="2024-05-20T20:12:49.761" v="592" actId="478"/>
          <ac:spMkLst>
            <pc:docMk/>
            <pc:sldMk cId="895697596" sldId="279"/>
            <ac:spMk id="10" creationId="{B699FC22-FD99-3F3F-AD8B-235B3A35860E}"/>
          </ac:spMkLst>
        </pc:spChg>
        <pc:spChg chg="add del">
          <ac:chgData name="Amalia Rial Plaza" userId="389a6ce2-9b90-4786-8d84-93f42e7d7d50" providerId="ADAL" clId="{F7E0E832-E53B-4E23-9C0E-CC6B96A78EFA}" dt="2024-05-20T20:12:49.761" v="592" actId="478"/>
          <ac:spMkLst>
            <pc:docMk/>
            <pc:sldMk cId="895697596" sldId="279"/>
            <ac:spMk id="11" creationId="{87C43BFA-A42C-C85A-D1E7-7947838BF021}"/>
          </ac:spMkLst>
        </pc:spChg>
        <pc:spChg chg="add del">
          <ac:chgData name="Amalia Rial Plaza" userId="389a6ce2-9b90-4786-8d84-93f42e7d7d50" providerId="ADAL" clId="{F7E0E832-E53B-4E23-9C0E-CC6B96A78EFA}" dt="2024-05-20T20:12:49.761" v="592" actId="478"/>
          <ac:spMkLst>
            <pc:docMk/>
            <pc:sldMk cId="895697596" sldId="279"/>
            <ac:spMk id="12" creationId="{AB2BE0A2-5348-9469-1CFA-676CF1340380}"/>
          </ac:spMkLst>
        </pc:spChg>
        <pc:spChg chg="add del">
          <ac:chgData name="Amalia Rial Plaza" userId="389a6ce2-9b90-4786-8d84-93f42e7d7d50" providerId="ADAL" clId="{F7E0E832-E53B-4E23-9C0E-CC6B96A78EFA}" dt="2024-05-20T20:12:49.761" v="592" actId="478"/>
          <ac:spMkLst>
            <pc:docMk/>
            <pc:sldMk cId="895697596" sldId="279"/>
            <ac:spMk id="13" creationId="{E174FB4E-C4DB-F684-2ED4-875B1BD5BB4C}"/>
          </ac:spMkLst>
        </pc:spChg>
        <pc:spChg chg="add del">
          <ac:chgData name="Amalia Rial Plaza" userId="389a6ce2-9b90-4786-8d84-93f42e7d7d50" providerId="ADAL" clId="{F7E0E832-E53B-4E23-9C0E-CC6B96A78EFA}" dt="2024-05-20T20:12:49.761" v="592" actId="478"/>
          <ac:spMkLst>
            <pc:docMk/>
            <pc:sldMk cId="895697596" sldId="279"/>
            <ac:spMk id="256" creationId="{00000000-0000-0000-0000-000000000000}"/>
          </ac:spMkLst>
        </pc:spChg>
        <pc:spChg chg="add del">
          <ac:chgData name="Amalia Rial Plaza" userId="389a6ce2-9b90-4786-8d84-93f42e7d7d50" providerId="ADAL" clId="{F7E0E832-E53B-4E23-9C0E-CC6B96A78EFA}" dt="2024-05-20T20:12:49.761" v="592" actId="478"/>
          <ac:spMkLst>
            <pc:docMk/>
            <pc:sldMk cId="895697596" sldId="279"/>
            <ac:spMk id="259" creationId="{00000000-0000-0000-0000-000000000000}"/>
          </ac:spMkLst>
        </pc:spChg>
        <pc:grpChg chg="add del">
          <ac:chgData name="Amalia Rial Plaza" userId="389a6ce2-9b90-4786-8d84-93f42e7d7d50" providerId="ADAL" clId="{F7E0E832-E53B-4E23-9C0E-CC6B96A78EFA}" dt="2024-05-20T20:12:49.761" v="592" actId="478"/>
          <ac:grpSpMkLst>
            <pc:docMk/>
            <pc:sldMk cId="895697596" sldId="279"/>
            <ac:grpSpMk id="260" creationId="{00000000-0000-0000-0000-000000000000}"/>
          </ac:grpSpMkLst>
        </pc:grpChg>
        <pc:picChg chg="add del mod">
          <ac:chgData name="Amalia Rial Plaza" userId="389a6ce2-9b90-4786-8d84-93f42e7d7d50" providerId="ADAL" clId="{F7E0E832-E53B-4E23-9C0E-CC6B96A78EFA}" dt="2024-05-20T20:12:49.236" v="591" actId="22"/>
          <ac:picMkLst>
            <pc:docMk/>
            <pc:sldMk cId="895697596" sldId="279"/>
            <ac:picMk id="6" creationId="{8915E1C0-CF41-6C9E-E982-9E1BB03A8B24}"/>
          </ac:picMkLst>
        </pc:picChg>
      </pc:sldChg>
      <pc:sldChg chg="add del">
        <pc:chgData name="Amalia Rial Plaza" userId="389a6ce2-9b90-4786-8d84-93f42e7d7d50" providerId="ADAL" clId="{F7E0E832-E53B-4E23-9C0E-CC6B96A78EFA}" dt="2024-05-20T20:12:38.219" v="585"/>
        <pc:sldMkLst>
          <pc:docMk/>
          <pc:sldMk cId="1302598560" sldId="280"/>
        </pc:sldMkLst>
      </pc:sldChg>
      <pc:sldChg chg="addSp delSp modSp add mod modTransition">
        <pc:chgData name="Amalia Rial Plaza" userId="389a6ce2-9b90-4786-8d84-93f42e7d7d50" providerId="ADAL" clId="{F7E0E832-E53B-4E23-9C0E-CC6B96A78EFA}" dt="2024-05-20T21:13:12.361" v="642"/>
        <pc:sldMkLst>
          <pc:docMk/>
          <pc:sldMk cId="1770028467" sldId="280"/>
        </pc:sldMkLst>
        <pc:spChg chg="add del mod">
          <ac:chgData name="Amalia Rial Plaza" userId="389a6ce2-9b90-4786-8d84-93f42e7d7d50" providerId="ADAL" clId="{F7E0E832-E53B-4E23-9C0E-CC6B96A78EFA}" dt="2024-05-20T20:13:37.533" v="602" actId="478"/>
          <ac:spMkLst>
            <pc:docMk/>
            <pc:sldMk cId="1770028467" sldId="280"/>
            <ac:spMk id="3" creationId="{EDDA818B-6E25-DB1F-CB2E-84B95227A78C}"/>
          </ac:spMkLst>
        </pc:spChg>
        <pc:spChg chg="add mod">
          <ac:chgData name="Amalia Rial Plaza" userId="389a6ce2-9b90-4786-8d84-93f42e7d7d50" providerId="ADAL" clId="{F7E0E832-E53B-4E23-9C0E-CC6B96A78EFA}" dt="2024-05-20T20:15:19.596" v="634" actId="1076"/>
          <ac:spMkLst>
            <pc:docMk/>
            <pc:sldMk cId="1770028467" sldId="280"/>
            <ac:spMk id="4" creationId="{20DCE1D5-C339-A053-C8AF-3A44673DF01C}"/>
          </ac:spMkLst>
        </pc:spChg>
        <pc:spChg chg="del mod">
          <ac:chgData name="Amalia Rial Plaza" userId="389a6ce2-9b90-4786-8d84-93f42e7d7d50" providerId="ADAL" clId="{F7E0E832-E53B-4E23-9C0E-CC6B96A78EFA}" dt="2024-05-20T20:13:25.884" v="600" actId="478"/>
          <ac:spMkLst>
            <pc:docMk/>
            <pc:sldMk cId="1770028467" sldId="280"/>
            <ac:spMk id="5" creationId="{BDEF1069-AC19-B9C1-08EA-8FC16780D188}"/>
          </ac:spMkLst>
        </pc:spChg>
        <pc:spChg chg="add mod">
          <ac:chgData name="Amalia Rial Plaza" userId="389a6ce2-9b90-4786-8d84-93f42e7d7d50" providerId="ADAL" clId="{F7E0E832-E53B-4E23-9C0E-CC6B96A78EFA}" dt="2024-05-20T20:15:14.229" v="633" actId="1076"/>
          <ac:spMkLst>
            <pc:docMk/>
            <pc:sldMk cId="1770028467" sldId="280"/>
            <ac:spMk id="6" creationId="{CCD0745F-C169-84D7-FFAD-CCBBB6679827}"/>
          </ac:spMkLst>
        </pc:spChg>
        <pc:spChg chg="add mod">
          <ac:chgData name="Amalia Rial Plaza" userId="389a6ce2-9b90-4786-8d84-93f42e7d7d50" providerId="ADAL" clId="{F7E0E832-E53B-4E23-9C0E-CC6B96A78EFA}" dt="2024-05-20T20:13:34.549" v="601"/>
          <ac:spMkLst>
            <pc:docMk/>
            <pc:sldMk cId="1770028467" sldId="280"/>
            <ac:spMk id="7" creationId="{AE251104-A5DC-8F83-CE49-A4474807870B}"/>
          </ac:spMkLst>
        </pc:spChg>
        <pc:spChg chg="del">
          <ac:chgData name="Amalia Rial Plaza" userId="389a6ce2-9b90-4786-8d84-93f42e7d7d50" providerId="ADAL" clId="{F7E0E832-E53B-4E23-9C0E-CC6B96A78EFA}" dt="2024-05-20T20:13:25.884" v="600" actId="478"/>
          <ac:spMkLst>
            <pc:docMk/>
            <pc:sldMk cId="1770028467" sldId="280"/>
            <ac:spMk id="8" creationId="{3FADCCC8-F0BE-9CC1-115E-FCD43F3DD920}"/>
          </ac:spMkLst>
        </pc:spChg>
        <pc:spChg chg="del">
          <ac:chgData name="Amalia Rial Plaza" userId="389a6ce2-9b90-4786-8d84-93f42e7d7d50" providerId="ADAL" clId="{F7E0E832-E53B-4E23-9C0E-CC6B96A78EFA}" dt="2024-05-20T20:13:25.884" v="600" actId="478"/>
          <ac:spMkLst>
            <pc:docMk/>
            <pc:sldMk cId="1770028467" sldId="280"/>
            <ac:spMk id="9" creationId="{E1329D9E-617D-6609-FD1E-135E5F8A9A68}"/>
          </ac:spMkLst>
        </pc:spChg>
        <pc:spChg chg="del">
          <ac:chgData name="Amalia Rial Plaza" userId="389a6ce2-9b90-4786-8d84-93f42e7d7d50" providerId="ADAL" clId="{F7E0E832-E53B-4E23-9C0E-CC6B96A78EFA}" dt="2024-05-20T20:13:25.884" v="600" actId="478"/>
          <ac:spMkLst>
            <pc:docMk/>
            <pc:sldMk cId="1770028467" sldId="280"/>
            <ac:spMk id="10" creationId="{B699FC22-FD99-3F3F-AD8B-235B3A35860E}"/>
          </ac:spMkLst>
        </pc:spChg>
        <pc:spChg chg="del">
          <ac:chgData name="Amalia Rial Plaza" userId="389a6ce2-9b90-4786-8d84-93f42e7d7d50" providerId="ADAL" clId="{F7E0E832-E53B-4E23-9C0E-CC6B96A78EFA}" dt="2024-05-20T20:13:25.884" v="600" actId="478"/>
          <ac:spMkLst>
            <pc:docMk/>
            <pc:sldMk cId="1770028467" sldId="280"/>
            <ac:spMk id="11" creationId="{87C43BFA-A42C-C85A-D1E7-7947838BF021}"/>
          </ac:spMkLst>
        </pc:spChg>
        <pc:spChg chg="del">
          <ac:chgData name="Amalia Rial Plaza" userId="389a6ce2-9b90-4786-8d84-93f42e7d7d50" providerId="ADAL" clId="{F7E0E832-E53B-4E23-9C0E-CC6B96A78EFA}" dt="2024-05-20T20:13:25.884" v="600" actId="478"/>
          <ac:spMkLst>
            <pc:docMk/>
            <pc:sldMk cId="1770028467" sldId="280"/>
            <ac:spMk id="12" creationId="{AB2BE0A2-5348-9469-1CFA-676CF1340380}"/>
          </ac:spMkLst>
        </pc:spChg>
        <pc:spChg chg="del">
          <ac:chgData name="Amalia Rial Plaza" userId="389a6ce2-9b90-4786-8d84-93f42e7d7d50" providerId="ADAL" clId="{F7E0E832-E53B-4E23-9C0E-CC6B96A78EFA}" dt="2024-05-20T20:13:25.884" v="600" actId="478"/>
          <ac:spMkLst>
            <pc:docMk/>
            <pc:sldMk cId="1770028467" sldId="280"/>
            <ac:spMk id="13" creationId="{E174FB4E-C4DB-F684-2ED4-875B1BD5BB4C}"/>
          </ac:spMkLst>
        </pc:spChg>
        <pc:spChg chg="add mod">
          <ac:chgData name="Amalia Rial Plaza" userId="389a6ce2-9b90-4786-8d84-93f42e7d7d50" providerId="ADAL" clId="{F7E0E832-E53B-4E23-9C0E-CC6B96A78EFA}" dt="2024-05-20T20:13:34.549" v="601"/>
          <ac:spMkLst>
            <pc:docMk/>
            <pc:sldMk cId="1770028467" sldId="280"/>
            <ac:spMk id="14" creationId="{FA649904-7C44-5EDC-3014-4C770D9A19DD}"/>
          </ac:spMkLst>
        </pc:spChg>
        <pc:spChg chg="add mod">
          <ac:chgData name="Amalia Rial Plaza" userId="389a6ce2-9b90-4786-8d84-93f42e7d7d50" providerId="ADAL" clId="{F7E0E832-E53B-4E23-9C0E-CC6B96A78EFA}" dt="2024-05-20T20:13:34.549" v="601"/>
          <ac:spMkLst>
            <pc:docMk/>
            <pc:sldMk cId="1770028467" sldId="280"/>
            <ac:spMk id="15" creationId="{426946DB-909D-F866-9695-2F6AFFF480F4}"/>
          </ac:spMkLst>
        </pc:spChg>
        <pc:spChg chg="add mod">
          <ac:chgData name="Amalia Rial Plaza" userId="389a6ce2-9b90-4786-8d84-93f42e7d7d50" providerId="ADAL" clId="{F7E0E832-E53B-4E23-9C0E-CC6B96A78EFA}" dt="2024-05-20T20:13:34.549" v="601"/>
          <ac:spMkLst>
            <pc:docMk/>
            <pc:sldMk cId="1770028467" sldId="280"/>
            <ac:spMk id="16" creationId="{BE79B068-0DB2-25E8-7F21-C4A008A6155E}"/>
          </ac:spMkLst>
        </pc:spChg>
        <pc:spChg chg="add mod">
          <ac:chgData name="Amalia Rial Plaza" userId="389a6ce2-9b90-4786-8d84-93f42e7d7d50" providerId="ADAL" clId="{F7E0E832-E53B-4E23-9C0E-CC6B96A78EFA}" dt="2024-05-20T20:13:34.549" v="601"/>
          <ac:spMkLst>
            <pc:docMk/>
            <pc:sldMk cId="1770028467" sldId="280"/>
            <ac:spMk id="17" creationId="{B80A40C9-5E84-FC98-1A30-FC3210B586F4}"/>
          </ac:spMkLst>
        </pc:spChg>
        <pc:spChg chg="add mod">
          <ac:chgData name="Amalia Rial Plaza" userId="389a6ce2-9b90-4786-8d84-93f42e7d7d50" providerId="ADAL" clId="{F7E0E832-E53B-4E23-9C0E-CC6B96A78EFA}" dt="2024-05-20T20:13:34.549" v="601"/>
          <ac:spMkLst>
            <pc:docMk/>
            <pc:sldMk cId="1770028467" sldId="280"/>
            <ac:spMk id="18" creationId="{CAF0D9DE-C305-CC2F-85F3-BB5065C0BD37}"/>
          </ac:spMkLst>
        </pc:spChg>
        <pc:spChg chg="mod">
          <ac:chgData name="Amalia Rial Plaza" userId="389a6ce2-9b90-4786-8d84-93f42e7d7d50" providerId="ADAL" clId="{F7E0E832-E53B-4E23-9C0E-CC6B96A78EFA}" dt="2024-05-20T20:13:34.549" v="601"/>
          <ac:spMkLst>
            <pc:docMk/>
            <pc:sldMk cId="1770028467" sldId="280"/>
            <ac:spMk id="20" creationId="{CA161E1E-C3A3-1346-24B9-D0BCEC1E3DDF}"/>
          </ac:spMkLst>
        </pc:spChg>
        <pc:spChg chg="mod">
          <ac:chgData name="Amalia Rial Plaza" userId="389a6ce2-9b90-4786-8d84-93f42e7d7d50" providerId="ADAL" clId="{F7E0E832-E53B-4E23-9C0E-CC6B96A78EFA}" dt="2024-05-20T20:13:34.549" v="601"/>
          <ac:spMkLst>
            <pc:docMk/>
            <pc:sldMk cId="1770028467" sldId="280"/>
            <ac:spMk id="21" creationId="{16DCC2A1-4A04-BC02-AB89-942D7D3909E1}"/>
          </ac:spMkLst>
        </pc:spChg>
        <pc:spChg chg="mod">
          <ac:chgData name="Amalia Rial Plaza" userId="389a6ce2-9b90-4786-8d84-93f42e7d7d50" providerId="ADAL" clId="{F7E0E832-E53B-4E23-9C0E-CC6B96A78EFA}" dt="2024-05-20T20:13:34.549" v="601"/>
          <ac:spMkLst>
            <pc:docMk/>
            <pc:sldMk cId="1770028467" sldId="280"/>
            <ac:spMk id="22" creationId="{7AA0466B-6DEE-A21F-A4A7-7AF2C74ED6DC}"/>
          </ac:spMkLst>
        </pc:spChg>
        <pc:spChg chg="mod">
          <ac:chgData name="Amalia Rial Plaza" userId="389a6ce2-9b90-4786-8d84-93f42e7d7d50" providerId="ADAL" clId="{F7E0E832-E53B-4E23-9C0E-CC6B96A78EFA}" dt="2024-05-20T20:13:34.549" v="601"/>
          <ac:spMkLst>
            <pc:docMk/>
            <pc:sldMk cId="1770028467" sldId="280"/>
            <ac:spMk id="23" creationId="{649AE70F-1517-2B87-F7FF-383AC5E515E9}"/>
          </ac:spMkLst>
        </pc:spChg>
        <pc:spChg chg="mod">
          <ac:chgData name="Amalia Rial Plaza" userId="389a6ce2-9b90-4786-8d84-93f42e7d7d50" providerId="ADAL" clId="{F7E0E832-E53B-4E23-9C0E-CC6B96A78EFA}" dt="2024-05-20T20:13:34.549" v="601"/>
          <ac:spMkLst>
            <pc:docMk/>
            <pc:sldMk cId="1770028467" sldId="280"/>
            <ac:spMk id="24" creationId="{10097151-6466-9098-CC70-AC3DFB441BEA}"/>
          </ac:spMkLst>
        </pc:spChg>
        <pc:spChg chg="mod">
          <ac:chgData name="Amalia Rial Plaza" userId="389a6ce2-9b90-4786-8d84-93f42e7d7d50" providerId="ADAL" clId="{F7E0E832-E53B-4E23-9C0E-CC6B96A78EFA}" dt="2024-05-20T20:13:34.549" v="601"/>
          <ac:spMkLst>
            <pc:docMk/>
            <pc:sldMk cId="1770028467" sldId="280"/>
            <ac:spMk id="25" creationId="{08EE14C4-61B6-9530-D61E-563A9D091569}"/>
          </ac:spMkLst>
        </pc:spChg>
        <pc:spChg chg="del">
          <ac:chgData name="Amalia Rial Plaza" userId="389a6ce2-9b90-4786-8d84-93f42e7d7d50" providerId="ADAL" clId="{F7E0E832-E53B-4E23-9C0E-CC6B96A78EFA}" dt="2024-05-20T20:13:25.884" v="600" actId="478"/>
          <ac:spMkLst>
            <pc:docMk/>
            <pc:sldMk cId="1770028467" sldId="280"/>
            <ac:spMk id="256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0T20:13:25.884" v="600" actId="478"/>
          <ac:spMkLst>
            <pc:docMk/>
            <pc:sldMk cId="1770028467" sldId="280"/>
            <ac:spMk id="259" creationId="{00000000-0000-0000-0000-000000000000}"/>
          </ac:spMkLst>
        </pc:spChg>
        <pc:grpChg chg="add mod">
          <ac:chgData name="Amalia Rial Plaza" userId="389a6ce2-9b90-4786-8d84-93f42e7d7d50" providerId="ADAL" clId="{F7E0E832-E53B-4E23-9C0E-CC6B96A78EFA}" dt="2024-05-20T20:13:34.549" v="601"/>
          <ac:grpSpMkLst>
            <pc:docMk/>
            <pc:sldMk cId="1770028467" sldId="280"/>
            <ac:grpSpMk id="19" creationId="{F62CB6A0-926B-B481-8E40-0D124C59C38C}"/>
          </ac:grpSpMkLst>
        </pc:grpChg>
        <pc:grpChg chg="del">
          <ac:chgData name="Amalia Rial Plaza" userId="389a6ce2-9b90-4786-8d84-93f42e7d7d50" providerId="ADAL" clId="{F7E0E832-E53B-4E23-9C0E-CC6B96A78EFA}" dt="2024-05-20T20:13:25.884" v="600" actId="478"/>
          <ac:grpSpMkLst>
            <pc:docMk/>
            <pc:sldMk cId="1770028467" sldId="280"/>
            <ac:grpSpMk id="260" creationId="{00000000-0000-0000-0000-000000000000}"/>
          </ac:grpSpMkLst>
        </pc:grpChg>
      </pc:sldChg>
      <pc:sldChg chg="addSp delSp modSp add mod">
        <pc:chgData name="Amalia Rial Plaza" userId="389a6ce2-9b90-4786-8d84-93f42e7d7d50" providerId="ADAL" clId="{F7E0E832-E53B-4E23-9C0E-CC6B96A78EFA}" dt="2024-05-22T16:14:13.525" v="712" actId="1076"/>
        <pc:sldMkLst>
          <pc:docMk/>
          <pc:sldMk cId="2685562928" sldId="281"/>
        </pc:sldMkLst>
        <pc:spChg chg="add del mod">
          <ac:chgData name="Amalia Rial Plaza" userId="389a6ce2-9b90-4786-8d84-93f42e7d7d50" providerId="ADAL" clId="{F7E0E832-E53B-4E23-9C0E-CC6B96A78EFA}" dt="2024-05-22T16:10:59.506" v="691" actId="478"/>
          <ac:spMkLst>
            <pc:docMk/>
            <pc:sldMk cId="2685562928" sldId="281"/>
            <ac:spMk id="16" creationId="{7966A936-B1BB-F86F-DBFD-A90393BBDCAD}"/>
          </ac:spMkLst>
        </pc:spChg>
        <pc:spChg chg="add del mod">
          <ac:chgData name="Amalia Rial Plaza" userId="389a6ce2-9b90-4786-8d84-93f42e7d7d50" providerId="ADAL" clId="{F7E0E832-E53B-4E23-9C0E-CC6B96A78EFA}" dt="2024-05-22T16:10:56.447" v="690" actId="478"/>
          <ac:spMkLst>
            <pc:docMk/>
            <pc:sldMk cId="2685562928" sldId="281"/>
            <ac:spMk id="18" creationId="{A310171E-A699-1C87-0BD3-0F7CC5016E1E}"/>
          </ac:spMkLst>
        </pc:spChg>
        <pc:spChg chg="add del mod">
          <ac:chgData name="Amalia Rial Plaza" userId="389a6ce2-9b90-4786-8d84-93f42e7d7d50" providerId="ADAL" clId="{F7E0E832-E53B-4E23-9C0E-CC6B96A78EFA}" dt="2024-05-22T16:11:02.236" v="692" actId="478"/>
          <ac:spMkLst>
            <pc:docMk/>
            <pc:sldMk cId="2685562928" sldId="281"/>
            <ac:spMk id="20" creationId="{9A70FB0D-B1F6-1E0F-63C0-68FB4077C6FD}"/>
          </ac:spMkLst>
        </pc:spChg>
        <pc:spChg chg="add del mod">
          <ac:chgData name="Amalia Rial Plaza" userId="389a6ce2-9b90-4786-8d84-93f42e7d7d50" providerId="ADAL" clId="{F7E0E832-E53B-4E23-9C0E-CC6B96A78EFA}" dt="2024-05-22T16:11:02.236" v="692" actId="478"/>
          <ac:spMkLst>
            <pc:docMk/>
            <pc:sldMk cId="2685562928" sldId="281"/>
            <ac:spMk id="22" creationId="{606B9F7A-8C99-3B83-6461-1CD5E0D43006}"/>
          </ac:spMkLst>
        </pc:spChg>
        <pc:spChg chg="del">
          <ac:chgData name="Amalia Rial Plaza" userId="389a6ce2-9b90-4786-8d84-93f42e7d7d50" providerId="ADAL" clId="{F7E0E832-E53B-4E23-9C0E-CC6B96A78EFA}" dt="2024-05-22T16:10:44.025" v="687" actId="478"/>
          <ac:spMkLst>
            <pc:docMk/>
            <pc:sldMk cId="2685562928" sldId="281"/>
            <ac:spMk id="579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2T16:10:40.507" v="686" actId="478"/>
          <ac:spMkLst>
            <pc:docMk/>
            <pc:sldMk cId="2685562928" sldId="281"/>
            <ac:spMk id="582" creationId="{00000000-0000-0000-0000-000000000000}"/>
          </ac:spMkLst>
        </pc:spChg>
        <pc:spChg chg="mod">
          <ac:chgData name="Amalia Rial Plaza" userId="389a6ce2-9b90-4786-8d84-93f42e7d7d50" providerId="ADAL" clId="{F7E0E832-E53B-4E23-9C0E-CC6B96A78EFA}" dt="2024-05-22T16:10:34.258" v="685" actId="20577"/>
          <ac:spMkLst>
            <pc:docMk/>
            <pc:sldMk cId="2685562928" sldId="281"/>
            <ac:spMk id="583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2T16:10:44.025" v="687" actId="478"/>
          <ac:spMkLst>
            <pc:docMk/>
            <pc:sldMk cId="2685562928" sldId="281"/>
            <ac:spMk id="584" creationId="{00000000-0000-0000-0000-000000000000}"/>
          </ac:spMkLst>
        </pc:spChg>
        <pc:spChg chg="del">
          <ac:chgData name="Amalia Rial Plaza" userId="389a6ce2-9b90-4786-8d84-93f42e7d7d50" providerId="ADAL" clId="{F7E0E832-E53B-4E23-9C0E-CC6B96A78EFA}" dt="2024-05-22T16:10:40.507" v="686" actId="478"/>
          <ac:spMkLst>
            <pc:docMk/>
            <pc:sldMk cId="2685562928" sldId="281"/>
            <ac:spMk id="585" creationId="{00000000-0000-0000-0000-000000000000}"/>
          </ac:spMkLst>
        </pc:spChg>
        <pc:spChg chg="mod">
          <ac:chgData name="Amalia Rial Plaza" userId="389a6ce2-9b90-4786-8d84-93f42e7d7d50" providerId="ADAL" clId="{F7E0E832-E53B-4E23-9C0E-CC6B96A78EFA}" dt="2024-05-22T16:14:13.525" v="712" actId="1076"/>
          <ac:spMkLst>
            <pc:docMk/>
            <pc:sldMk cId="2685562928" sldId="281"/>
            <ac:spMk id="619" creationId="{00000000-0000-0000-0000-000000000000}"/>
          </ac:spMkLst>
        </pc:spChg>
        <pc:spChg chg="mod">
          <ac:chgData name="Amalia Rial Plaza" userId="389a6ce2-9b90-4786-8d84-93f42e7d7d50" providerId="ADAL" clId="{F7E0E832-E53B-4E23-9C0E-CC6B96A78EFA}" dt="2024-05-22T16:11:05.742" v="693" actId="207"/>
          <ac:spMkLst>
            <pc:docMk/>
            <pc:sldMk cId="2685562928" sldId="281"/>
            <ac:spMk id="636" creationId="{00000000-0000-0000-0000-000000000000}"/>
          </ac:spMkLst>
        </pc:spChg>
        <pc:grpChg chg="del">
          <ac:chgData name="Amalia Rial Plaza" userId="389a6ce2-9b90-4786-8d84-93f42e7d7d50" providerId="ADAL" clId="{F7E0E832-E53B-4E23-9C0E-CC6B96A78EFA}" dt="2024-05-22T16:10:40.507" v="686" actId="478"/>
          <ac:grpSpMkLst>
            <pc:docMk/>
            <pc:sldMk cId="2685562928" sldId="281"/>
            <ac:grpSpMk id="2" creationId="{4365FC5B-2CA6-28FE-FFE6-6D2E4EF5CDB8}"/>
          </ac:grpSpMkLst>
        </pc:grpChg>
        <pc:grpChg chg="del">
          <ac:chgData name="Amalia Rial Plaza" userId="389a6ce2-9b90-4786-8d84-93f42e7d7d50" providerId="ADAL" clId="{F7E0E832-E53B-4E23-9C0E-CC6B96A78EFA}" dt="2024-05-22T16:10:40.507" v="686" actId="478"/>
          <ac:grpSpMkLst>
            <pc:docMk/>
            <pc:sldMk cId="2685562928" sldId="281"/>
            <ac:grpSpMk id="23" creationId="{7D4753A2-164F-26A7-B7D0-06875BC2D775}"/>
          </ac:grpSpMkLst>
        </pc:grpChg>
        <pc:picChg chg="add mod ord">
          <ac:chgData name="Amalia Rial Plaza" userId="389a6ce2-9b90-4786-8d84-93f42e7d7d50" providerId="ADAL" clId="{F7E0E832-E53B-4E23-9C0E-CC6B96A78EFA}" dt="2024-05-22T16:14:06.014" v="711" actId="14100"/>
          <ac:picMkLst>
            <pc:docMk/>
            <pc:sldMk cId="2685562928" sldId="281"/>
            <ac:picMk id="29" creationId="{3DD5BF32-D591-DD21-4F50-72C805EBD0EC}"/>
          </ac:picMkLst>
        </pc:picChg>
        <pc:picChg chg="del">
          <ac:chgData name="Amalia Rial Plaza" userId="389a6ce2-9b90-4786-8d84-93f42e7d7d50" providerId="ADAL" clId="{F7E0E832-E53B-4E23-9C0E-CC6B96A78EFA}" dt="2024-05-22T16:10:53.216" v="689" actId="478"/>
          <ac:picMkLst>
            <pc:docMk/>
            <pc:sldMk cId="2685562928" sldId="281"/>
            <ac:picMk id="2052" creationId="{1AFA6BEA-7130-3922-44BA-CE90F2189A81}"/>
          </ac:picMkLst>
        </pc:picChg>
        <pc:picChg chg="del">
          <ac:chgData name="Amalia Rial Plaza" userId="389a6ce2-9b90-4786-8d84-93f42e7d7d50" providerId="ADAL" clId="{F7E0E832-E53B-4E23-9C0E-CC6B96A78EFA}" dt="2024-05-22T16:10:51.802" v="688" actId="478"/>
          <ac:picMkLst>
            <pc:docMk/>
            <pc:sldMk cId="2685562928" sldId="281"/>
            <ac:picMk id="2054" creationId="{36C1B455-3F3D-2D95-05DC-7778D03D11B6}"/>
          </ac:picMkLst>
        </pc:picChg>
      </pc:sldChg>
      <pc:sldChg chg="addSp delSp modSp new del mod">
        <pc:chgData name="Amalia Rial Plaza" userId="389a6ce2-9b90-4786-8d84-93f42e7d7d50" providerId="ADAL" clId="{F7E0E832-E53B-4E23-9C0E-CC6B96A78EFA}" dt="2024-05-21T16:49:07.758" v="657" actId="2696"/>
        <pc:sldMkLst>
          <pc:docMk/>
          <pc:sldMk cId="3943490928" sldId="281"/>
        </pc:sldMkLst>
        <pc:spChg chg="del mod">
          <ac:chgData name="Amalia Rial Plaza" userId="389a6ce2-9b90-4786-8d84-93f42e7d7d50" providerId="ADAL" clId="{F7E0E832-E53B-4E23-9C0E-CC6B96A78EFA}" dt="2024-05-21T16:49:01.200" v="656" actId="478"/>
          <ac:spMkLst>
            <pc:docMk/>
            <pc:sldMk cId="3943490928" sldId="281"/>
            <ac:spMk id="2" creationId="{6551C301-2495-EEBC-BA9D-1ABD34C95198}"/>
          </ac:spMkLst>
        </pc:spChg>
        <pc:spChg chg="add mod">
          <ac:chgData name="Amalia Rial Plaza" userId="389a6ce2-9b90-4786-8d84-93f42e7d7d50" providerId="ADAL" clId="{F7E0E832-E53B-4E23-9C0E-CC6B96A78EFA}" dt="2024-05-21T16:49:01.200" v="656" actId="478"/>
          <ac:spMkLst>
            <pc:docMk/>
            <pc:sldMk cId="3943490928" sldId="281"/>
            <ac:spMk id="13" creationId="{6153E78B-EF24-5F51-E716-C3B25D9C85B1}"/>
          </ac:spMkLst>
        </pc:spChg>
      </pc:sldChg>
      <pc:sldMasterChg chg="addSldLayout delSldLayout">
        <pc:chgData name="Amalia Rial Plaza" userId="389a6ce2-9b90-4786-8d84-93f42e7d7d50" providerId="ADAL" clId="{F7E0E832-E53B-4E23-9C0E-CC6B96A78EFA}" dt="2024-05-20T20:13:50.431" v="604" actId="2696"/>
        <pc:sldMasterMkLst>
          <pc:docMk/>
          <pc:sldMasterMk cId="668167679" sldId="2147483660"/>
        </pc:sldMasterMkLst>
        <pc:sldLayoutChg chg="add del">
          <pc:chgData name="Amalia Rial Plaza" userId="389a6ce2-9b90-4786-8d84-93f42e7d7d50" providerId="ADAL" clId="{F7E0E832-E53B-4E23-9C0E-CC6B96A78EFA}" dt="2024-05-20T20:13:50.431" v="604" actId="2696"/>
          <pc:sldLayoutMkLst>
            <pc:docMk/>
            <pc:sldMasterMk cId="668167679" sldId="2147483660"/>
            <pc:sldLayoutMk cId="3088968851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465F7-630A-463B-8AE9-5B5BF516267A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6261A-4017-4907-BEFB-2B46F1307A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745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16b25c0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16b25c0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7a525f389c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17a525f389c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530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7a525f389c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17a525f389c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537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7a525f389c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17a525f389c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832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16b25c0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16b25c0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526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431bbe40f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431bbe40f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31bbe40fc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31bbe40fc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12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31bbe40fc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31bbe40fc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31bbe40fc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31bbe40fc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443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7a525f389c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17a525f389c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7a525f389c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17a525f389c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951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7a525f389c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17a525f389c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875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7a525f389c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17a525f389c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6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733" y="1356933"/>
            <a:ext cx="6934000" cy="262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4900" y="2445167"/>
            <a:ext cx="7106800" cy="233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900" y="4844033"/>
            <a:ext cx="7106800" cy="62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8668500" y="1356933"/>
            <a:ext cx="2572400" cy="478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" name="Google Shape;13;p2"/>
          <p:cNvGrpSpPr/>
          <p:nvPr/>
        </p:nvGrpSpPr>
        <p:grpSpPr>
          <a:xfrm>
            <a:off x="-67600" y="4417"/>
            <a:ext cx="12327200" cy="729600"/>
            <a:chOff x="-50700" y="3313"/>
            <a:chExt cx="9245400" cy="547200"/>
          </a:xfrm>
        </p:grpSpPr>
        <p:sp>
          <p:nvSpPr>
            <p:cNvPr id="14" name="Google Shape;14;p2"/>
            <p:cNvSpPr/>
            <p:nvPr/>
          </p:nvSpPr>
          <p:spPr>
            <a:xfrm>
              <a:off x="100" y="3313"/>
              <a:ext cx="9144000" cy="54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5" name="Google Shape;15;p2"/>
            <p:cNvCxnSpPr/>
            <p:nvPr/>
          </p:nvCxnSpPr>
          <p:spPr>
            <a:xfrm>
              <a:off x="-50700" y="550513"/>
              <a:ext cx="9245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36274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94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0" y="1356933"/>
            <a:ext cx="5902800" cy="439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950967" y="1519900"/>
            <a:ext cx="5516400" cy="32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951068" y="4760400"/>
            <a:ext cx="55164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2" name="Google Shape;72;p13"/>
          <p:cNvSpPr>
            <a:spLocks noGrp="1"/>
          </p:cNvSpPr>
          <p:nvPr>
            <p:ph type="pic" idx="2"/>
          </p:nvPr>
        </p:nvSpPr>
        <p:spPr>
          <a:xfrm>
            <a:off x="7382235" y="1356967"/>
            <a:ext cx="3862000" cy="4787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3" name="Google Shape;73;p13"/>
          <p:cNvGrpSpPr/>
          <p:nvPr/>
        </p:nvGrpSpPr>
        <p:grpSpPr>
          <a:xfrm>
            <a:off x="-67600" y="4417"/>
            <a:ext cx="12327200" cy="729600"/>
            <a:chOff x="-50700" y="3313"/>
            <a:chExt cx="9245400" cy="547200"/>
          </a:xfrm>
        </p:grpSpPr>
        <p:sp>
          <p:nvSpPr>
            <p:cNvPr id="74" name="Google Shape;74;p13"/>
            <p:cNvSpPr/>
            <p:nvPr/>
          </p:nvSpPr>
          <p:spPr>
            <a:xfrm>
              <a:off x="100" y="3313"/>
              <a:ext cx="9144000" cy="54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75" name="Google Shape;75;p13"/>
            <p:cNvCxnSpPr/>
            <p:nvPr/>
          </p:nvCxnSpPr>
          <p:spPr>
            <a:xfrm>
              <a:off x="-50700" y="550513"/>
              <a:ext cx="9245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98408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>
            <a:off x="0" y="2344900"/>
            <a:ext cx="10211600" cy="31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950967" y="1492156"/>
            <a:ext cx="49660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2"/>
          </p:nvPr>
        </p:nvSpPr>
        <p:spPr>
          <a:xfrm>
            <a:off x="950967" y="2414328"/>
            <a:ext cx="49660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3"/>
          </p:nvPr>
        </p:nvSpPr>
        <p:spPr>
          <a:xfrm>
            <a:off x="950967" y="3147067"/>
            <a:ext cx="4966000" cy="2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82" name="Google Shape;82;p14"/>
          <p:cNvGrpSpPr/>
          <p:nvPr/>
        </p:nvGrpSpPr>
        <p:grpSpPr>
          <a:xfrm>
            <a:off x="-67600" y="4417"/>
            <a:ext cx="12327200" cy="729600"/>
            <a:chOff x="-50700" y="3313"/>
            <a:chExt cx="9245400" cy="547200"/>
          </a:xfrm>
        </p:grpSpPr>
        <p:sp>
          <p:nvSpPr>
            <p:cNvPr id="83" name="Google Shape;83;p14"/>
            <p:cNvSpPr/>
            <p:nvPr/>
          </p:nvSpPr>
          <p:spPr>
            <a:xfrm>
              <a:off x="100" y="3313"/>
              <a:ext cx="9144000" cy="54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84" name="Google Shape;84;p14"/>
            <p:cNvCxnSpPr/>
            <p:nvPr/>
          </p:nvCxnSpPr>
          <p:spPr>
            <a:xfrm>
              <a:off x="-50700" y="550513"/>
              <a:ext cx="9245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05997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0" y="2097600"/>
            <a:ext cx="10981600" cy="266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951067" y="3653427"/>
            <a:ext cx="3056000" cy="16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2"/>
          </p:nvPr>
        </p:nvSpPr>
        <p:spPr>
          <a:xfrm>
            <a:off x="951067" y="5349816"/>
            <a:ext cx="3056000" cy="5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3"/>
          </p:nvPr>
        </p:nvSpPr>
        <p:spPr>
          <a:xfrm>
            <a:off x="4568076" y="3653385"/>
            <a:ext cx="3056000" cy="16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4"/>
          </p:nvPr>
        </p:nvSpPr>
        <p:spPr>
          <a:xfrm>
            <a:off x="4568076" y="5349787"/>
            <a:ext cx="3056000" cy="5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5"/>
          </p:nvPr>
        </p:nvSpPr>
        <p:spPr>
          <a:xfrm>
            <a:off x="8185125" y="3653384"/>
            <a:ext cx="3056000" cy="16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6"/>
          </p:nvPr>
        </p:nvSpPr>
        <p:spPr>
          <a:xfrm>
            <a:off x="8185125" y="5349801"/>
            <a:ext cx="3056000" cy="5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94" name="Google Shape;94;p15"/>
          <p:cNvGrpSpPr/>
          <p:nvPr/>
        </p:nvGrpSpPr>
        <p:grpSpPr>
          <a:xfrm>
            <a:off x="-67600" y="4417"/>
            <a:ext cx="12327200" cy="729600"/>
            <a:chOff x="-50700" y="3313"/>
            <a:chExt cx="9245400" cy="547200"/>
          </a:xfrm>
        </p:grpSpPr>
        <p:sp>
          <p:nvSpPr>
            <p:cNvPr id="95" name="Google Shape;95;p15"/>
            <p:cNvSpPr/>
            <p:nvPr/>
          </p:nvSpPr>
          <p:spPr>
            <a:xfrm>
              <a:off x="100" y="3313"/>
              <a:ext cx="9144000" cy="54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96" name="Google Shape;96;p15"/>
            <p:cNvCxnSpPr/>
            <p:nvPr/>
          </p:nvCxnSpPr>
          <p:spPr>
            <a:xfrm>
              <a:off x="-50700" y="550513"/>
              <a:ext cx="9245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0260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4262600" y="2097600"/>
            <a:ext cx="7929200" cy="32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7199480" y="2097600"/>
            <a:ext cx="4041600" cy="7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2"/>
          </p:nvPr>
        </p:nvSpPr>
        <p:spPr>
          <a:xfrm>
            <a:off x="3868267" y="2097600"/>
            <a:ext cx="3330800" cy="7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3"/>
          </p:nvPr>
        </p:nvSpPr>
        <p:spPr>
          <a:xfrm>
            <a:off x="7199480" y="3336900"/>
            <a:ext cx="4041600" cy="7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4"/>
          </p:nvPr>
        </p:nvSpPr>
        <p:spPr>
          <a:xfrm>
            <a:off x="3868267" y="3336900"/>
            <a:ext cx="3330800" cy="7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5"/>
          </p:nvPr>
        </p:nvSpPr>
        <p:spPr>
          <a:xfrm>
            <a:off x="7199480" y="4576200"/>
            <a:ext cx="4041600" cy="7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6"/>
          </p:nvPr>
        </p:nvSpPr>
        <p:spPr>
          <a:xfrm>
            <a:off x="3868267" y="4576200"/>
            <a:ext cx="3330800" cy="7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6" name="Google Shape;106;p16"/>
          <p:cNvSpPr>
            <a:spLocks noGrp="1"/>
          </p:cNvSpPr>
          <p:nvPr>
            <p:ph type="pic" idx="7"/>
          </p:nvPr>
        </p:nvSpPr>
        <p:spPr>
          <a:xfrm>
            <a:off x="950967" y="2097600"/>
            <a:ext cx="2572400" cy="4047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7" name="Google Shape;107;p16"/>
          <p:cNvGrpSpPr/>
          <p:nvPr/>
        </p:nvGrpSpPr>
        <p:grpSpPr>
          <a:xfrm>
            <a:off x="-67600" y="4417"/>
            <a:ext cx="12327200" cy="729600"/>
            <a:chOff x="-50700" y="3313"/>
            <a:chExt cx="9245400" cy="547200"/>
          </a:xfrm>
        </p:grpSpPr>
        <p:sp>
          <p:nvSpPr>
            <p:cNvPr id="108" name="Google Shape;108;p16"/>
            <p:cNvSpPr/>
            <p:nvPr/>
          </p:nvSpPr>
          <p:spPr>
            <a:xfrm>
              <a:off x="100" y="3313"/>
              <a:ext cx="9144000" cy="54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09" name="Google Shape;109;p16"/>
            <p:cNvCxnSpPr/>
            <p:nvPr/>
          </p:nvCxnSpPr>
          <p:spPr>
            <a:xfrm>
              <a:off x="-50700" y="550513"/>
              <a:ext cx="9245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68291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1747767"/>
            <a:ext cx="7900000" cy="382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944900" y="3067784"/>
            <a:ext cx="37060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2"/>
          </p:nvPr>
        </p:nvSpPr>
        <p:spPr>
          <a:xfrm>
            <a:off x="944901" y="2547767"/>
            <a:ext cx="3706000" cy="6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3"/>
          </p:nvPr>
        </p:nvSpPr>
        <p:spPr>
          <a:xfrm>
            <a:off x="944900" y="5110367"/>
            <a:ext cx="37060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4"/>
          </p:nvPr>
        </p:nvSpPr>
        <p:spPr>
          <a:xfrm>
            <a:off x="944901" y="4590351"/>
            <a:ext cx="3706000" cy="6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5"/>
          </p:nvPr>
        </p:nvSpPr>
        <p:spPr>
          <a:xfrm>
            <a:off x="4804973" y="3067761"/>
            <a:ext cx="37060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6"/>
          </p:nvPr>
        </p:nvSpPr>
        <p:spPr>
          <a:xfrm>
            <a:off x="4804969" y="2547767"/>
            <a:ext cx="3706000" cy="6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7"/>
          </p:nvPr>
        </p:nvSpPr>
        <p:spPr>
          <a:xfrm>
            <a:off x="4804973" y="5110333"/>
            <a:ext cx="37060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8"/>
          </p:nvPr>
        </p:nvSpPr>
        <p:spPr>
          <a:xfrm>
            <a:off x="4804969" y="4590325"/>
            <a:ext cx="3706000" cy="6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1" name="Google Shape;121;p17"/>
          <p:cNvSpPr>
            <a:spLocks noGrp="1"/>
          </p:cNvSpPr>
          <p:nvPr>
            <p:ph type="pic" idx="9"/>
          </p:nvPr>
        </p:nvSpPr>
        <p:spPr>
          <a:xfrm>
            <a:off x="8668500" y="1747767"/>
            <a:ext cx="2562800" cy="4385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22" name="Google Shape;122;p17"/>
          <p:cNvGrpSpPr/>
          <p:nvPr/>
        </p:nvGrpSpPr>
        <p:grpSpPr>
          <a:xfrm>
            <a:off x="-67600" y="4417"/>
            <a:ext cx="12327200" cy="729600"/>
            <a:chOff x="-50700" y="3313"/>
            <a:chExt cx="9245400" cy="547200"/>
          </a:xfrm>
        </p:grpSpPr>
        <p:sp>
          <p:nvSpPr>
            <p:cNvPr id="123" name="Google Shape;123;p17"/>
            <p:cNvSpPr/>
            <p:nvPr/>
          </p:nvSpPr>
          <p:spPr>
            <a:xfrm>
              <a:off x="100" y="3313"/>
              <a:ext cx="9144000" cy="54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-50700" y="550513"/>
              <a:ext cx="9245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031539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0" y="3605800"/>
            <a:ext cx="10496400" cy="18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1"/>
          </p:nvPr>
        </p:nvSpPr>
        <p:spPr>
          <a:xfrm>
            <a:off x="950967" y="5019292"/>
            <a:ext cx="23808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2"/>
          </p:nvPr>
        </p:nvSpPr>
        <p:spPr>
          <a:xfrm>
            <a:off x="950967" y="4397684"/>
            <a:ext cx="2380800" cy="6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3"/>
          </p:nvPr>
        </p:nvSpPr>
        <p:spPr>
          <a:xfrm>
            <a:off x="3480260" y="5019299"/>
            <a:ext cx="23808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4"/>
          </p:nvPr>
        </p:nvSpPr>
        <p:spPr>
          <a:xfrm>
            <a:off x="3480260" y="4397700"/>
            <a:ext cx="2380800" cy="6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5"/>
          </p:nvPr>
        </p:nvSpPr>
        <p:spPr>
          <a:xfrm>
            <a:off x="6009539" y="5019292"/>
            <a:ext cx="23808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6"/>
          </p:nvPr>
        </p:nvSpPr>
        <p:spPr>
          <a:xfrm>
            <a:off x="6009539" y="4397684"/>
            <a:ext cx="2380800" cy="6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7"/>
          </p:nvPr>
        </p:nvSpPr>
        <p:spPr>
          <a:xfrm>
            <a:off x="8538848" y="5019265"/>
            <a:ext cx="23808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8"/>
          </p:nvPr>
        </p:nvSpPr>
        <p:spPr>
          <a:xfrm>
            <a:off x="8538848" y="4397667"/>
            <a:ext cx="2380800" cy="6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5" name="Google Shape;135;p18"/>
          <p:cNvSpPr>
            <a:spLocks noGrp="1"/>
          </p:cNvSpPr>
          <p:nvPr>
            <p:ph type="pic" idx="9"/>
          </p:nvPr>
        </p:nvSpPr>
        <p:spPr>
          <a:xfrm>
            <a:off x="950967" y="1377833"/>
            <a:ext cx="1957600" cy="19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18"/>
          <p:cNvSpPr>
            <a:spLocks noGrp="1"/>
          </p:cNvSpPr>
          <p:nvPr>
            <p:ph type="pic" idx="13"/>
          </p:nvPr>
        </p:nvSpPr>
        <p:spPr>
          <a:xfrm>
            <a:off x="3480261" y="1377833"/>
            <a:ext cx="1957600" cy="19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8"/>
          <p:cNvSpPr>
            <a:spLocks noGrp="1"/>
          </p:cNvSpPr>
          <p:nvPr>
            <p:ph type="pic" idx="14"/>
          </p:nvPr>
        </p:nvSpPr>
        <p:spPr>
          <a:xfrm>
            <a:off x="6009556" y="1377833"/>
            <a:ext cx="1957600" cy="19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8"/>
          <p:cNvSpPr>
            <a:spLocks noGrp="1"/>
          </p:cNvSpPr>
          <p:nvPr>
            <p:ph type="pic" idx="15"/>
          </p:nvPr>
        </p:nvSpPr>
        <p:spPr>
          <a:xfrm>
            <a:off x="8538848" y="1377833"/>
            <a:ext cx="1957600" cy="1957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9" name="Google Shape;139;p18"/>
          <p:cNvGrpSpPr/>
          <p:nvPr/>
        </p:nvGrpSpPr>
        <p:grpSpPr>
          <a:xfrm>
            <a:off x="-67600" y="4417"/>
            <a:ext cx="12327200" cy="729600"/>
            <a:chOff x="-50700" y="3313"/>
            <a:chExt cx="9245400" cy="547200"/>
          </a:xfrm>
        </p:grpSpPr>
        <p:sp>
          <p:nvSpPr>
            <p:cNvPr id="140" name="Google Shape;140;p18"/>
            <p:cNvSpPr/>
            <p:nvPr/>
          </p:nvSpPr>
          <p:spPr>
            <a:xfrm>
              <a:off x="100" y="3313"/>
              <a:ext cx="9144000" cy="54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41" name="Google Shape;141;p18"/>
            <p:cNvCxnSpPr/>
            <p:nvPr/>
          </p:nvCxnSpPr>
          <p:spPr>
            <a:xfrm>
              <a:off x="-50700" y="550513"/>
              <a:ext cx="9245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38582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0" y="2097600"/>
            <a:ext cx="10611600" cy="325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1"/>
          </p:nvPr>
        </p:nvSpPr>
        <p:spPr>
          <a:xfrm>
            <a:off x="1621504" y="3007072"/>
            <a:ext cx="4135600" cy="4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2"/>
          </p:nvPr>
        </p:nvSpPr>
        <p:spPr>
          <a:xfrm>
            <a:off x="1621367" y="4154929"/>
            <a:ext cx="4135600" cy="4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3"/>
          </p:nvPr>
        </p:nvSpPr>
        <p:spPr>
          <a:xfrm>
            <a:off x="1621504" y="5300067"/>
            <a:ext cx="4135600" cy="4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subTitle" idx="4"/>
          </p:nvPr>
        </p:nvSpPr>
        <p:spPr>
          <a:xfrm>
            <a:off x="7105272" y="5299697"/>
            <a:ext cx="4135600" cy="4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ubTitle" idx="5"/>
          </p:nvPr>
        </p:nvSpPr>
        <p:spPr>
          <a:xfrm>
            <a:off x="7105327" y="3007453"/>
            <a:ext cx="4135600" cy="4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6"/>
          </p:nvPr>
        </p:nvSpPr>
        <p:spPr>
          <a:xfrm>
            <a:off x="7105189" y="4154935"/>
            <a:ext cx="4135600" cy="4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subTitle" idx="7"/>
          </p:nvPr>
        </p:nvSpPr>
        <p:spPr>
          <a:xfrm>
            <a:off x="1621509" y="2465367"/>
            <a:ext cx="41356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ubTitle" idx="8"/>
          </p:nvPr>
        </p:nvSpPr>
        <p:spPr>
          <a:xfrm>
            <a:off x="1621367" y="3612539"/>
            <a:ext cx="41356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subTitle" idx="9"/>
          </p:nvPr>
        </p:nvSpPr>
        <p:spPr>
          <a:xfrm>
            <a:off x="1621509" y="4757992"/>
            <a:ext cx="41356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13"/>
          </p:nvPr>
        </p:nvSpPr>
        <p:spPr>
          <a:xfrm>
            <a:off x="7105357" y="4758005"/>
            <a:ext cx="41356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subTitle" idx="14"/>
          </p:nvPr>
        </p:nvSpPr>
        <p:spPr>
          <a:xfrm>
            <a:off x="7105215" y="3612545"/>
            <a:ext cx="41356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15"/>
          </p:nvPr>
        </p:nvSpPr>
        <p:spPr>
          <a:xfrm>
            <a:off x="7105357" y="2465367"/>
            <a:ext cx="41356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57" name="Google Shape;157;p19"/>
          <p:cNvGrpSpPr/>
          <p:nvPr/>
        </p:nvGrpSpPr>
        <p:grpSpPr>
          <a:xfrm>
            <a:off x="-67600" y="4417"/>
            <a:ext cx="12327200" cy="729600"/>
            <a:chOff x="-50700" y="3313"/>
            <a:chExt cx="9245400" cy="547200"/>
          </a:xfrm>
        </p:grpSpPr>
        <p:sp>
          <p:nvSpPr>
            <p:cNvPr id="158" name="Google Shape;158;p19"/>
            <p:cNvSpPr/>
            <p:nvPr/>
          </p:nvSpPr>
          <p:spPr>
            <a:xfrm>
              <a:off x="100" y="3313"/>
              <a:ext cx="9144000" cy="54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59" name="Google Shape;159;p19"/>
            <p:cNvCxnSpPr/>
            <p:nvPr/>
          </p:nvCxnSpPr>
          <p:spPr>
            <a:xfrm>
              <a:off x="-50700" y="550513"/>
              <a:ext cx="9245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312353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0" y="2084233"/>
            <a:ext cx="8399200" cy="33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ubTitle" idx="1"/>
          </p:nvPr>
        </p:nvSpPr>
        <p:spPr>
          <a:xfrm>
            <a:off x="950967" y="2798564"/>
            <a:ext cx="25568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ubTitle" idx="2"/>
          </p:nvPr>
        </p:nvSpPr>
        <p:spPr>
          <a:xfrm>
            <a:off x="950969" y="2287433"/>
            <a:ext cx="2556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ubTitle" idx="3"/>
          </p:nvPr>
        </p:nvSpPr>
        <p:spPr>
          <a:xfrm>
            <a:off x="950967" y="4705967"/>
            <a:ext cx="25568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4"/>
          </p:nvPr>
        </p:nvSpPr>
        <p:spPr>
          <a:xfrm>
            <a:off x="950969" y="4194816"/>
            <a:ext cx="2556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5"/>
          </p:nvPr>
        </p:nvSpPr>
        <p:spPr>
          <a:xfrm>
            <a:off x="3735964" y="2798564"/>
            <a:ext cx="25568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6"/>
          </p:nvPr>
        </p:nvSpPr>
        <p:spPr>
          <a:xfrm>
            <a:off x="3735963" y="2287433"/>
            <a:ext cx="2556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7"/>
          </p:nvPr>
        </p:nvSpPr>
        <p:spPr>
          <a:xfrm>
            <a:off x="3735964" y="4705967"/>
            <a:ext cx="25568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8"/>
          </p:nvPr>
        </p:nvSpPr>
        <p:spPr>
          <a:xfrm>
            <a:off x="3735963" y="4194816"/>
            <a:ext cx="2556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9"/>
          </p:nvPr>
        </p:nvSpPr>
        <p:spPr>
          <a:xfrm>
            <a:off x="6520963" y="2798564"/>
            <a:ext cx="25568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13"/>
          </p:nvPr>
        </p:nvSpPr>
        <p:spPr>
          <a:xfrm>
            <a:off x="6520956" y="2287433"/>
            <a:ext cx="2556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14"/>
          </p:nvPr>
        </p:nvSpPr>
        <p:spPr>
          <a:xfrm>
            <a:off x="6520963" y="4705967"/>
            <a:ext cx="25568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subTitle" idx="15"/>
          </p:nvPr>
        </p:nvSpPr>
        <p:spPr>
          <a:xfrm>
            <a:off x="6520956" y="4194816"/>
            <a:ext cx="2556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5" name="Google Shape;175;p20"/>
          <p:cNvSpPr>
            <a:spLocks noGrp="1"/>
          </p:cNvSpPr>
          <p:nvPr>
            <p:ph type="pic" idx="16"/>
          </p:nvPr>
        </p:nvSpPr>
        <p:spPr>
          <a:xfrm>
            <a:off x="9172967" y="2097600"/>
            <a:ext cx="2068000" cy="4047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6" name="Google Shape;176;p20"/>
          <p:cNvGrpSpPr/>
          <p:nvPr/>
        </p:nvGrpSpPr>
        <p:grpSpPr>
          <a:xfrm>
            <a:off x="-67600" y="4417"/>
            <a:ext cx="12327200" cy="729600"/>
            <a:chOff x="-50700" y="3313"/>
            <a:chExt cx="9245400" cy="547200"/>
          </a:xfrm>
        </p:grpSpPr>
        <p:sp>
          <p:nvSpPr>
            <p:cNvPr id="177" name="Google Shape;177;p20"/>
            <p:cNvSpPr/>
            <p:nvPr/>
          </p:nvSpPr>
          <p:spPr>
            <a:xfrm>
              <a:off x="100" y="3313"/>
              <a:ext cx="9144000" cy="54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78" name="Google Shape;178;p20"/>
            <p:cNvCxnSpPr/>
            <p:nvPr/>
          </p:nvCxnSpPr>
          <p:spPr>
            <a:xfrm>
              <a:off x="-50700" y="550513"/>
              <a:ext cx="9245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62993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1106367"/>
            <a:ext cx="10806400" cy="410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>
            <a:spLocks noGrp="1"/>
          </p:cNvSpPr>
          <p:nvPr>
            <p:ph type="pic" idx="2"/>
          </p:nvPr>
        </p:nvSpPr>
        <p:spPr>
          <a:xfrm>
            <a:off x="1113300" y="2953451"/>
            <a:ext cx="2509600" cy="124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182" name="Google Shape;182;p21"/>
          <p:cNvSpPr txBox="1">
            <a:spLocks noGrp="1"/>
          </p:cNvSpPr>
          <p:nvPr>
            <p:ph type="subTitle" idx="1"/>
          </p:nvPr>
        </p:nvSpPr>
        <p:spPr>
          <a:xfrm>
            <a:off x="950967" y="1782177"/>
            <a:ext cx="28256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subTitle" idx="3"/>
          </p:nvPr>
        </p:nvSpPr>
        <p:spPr>
          <a:xfrm>
            <a:off x="950967" y="1356967"/>
            <a:ext cx="2825600" cy="5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4" name="Google Shape;184;p21"/>
          <p:cNvSpPr>
            <a:spLocks noGrp="1"/>
          </p:cNvSpPr>
          <p:nvPr>
            <p:ph type="pic" idx="4"/>
          </p:nvPr>
        </p:nvSpPr>
        <p:spPr>
          <a:xfrm>
            <a:off x="4841167" y="2953467"/>
            <a:ext cx="2509600" cy="124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185" name="Google Shape;185;p21"/>
          <p:cNvSpPr txBox="1">
            <a:spLocks noGrp="1"/>
          </p:cNvSpPr>
          <p:nvPr>
            <p:ph type="subTitle" idx="5"/>
          </p:nvPr>
        </p:nvSpPr>
        <p:spPr>
          <a:xfrm>
            <a:off x="4670172" y="1782177"/>
            <a:ext cx="28256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ubTitle" idx="6"/>
          </p:nvPr>
        </p:nvSpPr>
        <p:spPr>
          <a:xfrm>
            <a:off x="4670172" y="1356967"/>
            <a:ext cx="2825600" cy="5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7" name="Google Shape;187;p21"/>
          <p:cNvSpPr>
            <a:spLocks noGrp="1"/>
          </p:cNvSpPr>
          <p:nvPr>
            <p:ph type="pic" idx="7"/>
          </p:nvPr>
        </p:nvSpPr>
        <p:spPr>
          <a:xfrm>
            <a:off x="8569033" y="2953467"/>
            <a:ext cx="2509600" cy="124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188" name="Google Shape;188;p21"/>
          <p:cNvSpPr txBox="1">
            <a:spLocks noGrp="1"/>
          </p:cNvSpPr>
          <p:nvPr>
            <p:ph type="subTitle" idx="8"/>
          </p:nvPr>
        </p:nvSpPr>
        <p:spPr>
          <a:xfrm>
            <a:off x="8389376" y="1782177"/>
            <a:ext cx="28256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ubTitle" idx="9"/>
          </p:nvPr>
        </p:nvSpPr>
        <p:spPr>
          <a:xfrm>
            <a:off x="8389376" y="1356967"/>
            <a:ext cx="2825600" cy="5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3"/>
          </p:nvPr>
        </p:nvSpPr>
        <p:spPr>
          <a:xfrm>
            <a:off x="950967" y="4763571"/>
            <a:ext cx="28256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14"/>
          </p:nvPr>
        </p:nvSpPr>
        <p:spPr>
          <a:xfrm>
            <a:off x="950967" y="4338360"/>
            <a:ext cx="2825600" cy="5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15"/>
          </p:nvPr>
        </p:nvSpPr>
        <p:spPr>
          <a:xfrm>
            <a:off x="4670172" y="4763571"/>
            <a:ext cx="28256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16"/>
          </p:nvPr>
        </p:nvSpPr>
        <p:spPr>
          <a:xfrm>
            <a:off x="4670172" y="4338360"/>
            <a:ext cx="2825600" cy="5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17"/>
          </p:nvPr>
        </p:nvSpPr>
        <p:spPr>
          <a:xfrm>
            <a:off x="8389376" y="4763571"/>
            <a:ext cx="28256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18"/>
          </p:nvPr>
        </p:nvSpPr>
        <p:spPr>
          <a:xfrm>
            <a:off x="8389376" y="4338360"/>
            <a:ext cx="2825600" cy="5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96" name="Google Shape;196;p21"/>
          <p:cNvGrpSpPr/>
          <p:nvPr/>
        </p:nvGrpSpPr>
        <p:grpSpPr>
          <a:xfrm>
            <a:off x="-67600" y="4417"/>
            <a:ext cx="12327200" cy="729600"/>
            <a:chOff x="-50700" y="3313"/>
            <a:chExt cx="9245400" cy="547200"/>
          </a:xfrm>
        </p:grpSpPr>
        <p:sp>
          <p:nvSpPr>
            <p:cNvPr id="197" name="Google Shape;197;p21"/>
            <p:cNvSpPr/>
            <p:nvPr/>
          </p:nvSpPr>
          <p:spPr>
            <a:xfrm>
              <a:off x="100" y="3313"/>
              <a:ext cx="9144000" cy="54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98" name="Google Shape;198;p21"/>
            <p:cNvCxnSpPr/>
            <p:nvPr/>
          </p:nvCxnSpPr>
          <p:spPr>
            <a:xfrm>
              <a:off x="-50700" y="550513"/>
              <a:ext cx="9245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77925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950967" y="3325567"/>
            <a:ext cx="10290000" cy="21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809767" y="719333"/>
            <a:ext cx="2572400" cy="189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950967" y="5473167"/>
            <a:ext cx="10290000" cy="6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96582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1648000" y="2097600"/>
            <a:ext cx="8896000" cy="404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2" name="Google Shape;202;p22"/>
          <p:cNvGrpSpPr/>
          <p:nvPr/>
        </p:nvGrpSpPr>
        <p:grpSpPr>
          <a:xfrm>
            <a:off x="-67600" y="4417"/>
            <a:ext cx="12327200" cy="729600"/>
            <a:chOff x="-50700" y="3313"/>
            <a:chExt cx="9245400" cy="547200"/>
          </a:xfrm>
        </p:grpSpPr>
        <p:sp>
          <p:nvSpPr>
            <p:cNvPr id="203" name="Google Shape;203;p22"/>
            <p:cNvSpPr/>
            <p:nvPr/>
          </p:nvSpPr>
          <p:spPr>
            <a:xfrm>
              <a:off x="100" y="3313"/>
              <a:ext cx="9144000" cy="54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04" name="Google Shape;204;p22"/>
            <p:cNvCxnSpPr/>
            <p:nvPr/>
          </p:nvCxnSpPr>
          <p:spPr>
            <a:xfrm>
              <a:off x="-50700" y="550513"/>
              <a:ext cx="9245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88684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/>
          <p:nvPr/>
        </p:nvSpPr>
        <p:spPr>
          <a:xfrm>
            <a:off x="0" y="1747767"/>
            <a:ext cx="10957600" cy="382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208" name="Google Shape;208;p23"/>
          <p:cNvGrpSpPr/>
          <p:nvPr/>
        </p:nvGrpSpPr>
        <p:grpSpPr>
          <a:xfrm>
            <a:off x="-67600" y="4417"/>
            <a:ext cx="12327200" cy="729600"/>
            <a:chOff x="-50700" y="3313"/>
            <a:chExt cx="9245400" cy="547200"/>
          </a:xfrm>
        </p:grpSpPr>
        <p:sp>
          <p:nvSpPr>
            <p:cNvPr id="209" name="Google Shape;209;p23"/>
            <p:cNvSpPr/>
            <p:nvPr/>
          </p:nvSpPr>
          <p:spPr>
            <a:xfrm>
              <a:off x="100" y="3313"/>
              <a:ext cx="9144000" cy="54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10" name="Google Shape;210;p23"/>
            <p:cNvCxnSpPr/>
            <p:nvPr/>
          </p:nvCxnSpPr>
          <p:spPr>
            <a:xfrm>
              <a:off x="-50700" y="550513"/>
              <a:ext cx="9245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1" name="Google Shape;211;p23"/>
          <p:cNvGrpSpPr/>
          <p:nvPr/>
        </p:nvGrpSpPr>
        <p:grpSpPr>
          <a:xfrm>
            <a:off x="-67600" y="4417"/>
            <a:ext cx="12327200" cy="729600"/>
            <a:chOff x="-50700" y="3313"/>
            <a:chExt cx="9245400" cy="547200"/>
          </a:xfrm>
        </p:grpSpPr>
        <p:sp>
          <p:nvSpPr>
            <p:cNvPr id="212" name="Google Shape;212;p23"/>
            <p:cNvSpPr/>
            <p:nvPr/>
          </p:nvSpPr>
          <p:spPr>
            <a:xfrm>
              <a:off x="100" y="3313"/>
              <a:ext cx="9144000" cy="54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13" name="Google Shape;213;p23"/>
            <p:cNvCxnSpPr/>
            <p:nvPr/>
          </p:nvCxnSpPr>
          <p:spPr>
            <a:xfrm>
              <a:off x="-50700" y="550513"/>
              <a:ext cx="9245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41636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/>
          <p:nvPr/>
        </p:nvSpPr>
        <p:spPr>
          <a:xfrm>
            <a:off x="0" y="1356967"/>
            <a:ext cx="7104800" cy="218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950967" y="1439400"/>
            <a:ext cx="6642800" cy="25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2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7" name="Google Shape;217;p24"/>
          <p:cNvSpPr>
            <a:spLocks noGrp="1"/>
          </p:cNvSpPr>
          <p:nvPr>
            <p:ph type="pic" idx="2"/>
          </p:nvPr>
        </p:nvSpPr>
        <p:spPr>
          <a:xfrm>
            <a:off x="8040667" y="1356967"/>
            <a:ext cx="3200400" cy="4787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18" name="Google Shape;218;p24"/>
          <p:cNvGrpSpPr/>
          <p:nvPr/>
        </p:nvGrpSpPr>
        <p:grpSpPr>
          <a:xfrm>
            <a:off x="-67600" y="4417"/>
            <a:ext cx="12327200" cy="729600"/>
            <a:chOff x="-50700" y="3313"/>
            <a:chExt cx="9245400" cy="547200"/>
          </a:xfrm>
        </p:grpSpPr>
        <p:sp>
          <p:nvSpPr>
            <p:cNvPr id="219" name="Google Shape;219;p24"/>
            <p:cNvSpPr/>
            <p:nvPr/>
          </p:nvSpPr>
          <p:spPr>
            <a:xfrm>
              <a:off x="100" y="3313"/>
              <a:ext cx="9144000" cy="54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20" name="Google Shape;220;p24"/>
            <p:cNvCxnSpPr/>
            <p:nvPr/>
          </p:nvCxnSpPr>
          <p:spPr>
            <a:xfrm>
              <a:off x="-50700" y="550513"/>
              <a:ext cx="9245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38671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3" name="Google Shape;223;p25"/>
          <p:cNvSpPr>
            <a:spLocks noGrp="1"/>
          </p:cNvSpPr>
          <p:nvPr>
            <p:ph type="pic" idx="2"/>
          </p:nvPr>
        </p:nvSpPr>
        <p:spPr>
          <a:xfrm>
            <a:off x="8040667" y="2097600"/>
            <a:ext cx="3200400" cy="4047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24" name="Google Shape;224;p25"/>
          <p:cNvGrpSpPr/>
          <p:nvPr/>
        </p:nvGrpSpPr>
        <p:grpSpPr>
          <a:xfrm>
            <a:off x="-67600" y="4417"/>
            <a:ext cx="12327200" cy="729600"/>
            <a:chOff x="-50700" y="3313"/>
            <a:chExt cx="9245400" cy="547200"/>
          </a:xfrm>
        </p:grpSpPr>
        <p:sp>
          <p:nvSpPr>
            <p:cNvPr id="225" name="Google Shape;225;p25"/>
            <p:cNvSpPr/>
            <p:nvPr/>
          </p:nvSpPr>
          <p:spPr>
            <a:xfrm>
              <a:off x="100" y="3313"/>
              <a:ext cx="9144000" cy="54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26" name="Google Shape;226;p25"/>
            <p:cNvCxnSpPr/>
            <p:nvPr/>
          </p:nvCxnSpPr>
          <p:spPr>
            <a:xfrm>
              <a:off x="-50700" y="550513"/>
              <a:ext cx="9245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88642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27"/>
          <p:cNvGrpSpPr/>
          <p:nvPr/>
        </p:nvGrpSpPr>
        <p:grpSpPr>
          <a:xfrm>
            <a:off x="-67600" y="4417"/>
            <a:ext cx="12327200" cy="729600"/>
            <a:chOff x="-50700" y="3313"/>
            <a:chExt cx="9245400" cy="547200"/>
          </a:xfrm>
        </p:grpSpPr>
        <p:sp>
          <p:nvSpPr>
            <p:cNvPr id="238" name="Google Shape;238;p27"/>
            <p:cNvSpPr/>
            <p:nvPr/>
          </p:nvSpPr>
          <p:spPr>
            <a:xfrm>
              <a:off x="100" y="3313"/>
              <a:ext cx="9144000" cy="54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39" name="Google Shape;239;p27"/>
            <p:cNvCxnSpPr/>
            <p:nvPr/>
          </p:nvCxnSpPr>
          <p:spPr>
            <a:xfrm>
              <a:off x="-50700" y="550513"/>
              <a:ext cx="9245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91712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28"/>
          <p:cNvGrpSpPr/>
          <p:nvPr/>
        </p:nvGrpSpPr>
        <p:grpSpPr>
          <a:xfrm>
            <a:off x="-67600" y="4417"/>
            <a:ext cx="12327200" cy="729600"/>
            <a:chOff x="-50700" y="3313"/>
            <a:chExt cx="9245400" cy="547200"/>
          </a:xfrm>
        </p:grpSpPr>
        <p:sp>
          <p:nvSpPr>
            <p:cNvPr id="242" name="Google Shape;242;p28"/>
            <p:cNvSpPr/>
            <p:nvPr/>
          </p:nvSpPr>
          <p:spPr>
            <a:xfrm>
              <a:off x="100" y="3313"/>
              <a:ext cx="9144000" cy="54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43" name="Google Shape;243;p28"/>
            <p:cNvCxnSpPr/>
            <p:nvPr/>
          </p:nvCxnSpPr>
          <p:spPr>
            <a:xfrm>
              <a:off x="-50700" y="550513"/>
              <a:ext cx="9245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4" name="Google Shape;244;p28"/>
          <p:cNvSpPr/>
          <p:nvPr/>
        </p:nvSpPr>
        <p:spPr>
          <a:xfrm>
            <a:off x="0" y="1747767"/>
            <a:ext cx="8058800" cy="382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5344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A3F05-970B-264B-9970-074956114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2A414C-B151-6537-A2C5-22B539626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C6DD3A-AA34-BD33-90FF-C3542A30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C923-9986-4189-ACD9-E2E009A220F1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ECA8C5-6411-BD1B-2C73-E5FD76BA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AB4073-8F3D-6FE9-57E8-89F4C77A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77B5-4A40-4355-8451-D3436F3712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3432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5278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837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2097600"/>
            <a:ext cx="9954800" cy="318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950967" y="2354967"/>
            <a:ext cx="5020000" cy="345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4" name="Google Shape;24;p4"/>
          <p:cNvSpPr>
            <a:spLocks noGrp="1"/>
          </p:cNvSpPr>
          <p:nvPr>
            <p:ph type="pic" idx="2"/>
          </p:nvPr>
        </p:nvSpPr>
        <p:spPr>
          <a:xfrm>
            <a:off x="6842579" y="2379967"/>
            <a:ext cx="4399200" cy="3404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5" name="Google Shape;25;p4"/>
          <p:cNvGrpSpPr/>
          <p:nvPr/>
        </p:nvGrpSpPr>
        <p:grpSpPr>
          <a:xfrm>
            <a:off x="-67600" y="4417"/>
            <a:ext cx="12327200" cy="729600"/>
            <a:chOff x="-50700" y="3313"/>
            <a:chExt cx="9245400" cy="547200"/>
          </a:xfrm>
        </p:grpSpPr>
        <p:sp>
          <p:nvSpPr>
            <p:cNvPr id="26" name="Google Shape;26;p4"/>
            <p:cNvSpPr/>
            <p:nvPr/>
          </p:nvSpPr>
          <p:spPr>
            <a:xfrm>
              <a:off x="100" y="3313"/>
              <a:ext cx="9144000" cy="54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7" name="Google Shape;27;p4"/>
            <p:cNvCxnSpPr/>
            <p:nvPr/>
          </p:nvCxnSpPr>
          <p:spPr>
            <a:xfrm>
              <a:off x="-50700" y="550513"/>
              <a:ext cx="9245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9007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1839567"/>
            <a:ext cx="10741600" cy="393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950967" y="1839567"/>
            <a:ext cx="4951600" cy="43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 sz="18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6289433" y="1839567"/>
            <a:ext cx="4951600" cy="43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67600" y="4417"/>
            <a:ext cx="12327200" cy="729600"/>
            <a:chOff x="-50700" y="3313"/>
            <a:chExt cx="9245400" cy="547200"/>
          </a:xfrm>
        </p:grpSpPr>
        <p:sp>
          <p:nvSpPr>
            <p:cNvPr id="34" name="Google Shape;34;p5"/>
            <p:cNvSpPr/>
            <p:nvPr/>
          </p:nvSpPr>
          <p:spPr>
            <a:xfrm>
              <a:off x="100" y="3313"/>
              <a:ext cx="9144000" cy="54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5" name="Google Shape;35;p5"/>
            <p:cNvCxnSpPr/>
            <p:nvPr/>
          </p:nvCxnSpPr>
          <p:spPr>
            <a:xfrm>
              <a:off x="-50700" y="550513"/>
              <a:ext cx="9245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" name="Google Shape;36;p5"/>
          <p:cNvGrpSpPr/>
          <p:nvPr/>
        </p:nvGrpSpPr>
        <p:grpSpPr>
          <a:xfrm>
            <a:off x="-67600" y="4417"/>
            <a:ext cx="12327200" cy="729600"/>
            <a:chOff x="-50700" y="3313"/>
            <a:chExt cx="9245400" cy="547200"/>
          </a:xfrm>
        </p:grpSpPr>
        <p:sp>
          <p:nvSpPr>
            <p:cNvPr id="37" name="Google Shape;37;p5"/>
            <p:cNvSpPr/>
            <p:nvPr/>
          </p:nvSpPr>
          <p:spPr>
            <a:xfrm>
              <a:off x="100" y="3313"/>
              <a:ext cx="9144000" cy="54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8" name="Google Shape;38;p5"/>
            <p:cNvCxnSpPr/>
            <p:nvPr/>
          </p:nvCxnSpPr>
          <p:spPr>
            <a:xfrm>
              <a:off x="-50700" y="550513"/>
              <a:ext cx="9245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6030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-67600" y="4417"/>
            <a:ext cx="12327200" cy="729600"/>
            <a:chOff x="-50700" y="3313"/>
            <a:chExt cx="9245400" cy="547200"/>
          </a:xfrm>
        </p:grpSpPr>
        <p:sp>
          <p:nvSpPr>
            <p:cNvPr id="42" name="Google Shape;42;p6"/>
            <p:cNvSpPr/>
            <p:nvPr/>
          </p:nvSpPr>
          <p:spPr>
            <a:xfrm>
              <a:off x="100" y="3313"/>
              <a:ext cx="9144000" cy="54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3" name="Google Shape;43;p6"/>
            <p:cNvCxnSpPr/>
            <p:nvPr/>
          </p:nvCxnSpPr>
          <p:spPr>
            <a:xfrm>
              <a:off x="-50700" y="550513"/>
              <a:ext cx="9245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5471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950100" y="2097600"/>
            <a:ext cx="5146800" cy="121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131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5490733" y="1356933"/>
            <a:ext cx="6701200" cy="262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6096000" y="1654600"/>
            <a:ext cx="5144800" cy="11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6096000" y="2797400"/>
            <a:ext cx="5144800" cy="240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8" name="Google Shape;58;p9"/>
          <p:cNvSpPr>
            <a:spLocks noGrp="1"/>
          </p:cNvSpPr>
          <p:nvPr>
            <p:ph type="pic" idx="2"/>
          </p:nvPr>
        </p:nvSpPr>
        <p:spPr>
          <a:xfrm>
            <a:off x="944900" y="1356967"/>
            <a:ext cx="3858800" cy="478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9" name="Google Shape;59;p9"/>
          <p:cNvGrpSpPr/>
          <p:nvPr/>
        </p:nvGrpSpPr>
        <p:grpSpPr>
          <a:xfrm>
            <a:off x="-67600" y="4417"/>
            <a:ext cx="12327200" cy="729600"/>
            <a:chOff x="-50700" y="3313"/>
            <a:chExt cx="9245400" cy="547200"/>
          </a:xfrm>
        </p:grpSpPr>
        <p:sp>
          <p:nvSpPr>
            <p:cNvPr id="60" name="Google Shape;60;p9"/>
            <p:cNvSpPr/>
            <p:nvPr/>
          </p:nvSpPr>
          <p:spPr>
            <a:xfrm>
              <a:off x="100" y="3313"/>
              <a:ext cx="9144000" cy="54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1" name="Google Shape;61;p9"/>
            <p:cNvCxnSpPr/>
            <p:nvPr/>
          </p:nvCxnSpPr>
          <p:spPr>
            <a:xfrm>
              <a:off x="-50700" y="550513"/>
              <a:ext cx="9245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76033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597200" y="4760400"/>
            <a:ext cx="8997600" cy="13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466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1597200" y="2666167"/>
            <a:ext cx="8997600" cy="17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1597200" y="4437200"/>
            <a:ext cx="8997600" cy="6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767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SC Black"/>
              <a:buNone/>
              <a:defRPr sz="3000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SC Black"/>
              <a:buNone/>
              <a:defRPr sz="3000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SC Black"/>
              <a:buNone/>
              <a:defRPr sz="3000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SC Black"/>
              <a:buNone/>
              <a:defRPr sz="3000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SC Black"/>
              <a:buNone/>
              <a:defRPr sz="3000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SC Black"/>
              <a:buNone/>
              <a:defRPr sz="3000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SC Black"/>
              <a:buNone/>
              <a:defRPr sz="3000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SC Black"/>
              <a:buNone/>
              <a:defRPr sz="3000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SC Black"/>
              <a:buNone/>
              <a:defRPr sz="3000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2097600"/>
            <a:ext cx="10290000" cy="39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81676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6" r:id="rId24"/>
    <p:sldLayoutId id="2147483687" r:id="rId25"/>
    <p:sldLayoutId id="2147483688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58151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5.png"/><Relationship Id="rId7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6.xml"/><Relationship Id="rId5" Type="http://schemas.openxmlformats.org/officeDocument/2006/relationships/slide" Target="slide1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1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6.xml"/><Relationship Id="rId5" Type="http://schemas.openxmlformats.org/officeDocument/2006/relationships/slide" Target="slide1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4.xm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6.xml"/><Relationship Id="rId5" Type="http://schemas.openxmlformats.org/officeDocument/2006/relationships/slide" Target="slide1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1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6.xml"/><Relationship Id="rId5" Type="http://schemas.openxmlformats.org/officeDocument/2006/relationships/slide" Target="slide1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6.xml"/><Relationship Id="rId5" Type="http://schemas.openxmlformats.org/officeDocument/2006/relationships/slide" Target="slide1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6.xml"/><Relationship Id="rId5" Type="http://schemas.openxmlformats.org/officeDocument/2006/relationships/slide" Target="slide1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6.xml"/><Relationship Id="rId5" Type="http://schemas.openxmlformats.org/officeDocument/2006/relationships/slide" Target="slide1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>
            <a:spLocks noGrp="1"/>
          </p:cNvSpPr>
          <p:nvPr>
            <p:ph type="ctrTitle"/>
          </p:nvPr>
        </p:nvSpPr>
        <p:spPr>
          <a:xfrm>
            <a:off x="564461" y="1717580"/>
            <a:ext cx="7487239" cy="23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67"/>
              </a:spcAft>
            </a:pPr>
            <a:r>
              <a:rPr lang="en" dirty="0"/>
              <a:t>In</a:t>
            </a:r>
            <a:r>
              <a:rPr lang="en" sz="5300" dirty="0"/>
              <a:t>F</a:t>
            </a:r>
            <a:r>
              <a:rPr lang="en" dirty="0"/>
              <a:t>ectious Diseases Storage Web</a:t>
            </a:r>
            <a:endParaRPr dirty="0"/>
          </a:p>
        </p:txBody>
      </p:sp>
      <p:sp>
        <p:nvSpPr>
          <p:cNvPr id="258" name="Google Shape;258;p32"/>
          <p:cNvSpPr/>
          <p:nvPr/>
        </p:nvSpPr>
        <p:spPr>
          <a:xfrm>
            <a:off x="1085267" y="5992767"/>
            <a:ext cx="629600" cy="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4294967295"/>
          </p:nvPr>
        </p:nvSpPr>
        <p:spPr>
          <a:xfrm>
            <a:off x="1037400" y="247227"/>
            <a:ext cx="16912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1333" b="1" dirty="0">
                <a:latin typeface="Playfair Display SC"/>
                <a:ea typeface="Playfair Display SC"/>
                <a:cs typeface="Playfair Display SC"/>
                <a:sym typeface="Playfair Display SC"/>
              </a:rPr>
              <a:t>IDSw</a:t>
            </a:r>
            <a:endParaRPr sz="1333" b="1" dirty="0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grpSp>
        <p:nvGrpSpPr>
          <p:cNvPr id="260" name="Google Shape;260;p32"/>
          <p:cNvGrpSpPr/>
          <p:nvPr/>
        </p:nvGrpSpPr>
        <p:grpSpPr>
          <a:xfrm>
            <a:off x="651444" y="151616"/>
            <a:ext cx="293464" cy="435208"/>
            <a:chOff x="7345680" y="4068661"/>
            <a:chExt cx="261461" cy="387747"/>
          </a:xfrm>
        </p:grpSpPr>
        <p:sp>
          <p:nvSpPr>
            <p:cNvPr id="261" name="Google Shape;261;p32"/>
            <p:cNvSpPr/>
            <p:nvPr/>
          </p:nvSpPr>
          <p:spPr>
            <a:xfrm>
              <a:off x="7430939" y="4153845"/>
              <a:ext cx="90899" cy="90889"/>
            </a:xfrm>
            <a:custGeom>
              <a:avLst/>
              <a:gdLst/>
              <a:ahLst/>
              <a:cxnLst/>
              <a:rect l="l" t="t" r="r" b="b"/>
              <a:pathLst>
                <a:path w="4174" h="4174" extrusionOk="0">
                  <a:moveTo>
                    <a:pt x="2609" y="523"/>
                  </a:moveTo>
                  <a:lnTo>
                    <a:pt x="2609" y="1565"/>
                  </a:lnTo>
                  <a:lnTo>
                    <a:pt x="3654" y="1565"/>
                  </a:lnTo>
                  <a:lnTo>
                    <a:pt x="3654" y="2609"/>
                  </a:lnTo>
                  <a:lnTo>
                    <a:pt x="2609" y="2609"/>
                  </a:lnTo>
                  <a:lnTo>
                    <a:pt x="2609" y="3652"/>
                  </a:lnTo>
                  <a:lnTo>
                    <a:pt x="1567" y="3652"/>
                  </a:lnTo>
                  <a:lnTo>
                    <a:pt x="1567" y="2609"/>
                  </a:lnTo>
                  <a:lnTo>
                    <a:pt x="523" y="2609"/>
                  </a:lnTo>
                  <a:lnTo>
                    <a:pt x="523" y="1565"/>
                  </a:lnTo>
                  <a:lnTo>
                    <a:pt x="1567" y="1565"/>
                  </a:lnTo>
                  <a:lnTo>
                    <a:pt x="1567" y="523"/>
                  </a:lnTo>
                  <a:close/>
                  <a:moveTo>
                    <a:pt x="1045" y="1"/>
                  </a:moveTo>
                  <a:lnTo>
                    <a:pt x="1045" y="1045"/>
                  </a:lnTo>
                  <a:lnTo>
                    <a:pt x="0" y="1045"/>
                  </a:lnTo>
                  <a:lnTo>
                    <a:pt x="0" y="3132"/>
                  </a:lnTo>
                  <a:lnTo>
                    <a:pt x="1045" y="3132"/>
                  </a:lnTo>
                  <a:lnTo>
                    <a:pt x="1045" y="4174"/>
                  </a:lnTo>
                  <a:lnTo>
                    <a:pt x="3132" y="4174"/>
                  </a:lnTo>
                  <a:lnTo>
                    <a:pt x="3132" y="3132"/>
                  </a:lnTo>
                  <a:lnTo>
                    <a:pt x="4174" y="3132"/>
                  </a:lnTo>
                  <a:lnTo>
                    <a:pt x="4174" y="1045"/>
                  </a:lnTo>
                  <a:lnTo>
                    <a:pt x="3132" y="1045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374122" y="4097034"/>
              <a:ext cx="204534" cy="204511"/>
            </a:xfrm>
            <a:custGeom>
              <a:avLst/>
              <a:gdLst/>
              <a:ahLst/>
              <a:cxnLst/>
              <a:rect l="l" t="t" r="r" b="b"/>
              <a:pathLst>
                <a:path w="9392" h="9392" extrusionOk="0">
                  <a:moveTo>
                    <a:pt x="4696" y="1"/>
                  </a:moveTo>
                  <a:cubicBezTo>
                    <a:pt x="3620" y="3"/>
                    <a:pt x="2573" y="373"/>
                    <a:pt x="1736" y="1054"/>
                  </a:cubicBezTo>
                  <a:lnTo>
                    <a:pt x="2066" y="1458"/>
                  </a:lnTo>
                  <a:cubicBezTo>
                    <a:pt x="2811" y="852"/>
                    <a:pt x="3739" y="523"/>
                    <a:pt x="4696" y="523"/>
                  </a:cubicBezTo>
                  <a:cubicBezTo>
                    <a:pt x="6997" y="523"/>
                    <a:pt x="8870" y="2396"/>
                    <a:pt x="8870" y="4696"/>
                  </a:cubicBezTo>
                  <a:cubicBezTo>
                    <a:pt x="8870" y="6997"/>
                    <a:pt x="6997" y="8870"/>
                    <a:pt x="4696" y="8870"/>
                  </a:cubicBezTo>
                  <a:cubicBezTo>
                    <a:pt x="2395" y="8870"/>
                    <a:pt x="523" y="6997"/>
                    <a:pt x="523" y="4696"/>
                  </a:cubicBezTo>
                  <a:cubicBezTo>
                    <a:pt x="521" y="3609"/>
                    <a:pt x="944" y="2567"/>
                    <a:pt x="1702" y="1790"/>
                  </a:cubicBezTo>
                  <a:lnTo>
                    <a:pt x="1330" y="1426"/>
                  </a:lnTo>
                  <a:cubicBezTo>
                    <a:pt x="476" y="2301"/>
                    <a:pt x="0" y="3474"/>
                    <a:pt x="3" y="4696"/>
                  </a:cubicBezTo>
                  <a:cubicBezTo>
                    <a:pt x="3" y="7286"/>
                    <a:pt x="2109" y="9392"/>
                    <a:pt x="4696" y="9392"/>
                  </a:cubicBezTo>
                  <a:cubicBezTo>
                    <a:pt x="7286" y="9392"/>
                    <a:pt x="9392" y="7286"/>
                    <a:pt x="9392" y="4696"/>
                  </a:cubicBezTo>
                  <a:cubicBezTo>
                    <a:pt x="9392" y="2107"/>
                    <a:pt x="7286" y="1"/>
                    <a:pt x="4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541830" y="4301676"/>
              <a:ext cx="15941" cy="15918"/>
            </a:xfrm>
            <a:custGeom>
              <a:avLst/>
              <a:gdLst/>
              <a:ahLst/>
              <a:cxnLst/>
              <a:rect l="l" t="t" r="r" b="b"/>
              <a:pathLst>
                <a:path w="732" h="731" extrusionOk="0">
                  <a:moveTo>
                    <a:pt x="317" y="0"/>
                  </a:moveTo>
                  <a:cubicBezTo>
                    <a:pt x="205" y="144"/>
                    <a:pt x="101" y="281"/>
                    <a:pt x="0" y="413"/>
                  </a:cubicBezTo>
                  <a:lnTo>
                    <a:pt x="413" y="730"/>
                  </a:lnTo>
                  <a:cubicBezTo>
                    <a:pt x="514" y="600"/>
                    <a:pt x="621" y="460"/>
                    <a:pt x="732" y="317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345680" y="4068661"/>
              <a:ext cx="261461" cy="387747"/>
            </a:xfrm>
            <a:custGeom>
              <a:avLst/>
              <a:gdLst/>
              <a:ahLst/>
              <a:cxnLst/>
              <a:rect l="l" t="t" r="r" b="b"/>
              <a:pathLst>
                <a:path w="12006" h="17807" extrusionOk="0">
                  <a:moveTo>
                    <a:pt x="7383" y="14353"/>
                  </a:moveTo>
                  <a:cubicBezTo>
                    <a:pt x="8281" y="14631"/>
                    <a:pt x="8872" y="15166"/>
                    <a:pt x="8872" y="15720"/>
                  </a:cubicBezTo>
                  <a:cubicBezTo>
                    <a:pt x="8872" y="16570"/>
                    <a:pt x="7558" y="17285"/>
                    <a:pt x="6004" y="17285"/>
                  </a:cubicBezTo>
                  <a:cubicBezTo>
                    <a:pt x="4448" y="17285"/>
                    <a:pt x="3134" y="16570"/>
                    <a:pt x="3134" y="15720"/>
                  </a:cubicBezTo>
                  <a:cubicBezTo>
                    <a:pt x="3134" y="15166"/>
                    <a:pt x="3725" y="14631"/>
                    <a:pt x="4624" y="14353"/>
                  </a:cubicBezTo>
                  <a:cubicBezTo>
                    <a:pt x="4825" y="14710"/>
                    <a:pt x="5026" y="15106"/>
                    <a:pt x="5247" y="15570"/>
                  </a:cubicBezTo>
                  <a:lnTo>
                    <a:pt x="5259" y="15600"/>
                  </a:lnTo>
                  <a:cubicBezTo>
                    <a:pt x="5388" y="15870"/>
                    <a:pt x="5561" y="16242"/>
                    <a:pt x="6004" y="16242"/>
                  </a:cubicBezTo>
                  <a:cubicBezTo>
                    <a:pt x="6445" y="16242"/>
                    <a:pt x="6621" y="15870"/>
                    <a:pt x="6749" y="15600"/>
                  </a:cubicBezTo>
                  <a:lnTo>
                    <a:pt x="6762" y="15570"/>
                  </a:lnTo>
                  <a:cubicBezTo>
                    <a:pt x="6980" y="15106"/>
                    <a:pt x="7184" y="14710"/>
                    <a:pt x="7383" y="14353"/>
                  </a:cubicBezTo>
                  <a:close/>
                  <a:moveTo>
                    <a:pt x="6002" y="0"/>
                  </a:moveTo>
                  <a:cubicBezTo>
                    <a:pt x="2695" y="0"/>
                    <a:pt x="3" y="2693"/>
                    <a:pt x="3" y="5999"/>
                  </a:cubicBezTo>
                  <a:cubicBezTo>
                    <a:pt x="1" y="7277"/>
                    <a:pt x="408" y="8520"/>
                    <a:pt x="1165" y="9548"/>
                  </a:cubicBezTo>
                  <a:cubicBezTo>
                    <a:pt x="1790" y="10400"/>
                    <a:pt x="2287" y="11042"/>
                    <a:pt x="2723" y="11607"/>
                  </a:cubicBezTo>
                  <a:cubicBezTo>
                    <a:pt x="3397" y="12482"/>
                    <a:pt x="3883" y="13111"/>
                    <a:pt x="4354" y="13890"/>
                  </a:cubicBezTo>
                  <a:cubicBezTo>
                    <a:pt x="3284" y="14252"/>
                    <a:pt x="2612" y="14948"/>
                    <a:pt x="2612" y="15720"/>
                  </a:cubicBezTo>
                  <a:cubicBezTo>
                    <a:pt x="2612" y="16891"/>
                    <a:pt x="4102" y="17807"/>
                    <a:pt x="6002" y="17807"/>
                  </a:cubicBezTo>
                  <a:cubicBezTo>
                    <a:pt x="7903" y="17807"/>
                    <a:pt x="9392" y="16891"/>
                    <a:pt x="9392" y="15720"/>
                  </a:cubicBezTo>
                  <a:cubicBezTo>
                    <a:pt x="9392" y="14948"/>
                    <a:pt x="8720" y="14252"/>
                    <a:pt x="7650" y="13890"/>
                  </a:cubicBezTo>
                  <a:cubicBezTo>
                    <a:pt x="8082" y="13178"/>
                    <a:pt x="8523" y="12593"/>
                    <a:pt x="9099" y="11844"/>
                  </a:cubicBezTo>
                  <a:lnTo>
                    <a:pt x="8686" y="11525"/>
                  </a:lnTo>
                  <a:cubicBezTo>
                    <a:pt x="7706" y="12801"/>
                    <a:pt x="7109" y="13606"/>
                    <a:pt x="6289" y="15348"/>
                  </a:cubicBezTo>
                  <a:lnTo>
                    <a:pt x="6274" y="15378"/>
                  </a:lnTo>
                  <a:cubicBezTo>
                    <a:pt x="6154" y="15635"/>
                    <a:pt x="6096" y="15720"/>
                    <a:pt x="6002" y="15720"/>
                  </a:cubicBezTo>
                  <a:cubicBezTo>
                    <a:pt x="5908" y="15720"/>
                    <a:pt x="5850" y="15635"/>
                    <a:pt x="5730" y="15378"/>
                  </a:cubicBezTo>
                  <a:lnTo>
                    <a:pt x="5715" y="15348"/>
                  </a:lnTo>
                  <a:cubicBezTo>
                    <a:pt x="4851" y="13511"/>
                    <a:pt x="4241" y="12724"/>
                    <a:pt x="3134" y="11288"/>
                  </a:cubicBezTo>
                  <a:cubicBezTo>
                    <a:pt x="2700" y="10725"/>
                    <a:pt x="2205" y="10085"/>
                    <a:pt x="1583" y="9237"/>
                  </a:cubicBezTo>
                  <a:cubicBezTo>
                    <a:pt x="891" y="8300"/>
                    <a:pt x="521" y="7164"/>
                    <a:pt x="523" y="5999"/>
                  </a:cubicBezTo>
                  <a:cubicBezTo>
                    <a:pt x="523" y="2979"/>
                    <a:pt x="2980" y="520"/>
                    <a:pt x="6002" y="520"/>
                  </a:cubicBezTo>
                  <a:cubicBezTo>
                    <a:pt x="9022" y="520"/>
                    <a:pt x="11479" y="2979"/>
                    <a:pt x="11479" y="5999"/>
                  </a:cubicBezTo>
                  <a:cubicBezTo>
                    <a:pt x="11483" y="7164"/>
                    <a:pt x="11111" y="8300"/>
                    <a:pt x="10420" y="9237"/>
                  </a:cubicBezTo>
                  <a:cubicBezTo>
                    <a:pt x="10161" y="9588"/>
                    <a:pt x="9906" y="9931"/>
                    <a:pt x="9636" y="10286"/>
                  </a:cubicBezTo>
                  <a:lnTo>
                    <a:pt x="10054" y="10601"/>
                  </a:lnTo>
                  <a:cubicBezTo>
                    <a:pt x="10323" y="10245"/>
                    <a:pt x="10580" y="9899"/>
                    <a:pt x="10839" y="9546"/>
                  </a:cubicBezTo>
                  <a:cubicBezTo>
                    <a:pt x="11597" y="8518"/>
                    <a:pt x="12005" y="7275"/>
                    <a:pt x="12001" y="5999"/>
                  </a:cubicBezTo>
                  <a:cubicBezTo>
                    <a:pt x="12001" y="2690"/>
                    <a:pt x="9309" y="0"/>
                    <a:pt x="6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510492" y="4136839"/>
              <a:ext cx="11390" cy="11345"/>
            </a:xfrm>
            <a:custGeom>
              <a:avLst/>
              <a:gdLst/>
              <a:ahLst/>
              <a:cxnLst/>
              <a:rect l="l" t="t" r="r" b="b"/>
              <a:pathLst>
                <a:path w="523" h="521" extrusionOk="0">
                  <a:moveTo>
                    <a:pt x="1" y="0"/>
                  </a:moveTo>
                  <a:lnTo>
                    <a:pt x="1" y="520"/>
                  </a:lnTo>
                  <a:lnTo>
                    <a:pt x="523" y="52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487757" y="4125472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0" y="0"/>
                  </a:moveTo>
                  <a:lnTo>
                    <a:pt x="0" y="522"/>
                  </a:lnTo>
                  <a:lnTo>
                    <a:pt x="523" y="522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BDEF1069-AC19-B9C1-08EA-8FC16780D188}"/>
              </a:ext>
            </a:extLst>
          </p:cNvPr>
          <p:cNvSpPr txBox="1"/>
          <p:nvPr/>
        </p:nvSpPr>
        <p:spPr>
          <a:xfrm>
            <a:off x="1883000" y="5175102"/>
            <a:ext cx="34054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Playfair Display SC" panose="020F0502020204030204" pitchFamily="2" charset="0"/>
              </a:rPr>
              <a:t>Project </a:t>
            </a:r>
            <a:r>
              <a:rPr lang="es-ES" b="1" dirty="0" err="1">
                <a:latin typeface="Playfair Display SC" panose="020F0502020204030204" pitchFamily="2" charset="0"/>
              </a:rPr>
              <a:t>By</a:t>
            </a:r>
            <a:r>
              <a:rPr lang="es-ES" b="1" dirty="0">
                <a:latin typeface="Playfair Display SC" panose="020F0502020204030204" pitchFamily="2" charset="0"/>
              </a:rPr>
              <a:t>:</a:t>
            </a:r>
          </a:p>
          <a:p>
            <a:r>
              <a:rPr lang="es-ES" b="1" dirty="0">
                <a:latin typeface="Playfair Display SC" panose="020F0502020204030204" pitchFamily="2" charset="0"/>
              </a:rPr>
              <a:t>Rodrigo Fernández Sánchez</a:t>
            </a:r>
          </a:p>
          <a:p>
            <a:r>
              <a:rPr lang="es-ES" b="1" dirty="0">
                <a:latin typeface="Playfair Display SC" panose="020F0502020204030204" pitchFamily="2" charset="0"/>
              </a:rPr>
              <a:t>Amalia Rial Plaza</a:t>
            </a:r>
          </a:p>
          <a:p>
            <a:r>
              <a:rPr lang="es-ES" b="1" dirty="0">
                <a:latin typeface="Playfair Display SC" panose="020F0502020204030204" pitchFamily="2" charset="0"/>
              </a:rPr>
              <a:t>Lorena Cano Díaz-Maroto</a:t>
            </a:r>
          </a:p>
          <a:p>
            <a:r>
              <a:rPr lang="es-ES" b="1" dirty="0">
                <a:latin typeface="Playfair Display SC" panose="020F0502020204030204" pitchFamily="2" charset="0"/>
              </a:rPr>
              <a:t>Jorge García Guajardo</a:t>
            </a:r>
          </a:p>
        </p:txBody>
      </p:sp>
      <p:sp>
        <p:nvSpPr>
          <p:cNvPr id="8" name="Google Shape;635;p38">
            <a:extLst>
              <a:ext uri="{FF2B5EF4-FFF2-40B4-BE49-F238E27FC236}">
                <a16:creationId xmlns:a16="http://schemas.microsoft.com/office/drawing/2014/main" id="{3FADCCC8-F0BE-9CC1-115E-FCD43F3DD920}"/>
              </a:ext>
            </a:extLst>
          </p:cNvPr>
          <p:cNvSpPr txBox="1">
            <a:spLocks/>
          </p:cNvSpPr>
          <p:nvPr/>
        </p:nvSpPr>
        <p:spPr>
          <a:xfrm>
            <a:off x="7104678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3" action="ppaction://hlinksldjump"/>
              </a:rPr>
              <a:t>Services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9" name="Google Shape;636;p38">
            <a:extLst>
              <a:ext uri="{FF2B5EF4-FFF2-40B4-BE49-F238E27FC236}">
                <a16:creationId xmlns:a16="http://schemas.microsoft.com/office/drawing/2014/main" id="{E1329D9E-617D-6609-FD1E-135E5F8A9A68}"/>
              </a:ext>
            </a:extLst>
          </p:cNvPr>
          <p:cNvSpPr txBox="1">
            <a:spLocks/>
          </p:cNvSpPr>
          <p:nvPr/>
        </p:nvSpPr>
        <p:spPr>
          <a:xfrm>
            <a:off x="5683642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4" action="ppaction://hlinksldjump"/>
              </a:rPr>
              <a:t>About Us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0" name="Google Shape;637;p38">
            <a:hlinkClick r:id="" action="ppaction://noaction"/>
            <a:extLst>
              <a:ext uri="{FF2B5EF4-FFF2-40B4-BE49-F238E27FC236}">
                <a16:creationId xmlns:a16="http://schemas.microsoft.com/office/drawing/2014/main" id="{B699FC22-FD99-3F3F-AD8B-235B3A35860E}"/>
              </a:ext>
            </a:extLst>
          </p:cNvPr>
          <p:cNvSpPr txBox="1">
            <a:spLocks/>
          </p:cNvSpPr>
          <p:nvPr/>
        </p:nvSpPr>
        <p:spPr>
          <a:xfrm>
            <a:off x="4262605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5" action="ppaction://hlinksldjump"/>
              </a:rPr>
              <a:t>Home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1" name="Google Shape;638;p38">
            <a:extLst>
              <a:ext uri="{FF2B5EF4-FFF2-40B4-BE49-F238E27FC236}">
                <a16:creationId xmlns:a16="http://schemas.microsoft.com/office/drawing/2014/main" id="{87C43BFA-A42C-C85A-D1E7-7947838BF021}"/>
              </a:ext>
            </a:extLst>
          </p:cNvPr>
          <p:cNvSpPr txBox="1">
            <a:spLocks/>
          </p:cNvSpPr>
          <p:nvPr/>
        </p:nvSpPr>
        <p:spPr>
          <a:xfrm>
            <a:off x="9946752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" action="ppaction://noaction"/>
              </a:rPr>
              <a:t>Contact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2" name="Google Shape;639;p38">
            <a:hlinkClick r:id="" action="ppaction://noaction"/>
            <a:extLst>
              <a:ext uri="{FF2B5EF4-FFF2-40B4-BE49-F238E27FC236}">
                <a16:creationId xmlns:a16="http://schemas.microsoft.com/office/drawing/2014/main" id="{AB2BE0A2-5348-9469-1CFA-676CF1340380}"/>
              </a:ext>
            </a:extLst>
          </p:cNvPr>
          <p:cNvSpPr txBox="1">
            <a:spLocks/>
          </p:cNvSpPr>
          <p:nvPr/>
        </p:nvSpPr>
        <p:spPr>
          <a:xfrm>
            <a:off x="8525715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333" b="1" dirty="0">
                <a:solidFill>
                  <a:schemeClr val="tx1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lang="es-ES" sz="1333" b="1" dirty="0">
                <a:solidFill>
                  <a:srgbClr val="0097A7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1333" b="1" dirty="0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</a:rPr>
              <a:t>Web</a:t>
            </a:r>
            <a:endParaRPr lang="es-ES" sz="1333" b="1" dirty="0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3" name="Google Shape;256;p32">
            <a:extLst>
              <a:ext uri="{FF2B5EF4-FFF2-40B4-BE49-F238E27FC236}">
                <a16:creationId xmlns:a16="http://schemas.microsoft.com/office/drawing/2014/main" id="{E174FB4E-C4DB-F684-2ED4-875B1BD5BB4C}"/>
              </a:ext>
            </a:extLst>
          </p:cNvPr>
          <p:cNvSpPr txBox="1">
            <a:spLocks/>
          </p:cNvSpPr>
          <p:nvPr/>
        </p:nvSpPr>
        <p:spPr>
          <a:xfrm>
            <a:off x="601582" y="1012364"/>
            <a:ext cx="2562836" cy="123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layfair Display SC Black"/>
              <a:buNone/>
              <a:defRPr sz="6000" b="1" i="0" u="none" strike="noStrike" cap="none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layfair Display SC Black"/>
              <a:buNone/>
              <a:defRPr sz="6933" b="0" i="0" u="none" strike="noStrike" cap="none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layfair Display SC Black"/>
              <a:buNone/>
              <a:defRPr sz="6933" b="0" i="0" u="none" strike="noStrike" cap="none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layfair Display SC Black"/>
              <a:buNone/>
              <a:defRPr sz="6933" b="0" i="0" u="none" strike="noStrike" cap="none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layfair Display SC Black"/>
              <a:buNone/>
              <a:defRPr sz="6933" b="0" i="0" u="none" strike="noStrike" cap="none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layfair Display SC Black"/>
              <a:buNone/>
              <a:defRPr sz="6933" b="0" i="0" u="none" strike="noStrike" cap="none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layfair Display SC Black"/>
              <a:buNone/>
              <a:defRPr sz="6933" b="0" i="0" u="none" strike="noStrike" cap="none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layfair Display SC Black"/>
              <a:buNone/>
              <a:defRPr sz="6933" b="0" i="0" u="none" strike="noStrike" cap="none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layfair Display SC Black"/>
              <a:buNone/>
              <a:defRPr sz="6933" b="0" i="0" u="none" strike="noStrike" cap="none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9pPr>
          </a:lstStyle>
          <a:p>
            <a:pPr>
              <a:spcAft>
                <a:spcPts val="267"/>
              </a:spcAft>
            </a:pPr>
            <a:r>
              <a:rPr lang="es-ES" sz="4800" dirty="0" err="1"/>
              <a:t>IDSw</a:t>
            </a:r>
            <a:r>
              <a:rPr lang="es-ES" sz="4800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0" name="Imagen 1119">
            <a:extLst>
              <a:ext uri="{FF2B5EF4-FFF2-40B4-BE49-F238E27FC236}">
                <a16:creationId xmlns:a16="http://schemas.microsoft.com/office/drawing/2014/main" id="{4CD17EC3-9013-4B31-EC1E-4DBAB6461B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1" t="45935" r="10751" b="6944"/>
          <a:stretch/>
        </p:blipFill>
        <p:spPr>
          <a:xfrm>
            <a:off x="-128785" y="800531"/>
            <a:ext cx="10891322" cy="6104692"/>
          </a:xfrm>
          <a:prstGeom prst="rect">
            <a:avLst/>
          </a:prstGeom>
        </p:spPr>
      </p:pic>
      <p:pic>
        <p:nvPicPr>
          <p:cNvPr id="3" name="Imagen 2" descr="Diagrama, Esquemático&#10;&#10;Descripción generada automáticamente">
            <a:extLst>
              <a:ext uri="{FF2B5EF4-FFF2-40B4-BE49-F238E27FC236}">
                <a16:creationId xmlns:a16="http://schemas.microsoft.com/office/drawing/2014/main" id="{645A16E6-1A5D-5672-13E6-CBFB7B3633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8" t="43963" b="3630"/>
          <a:stretch/>
        </p:blipFill>
        <p:spPr>
          <a:xfrm>
            <a:off x="-444501" y="910633"/>
            <a:ext cx="11023601" cy="5987145"/>
          </a:xfrm>
          <a:prstGeom prst="rect">
            <a:avLst/>
          </a:prstGeom>
        </p:spPr>
      </p:pic>
      <p:sp>
        <p:nvSpPr>
          <p:cNvPr id="16" name="Google Shape;635;p38">
            <a:extLst>
              <a:ext uri="{FF2B5EF4-FFF2-40B4-BE49-F238E27FC236}">
                <a16:creationId xmlns:a16="http://schemas.microsoft.com/office/drawing/2014/main" id="{3E0BD906-78A2-7AB3-2A20-3D9BDFB8097D}"/>
              </a:ext>
            </a:extLst>
          </p:cNvPr>
          <p:cNvSpPr txBox="1">
            <a:spLocks/>
          </p:cNvSpPr>
          <p:nvPr/>
        </p:nvSpPr>
        <p:spPr>
          <a:xfrm>
            <a:off x="7104678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5" action="ppaction://hlinksldjump"/>
              </a:rPr>
              <a:t>Services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7" name="Google Shape;636;p38">
            <a:extLst>
              <a:ext uri="{FF2B5EF4-FFF2-40B4-BE49-F238E27FC236}">
                <a16:creationId xmlns:a16="http://schemas.microsoft.com/office/drawing/2014/main" id="{85BADAEE-C72B-CE80-55D0-CE65BD0497D1}"/>
              </a:ext>
            </a:extLst>
          </p:cNvPr>
          <p:cNvSpPr txBox="1">
            <a:spLocks/>
          </p:cNvSpPr>
          <p:nvPr/>
        </p:nvSpPr>
        <p:spPr>
          <a:xfrm>
            <a:off x="5683642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6" action="ppaction://hlinksldjump"/>
              </a:rPr>
              <a:t>About Us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8" name="Google Shape;637;p38">
            <a:hlinkClick r:id="" action="ppaction://noaction"/>
            <a:extLst>
              <a:ext uri="{FF2B5EF4-FFF2-40B4-BE49-F238E27FC236}">
                <a16:creationId xmlns:a16="http://schemas.microsoft.com/office/drawing/2014/main" id="{C7FE775A-D411-9997-F5B5-67435395BC6E}"/>
              </a:ext>
            </a:extLst>
          </p:cNvPr>
          <p:cNvSpPr txBox="1">
            <a:spLocks/>
          </p:cNvSpPr>
          <p:nvPr/>
        </p:nvSpPr>
        <p:spPr>
          <a:xfrm>
            <a:off x="4262605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7" action="ppaction://hlinksldjump"/>
              </a:rPr>
              <a:t>Home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9" name="Google Shape;638;p38">
            <a:extLst>
              <a:ext uri="{FF2B5EF4-FFF2-40B4-BE49-F238E27FC236}">
                <a16:creationId xmlns:a16="http://schemas.microsoft.com/office/drawing/2014/main" id="{7373971D-EC9B-BFEF-09AA-490AA5D3D843}"/>
              </a:ext>
            </a:extLst>
          </p:cNvPr>
          <p:cNvSpPr txBox="1">
            <a:spLocks/>
          </p:cNvSpPr>
          <p:nvPr/>
        </p:nvSpPr>
        <p:spPr>
          <a:xfrm>
            <a:off x="9946752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" action="ppaction://noaction"/>
              </a:rPr>
              <a:t>Contact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20" name="Google Shape;639;p38">
            <a:hlinkClick r:id="" action="ppaction://noaction"/>
            <a:extLst>
              <a:ext uri="{FF2B5EF4-FFF2-40B4-BE49-F238E27FC236}">
                <a16:creationId xmlns:a16="http://schemas.microsoft.com/office/drawing/2014/main" id="{85D355CE-C387-5CEF-E3E6-6009ADAFB64D}"/>
              </a:ext>
            </a:extLst>
          </p:cNvPr>
          <p:cNvSpPr txBox="1">
            <a:spLocks/>
          </p:cNvSpPr>
          <p:nvPr/>
        </p:nvSpPr>
        <p:spPr>
          <a:xfrm>
            <a:off x="8525715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s-ES" sz="1333" b="1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</a:rPr>
              <a:t>Web</a:t>
            </a:r>
            <a:endParaRPr lang="es-ES" sz="1333" b="1" dirty="0">
              <a:solidFill>
                <a:schemeClr val="bg2">
                  <a:lumMod val="50000"/>
                </a:schemeClr>
              </a:solidFill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21" name="Google Shape;259;p32">
            <a:extLst>
              <a:ext uri="{FF2B5EF4-FFF2-40B4-BE49-F238E27FC236}">
                <a16:creationId xmlns:a16="http://schemas.microsoft.com/office/drawing/2014/main" id="{B6FC1FAB-B2E4-D1E2-3224-8B2263504133}"/>
              </a:ext>
            </a:extLst>
          </p:cNvPr>
          <p:cNvSpPr txBox="1">
            <a:spLocks/>
          </p:cNvSpPr>
          <p:nvPr/>
        </p:nvSpPr>
        <p:spPr>
          <a:xfrm>
            <a:off x="1037400" y="247227"/>
            <a:ext cx="16912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s-ES" sz="1333" b="1">
                <a:latin typeface="Playfair Display SC"/>
                <a:ea typeface="Playfair Display SC"/>
                <a:cs typeface="Playfair Display SC"/>
                <a:sym typeface="Playfair Display SC"/>
              </a:rPr>
              <a:t>IDSw</a:t>
            </a:r>
            <a:endParaRPr lang="es-ES" sz="1333" b="1" dirty="0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grpSp>
        <p:nvGrpSpPr>
          <p:cNvPr id="22" name="Google Shape;260;p32">
            <a:extLst>
              <a:ext uri="{FF2B5EF4-FFF2-40B4-BE49-F238E27FC236}">
                <a16:creationId xmlns:a16="http://schemas.microsoft.com/office/drawing/2014/main" id="{E4A87FF3-8BAA-6A57-9213-E5A15971B34C}"/>
              </a:ext>
            </a:extLst>
          </p:cNvPr>
          <p:cNvGrpSpPr/>
          <p:nvPr/>
        </p:nvGrpSpPr>
        <p:grpSpPr>
          <a:xfrm>
            <a:off x="651444" y="151616"/>
            <a:ext cx="293464" cy="435208"/>
            <a:chOff x="7345680" y="4068661"/>
            <a:chExt cx="261461" cy="387747"/>
          </a:xfrm>
        </p:grpSpPr>
        <p:sp>
          <p:nvSpPr>
            <p:cNvPr id="23" name="Google Shape;261;p32">
              <a:extLst>
                <a:ext uri="{FF2B5EF4-FFF2-40B4-BE49-F238E27FC236}">
                  <a16:creationId xmlns:a16="http://schemas.microsoft.com/office/drawing/2014/main" id="{DDFBD1AA-582E-1BF5-729B-282D798148C3}"/>
                </a:ext>
              </a:extLst>
            </p:cNvPr>
            <p:cNvSpPr/>
            <p:nvPr/>
          </p:nvSpPr>
          <p:spPr>
            <a:xfrm>
              <a:off x="7430939" y="4153845"/>
              <a:ext cx="90899" cy="90889"/>
            </a:xfrm>
            <a:custGeom>
              <a:avLst/>
              <a:gdLst/>
              <a:ahLst/>
              <a:cxnLst/>
              <a:rect l="l" t="t" r="r" b="b"/>
              <a:pathLst>
                <a:path w="4174" h="4174" extrusionOk="0">
                  <a:moveTo>
                    <a:pt x="2609" y="523"/>
                  </a:moveTo>
                  <a:lnTo>
                    <a:pt x="2609" y="1565"/>
                  </a:lnTo>
                  <a:lnTo>
                    <a:pt x="3654" y="1565"/>
                  </a:lnTo>
                  <a:lnTo>
                    <a:pt x="3654" y="2609"/>
                  </a:lnTo>
                  <a:lnTo>
                    <a:pt x="2609" y="2609"/>
                  </a:lnTo>
                  <a:lnTo>
                    <a:pt x="2609" y="3652"/>
                  </a:lnTo>
                  <a:lnTo>
                    <a:pt x="1567" y="3652"/>
                  </a:lnTo>
                  <a:lnTo>
                    <a:pt x="1567" y="2609"/>
                  </a:lnTo>
                  <a:lnTo>
                    <a:pt x="523" y="2609"/>
                  </a:lnTo>
                  <a:lnTo>
                    <a:pt x="523" y="1565"/>
                  </a:lnTo>
                  <a:lnTo>
                    <a:pt x="1567" y="1565"/>
                  </a:lnTo>
                  <a:lnTo>
                    <a:pt x="1567" y="523"/>
                  </a:lnTo>
                  <a:close/>
                  <a:moveTo>
                    <a:pt x="1045" y="1"/>
                  </a:moveTo>
                  <a:lnTo>
                    <a:pt x="1045" y="1045"/>
                  </a:lnTo>
                  <a:lnTo>
                    <a:pt x="0" y="1045"/>
                  </a:lnTo>
                  <a:lnTo>
                    <a:pt x="0" y="3132"/>
                  </a:lnTo>
                  <a:lnTo>
                    <a:pt x="1045" y="3132"/>
                  </a:lnTo>
                  <a:lnTo>
                    <a:pt x="1045" y="4174"/>
                  </a:lnTo>
                  <a:lnTo>
                    <a:pt x="3132" y="4174"/>
                  </a:lnTo>
                  <a:lnTo>
                    <a:pt x="3132" y="3132"/>
                  </a:lnTo>
                  <a:lnTo>
                    <a:pt x="4174" y="3132"/>
                  </a:lnTo>
                  <a:lnTo>
                    <a:pt x="4174" y="1045"/>
                  </a:lnTo>
                  <a:lnTo>
                    <a:pt x="3132" y="1045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262;p32">
              <a:extLst>
                <a:ext uri="{FF2B5EF4-FFF2-40B4-BE49-F238E27FC236}">
                  <a16:creationId xmlns:a16="http://schemas.microsoft.com/office/drawing/2014/main" id="{D2649E9B-609F-ED9A-967D-1D19F6666DD9}"/>
                </a:ext>
              </a:extLst>
            </p:cNvPr>
            <p:cNvSpPr/>
            <p:nvPr/>
          </p:nvSpPr>
          <p:spPr>
            <a:xfrm>
              <a:off x="7374122" y="4097034"/>
              <a:ext cx="204534" cy="204511"/>
            </a:xfrm>
            <a:custGeom>
              <a:avLst/>
              <a:gdLst/>
              <a:ahLst/>
              <a:cxnLst/>
              <a:rect l="l" t="t" r="r" b="b"/>
              <a:pathLst>
                <a:path w="9392" h="9392" extrusionOk="0">
                  <a:moveTo>
                    <a:pt x="4696" y="1"/>
                  </a:moveTo>
                  <a:cubicBezTo>
                    <a:pt x="3620" y="3"/>
                    <a:pt x="2573" y="373"/>
                    <a:pt x="1736" y="1054"/>
                  </a:cubicBezTo>
                  <a:lnTo>
                    <a:pt x="2066" y="1458"/>
                  </a:lnTo>
                  <a:cubicBezTo>
                    <a:pt x="2811" y="852"/>
                    <a:pt x="3739" y="523"/>
                    <a:pt x="4696" y="523"/>
                  </a:cubicBezTo>
                  <a:cubicBezTo>
                    <a:pt x="6997" y="523"/>
                    <a:pt x="8870" y="2396"/>
                    <a:pt x="8870" y="4696"/>
                  </a:cubicBezTo>
                  <a:cubicBezTo>
                    <a:pt x="8870" y="6997"/>
                    <a:pt x="6997" y="8870"/>
                    <a:pt x="4696" y="8870"/>
                  </a:cubicBezTo>
                  <a:cubicBezTo>
                    <a:pt x="2395" y="8870"/>
                    <a:pt x="523" y="6997"/>
                    <a:pt x="523" y="4696"/>
                  </a:cubicBezTo>
                  <a:cubicBezTo>
                    <a:pt x="521" y="3609"/>
                    <a:pt x="944" y="2567"/>
                    <a:pt x="1702" y="1790"/>
                  </a:cubicBezTo>
                  <a:lnTo>
                    <a:pt x="1330" y="1426"/>
                  </a:lnTo>
                  <a:cubicBezTo>
                    <a:pt x="476" y="2301"/>
                    <a:pt x="0" y="3474"/>
                    <a:pt x="3" y="4696"/>
                  </a:cubicBezTo>
                  <a:cubicBezTo>
                    <a:pt x="3" y="7286"/>
                    <a:pt x="2109" y="9392"/>
                    <a:pt x="4696" y="9392"/>
                  </a:cubicBezTo>
                  <a:cubicBezTo>
                    <a:pt x="7286" y="9392"/>
                    <a:pt x="9392" y="7286"/>
                    <a:pt x="9392" y="4696"/>
                  </a:cubicBezTo>
                  <a:cubicBezTo>
                    <a:pt x="9392" y="2107"/>
                    <a:pt x="7286" y="1"/>
                    <a:pt x="4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263;p32">
              <a:extLst>
                <a:ext uri="{FF2B5EF4-FFF2-40B4-BE49-F238E27FC236}">
                  <a16:creationId xmlns:a16="http://schemas.microsoft.com/office/drawing/2014/main" id="{F2B24137-627F-3464-5960-5B59C833EDE1}"/>
                </a:ext>
              </a:extLst>
            </p:cNvPr>
            <p:cNvSpPr/>
            <p:nvPr/>
          </p:nvSpPr>
          <p:spPr>
            <a:xfrm>
              <a:off x="7541830" y="4301676"/>
              <a:ext cx="15941" cy="15918"/>
            </a:xfrm>
            <a:custGeom>
              <a:avLst/>
              <a:gdLst/>
              <a:ahLst/>
              <a:cxnLst/>
              <a:rect l="l" t="t" r="r" b="b"/>
              <a:pathLst>
                <a:path w="732" h="731" extrusionOk="0">
                  <a:moveTo>
                    <a:pt x="317" y="0"/>
                  </a:moveTo>
                  <a:cubicBezTo>
                    <a:pt x="205" y="144"/>
                    <a:pt x="101" y="281"/>
                    <a:pt x="0" y="413"/>
                  </a:cubicBezTo>
                  <a:lnTo>
                    <a:pt x="413" y="730"/>
                  </a:lnTo>
                  <a:cubicBezTo>
                    <a:pt x="514" y="600"/>
                    <a:pt x="621" y="460"/>
                    <a:pt x="732" y="317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4;p32">
              <a:extLst>
                <a:ext uri="{FF2B5EF4-FFF2-40B4-BE49-F238E27FC236}">
                  <a16:creationId xmlns:a16="http://schemas.microsoft.com/office/drawing/2014/main" id="{D1596027-7B96-4BB5-502E-9E9AFB3A3421}"/>
                </a:ext>
              </a:extLst>
            </p:cNvPr>
            <p:cNvSpPr/>
            <p:nvPr/>
          </p:nvSpPr>
          <p:spPr>
            <a:xfrm>
              <a:off x="7345680" y="4068661"/>
              <a:ext cx="261461" cy="387747"/>
            </a:xfrm>
            <a:custGeom>
              <a:avLst/>
              <a:gdLst/>
              <a:ahLst/>
              <a:cxnLst/>
              <a:rect l="l" t="t" r="r" b="b"/>
              <a:pathLst>
                <a:path w="12006" h="17807" extrusionOk="0">
                  <a:moveTo>
                    <a:pt x="7383" y="14353"/>
                  </a:moveTo>
                  <a:cubicBezTo>
                    <a:pt x="8281" y="14631"/>
                    <a:pt x="8872" y="15166"/>
                    <a:pt x="8872" y="15720"/>
                  </a:cubicBezTo>
                  <a:cubicBezTo>
                    <a:pt x="8872" y="16570"/>
                    <a:pt x="7558" y="17285"/>
                    <a:pt x="6004" y="17285"/>
                  </a:cubicBezTo>
                  <a:cubicBezTo>
                    <a:pt x="4448" y="17285"/>
                    <a:pt x="3134" y="16570"/>
                    <a:pt x="3134" y="15720"/>
                  </a:cubicBezTo>
                  <a:cubicBezTo>
                    <a:pt x="3134" y="15166"/>
                    <a:pt x="3725" y="14631"/>
                    <a:pt x="4624" y="14353"/>
                  </a:cubicBezTo>
                  <a:cubicBezTo>
                    <a:pt x="4825" y="14710"/>
                    <a:pt x="5026" y="15106"/>
                    <a:pt x="5247" y="15570"/>
                  </a:cubicBezTo>
                  <a:lnTo>
                    <a:pt x="5259" y="15600"/>
                  </a:lnTo>
                  <a:cubicBezTo>
                    <a:pt x="5388" y="15870"/>
                    <a:pt x="5561" y="16242"/>
                    <a:pt x="6004" y="16242"/>
                  </a:cubicBezTo>
                  <a:cubicBezTo>
                    <a:pt x="6445" y="16242"/>
                    <a:pt x="6621" y="15870"/>
                    <a:pt x="6749" y="15600"/>
                  </a:cubicBezTo>
                  <a:lnTo>
                    <a:pt x="6762" y="15570"/>
                  </a:lnTo>
                  <a:cubicBezTo>
                    <a:pt x="6980" y="15106"/>
                    <a:pt x="7184" y="14710"/>
                    <a:pt x="7383" y="14353"/>
                  </a:cubicBezTo>
                  <a:close/>
                  <a:moveTo>
                    <a:pt x="6002" y="0"/>
                  </a:moveTo>
                  <a:cubicBezTo>
                    <a:pt x="2695" y="0"/>
                    <a:pt x="3" y="2693"/>
                    <a:pt x="3" y="5999"/>
                  </a:cubicBezTo>
                  <a:cubicBezTo>
                    <a:pt x="1" y="7277"/>
                    <a:pt x="408" y="8520"/>
                    <a:pt x="1165" y="9548"/>
                  </a:cubicBezTo>
                  <a:cubicBezTo>
                    <a:pt x="1790" y="10400"/>
                    <a:pt x="2287" y="11042"/>
                    <a:pt x="2723" y="11607"/>
                  </a:cubicBezTo>
                  <a:cubicBezTo>
                    <a:pt x="3397" y="12482"/>
                    <a:pt x="3883" y="13111"/>
                    <a:pt x="4354" y="13890"/>
                  </a:cubicBezTo>
                  <a:cubicBezTo>
                    <a:pt x="3284" y="14252"/>
                    <a:pt x="2612" y="14948"/>
                    <a:pt x="2612" y="15720"/>
                  </a:cubicBezTo>
                  <a:cubicBezTo>
                    <a:pt x="2612" y="16891"/>
                    <a:pt x="4102" y="17807"/>
                    <a:pt x="6002" y="17807"/>
                  </a:cubicBezTo>
                  <a:cubicBezTo>
                    <a:pt x="7903" y="17807"/>
                    <a:pt x="9392" y="16891"/>
                    <a:pt x="9392" y="15720"/>
                  </a:cubicBezTo>
                  <a:cubicBezTo>
                    <a:pt x="9392" y="14948"/>
                    <a:pt x="8720" y="14252"/>
                    <a:pt x="7650" y="13890"/>
                  </a:cubicBezTo>
                  <a:cubicBezTo>
                    <a:pt x="8082" y="13178"/>
                    <a:pt x="8523" y="12593"/>
                    <a:pt x="9099" y="11844"/>
                  </a:cubicBezTo>
                  <a:lnTo>
                    <a:pt x="8686" y="11525"/>
                  </a:lnTo>
                  <a:cubicBezTo>
                    <a:pt x="7706" y="12801"/>
                    <a:pt x="7109" y="13606"/>
                    <a:pt x="6289" y="15348"/>
                  </a:cubicBezTo>
                  <a:lnTo>
                    <a:pt x="6274" y="15378"/>
                  </a:lnTo>
                  <a:cubicBezTo>
                    <a:pt x="6154" y="15635"/>
                    <a:pt x="6096" y="15720"/>
                    <a:pt x="6002" y="15720"/>
                  </a:cubicBezTo>
                  <a:cubicBezTo>
                    <a:pt x="5908" y="15720"/>
                    <a:pt x="5850" y="15635"/>
                    <a:pt x="5730" y="15378"/>
                  </a:cubicBezTo>
                  <a:lnTo>
                    <a:pt x="5715" y="15348"/>
                  </a:lnTo>
                  <a:cubicBezTo>
                    <a:pt x="4851" y="13511"/>
                    <a:pt x="4241" y="12724"/>
                    <a:pt x="3134" y="11288"/>
                  </a:cubicBezTo>
                  <a:cubicBezTo>
                    <a:pt x="2700" y="10725"/>
                    <a:pt x="2205" y="10085"/>
                    <a:pt x="1583" y="9237"/>
                  </a:cubicBezTo>
                  <a:cubicBezTo>
                    <a:pt x="891" y="8300"/>
                    <a:pt x="521" y="7164"/>
                    <a:pt x="523" y="5999"/>
                  </a:cubicBezTo>
                  <a:cubicBezTo>
                    <a:pt x="523" y="2979"/>
                    <a:pt x="2980" y="520"/>
                    <a:pt x="6002" y="520"/>
                  </a:cubicBezTo>
                  <a:cubicBezTo>
                    <a:pt x="9022" y="520"/>
                    <a:pt x="11479" y="2979"/>
                    <a:pt x="11479" y="5999"/>
                  </a:cubicBezTo>
                  <a:cubicBezTo>
                    <a:pt x="11483" y="7164"/>
                    <a:pt x="11111" y="8300"/>
                    <a:pt x="10420" y="9237"/>
                  </a:cubicBezTo>
                  <a:cubicBezTo>
                    <a:pt x="10161" y="9588"/>
                    <a:pt x="9906" y="9931"/>
                    <a:pt x="9636" y="10286"/>
                  </a:cubicBezTo>
                  <a:lnTo>
                    <a:pt x="10054" y="10601"/>
                  </a:lnTo>
                  <a:cubicBezTo>
                    <a:pt x="10323" y="10245"/>
                    <a:pt x="10580" y="9899"/>
                    <a:pt x="10839" y="9546"/>
                  </a:cubicBezTo>
                  <a:cubicBezTo>
                    <a:pt x="11597" y="8518"/>
                    <a:pt x="12005" y="7275"/>
                    <a:pt x="12001" y="5999"/>
                  </a:cubicBezTo>
                  <a:cubicBezTo>
                    <a:pt x="12001" y="2690"/>
                    <a:pt x="9309" y="0"/>
                    <a:pt x="6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65;p32">
              <a:extLst>
                <a:ext uri="{FF2B5EF4-FFF2-40B4-BE49-F238E27FC236}">
                  <a16:creationId xmlns:a16="http://schemas.microsoft.com/office/drawing/2014/main" id="{2B887C85-DC63-7D5B-06FA-B860CEF6A973}"/>
                </a:ext>
              </a:extLst>
            </p:cNvPr>
            <p:cNvSpPr/>
            <p:nvPr/>
          </p:nvSpPr>
          <p:spPr>
            <a:xfrm>
              <a:off x="7510492" y="4136839"/>
              <a:ext cx="11390" cy="11345"/>
            </a:xfrm>
            <a:custGeom>
              <a:avLst/>
              <a:gdLst/>
              <a:ahLst/>
              <a:cxnLst/>
              <a:rect l="l" t="t" r="r" b="b"/>
              <a:pathLst>
                <a:path w="523" h="521" extrusionOk="0">
                  <a:moveTo>
                    <a:pt x="1" y="0"/>
                  </a:moveTo>
                  <a:lnTo>
                    <a:pt x="1" y="520"/>
                  </a:lnTo>
                  <a:lnTo>
                    <a:pt x="523" y="52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66;p32">
              <a:extLst>
                <a:ext uri="{FF2B5EF4-FFF2-40B4-BE49-F238E27FC236}">
                  <a16:creationId xmlns:a16="http://schemas.microsoft.com/office/drawing/2014/main" id="{00CE2235-78F9-FB9E-1FDA-DF40C4CB48F3}"/>
                </a:ext>
              </a:extLst>
            </p:cNvPr>
            <p:cNvSpPr/>
            <p:nvPr/>
          </p:nvSpPr>
          <p:spPr>
            <a:xfrm>
              <a:off x="7487757" y="4125472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0" y="0"/>
                  </a:moveTo>
                  <a:lnTo>
                    <a:pt x="0" y="522"/>
                  </a:lnTo>
                  <a:lnTo>
                    <a:pt x="523" y="522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080" name="Google Shape;1080;p4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The Web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06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0" name="Imagen 1119">
            <a:extLst>
              <a:ext uri="{FF2B5EF4-FFF2-40B4-BE49-F238E27FC236}">
                <a16:creationId xmlns:a16="http://schemas.microsoft.com/office/drawing/2014/main" id="{4CD17EC3-9013-4B31-EC1E-4DBAB6461B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6" t="49724" r="28530" b="3155"/>
          <a:stretch/>
        </p:blipFill>
        <p:spPr>
          <a:xfrm>
            <a:off x="-128786" y="800531"/>
            <a:ext cx="12225477" cy="6057469"/>
          </a:xfrm>
          <a:prstGeom prst="rect">
            <a:avLst/>
          </a:prstGeom>
        </p:spPr>
      </p:pic>
      <p:sp>
        <p:nvSpPr>
          <p:cNvPr id="16" name="Google Shape;635;p38">
            <a:extLst>
              <a:ext uri="{FF2B5EF4-FFF2-40B4-BE49-F238E27FC236}">
                <a16:creationId xmlns:a16="http://schemas.microsoft.com/office/drawing/2014/main" id="{3E0BD906-78A2-7AB3-2A20-3D9BDFB8097D}"/>
              </a:ext>
            </a:extLst>
          </p:cNvPr>
          <p:cNvSpPr txBox="1">
            <a:spLocks/>
          </p:cNvSpPr>
          <p:nvPr/>
        </p:nvSpPr>
        <p:spPr>
          <a:xfrm>
            <a:off x="7104678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4" action="ppaction://hlinksldjump"/>
              </a:rPr>
              <a:t>Services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7" name="Google Shape;636;p38">
            <a:extLst>
              <a:ext uri="{FF2B5EF4-FFF2-40B4-BE49-F238E27FC236}">
                <a16:creationId xmlns:a16="http://schemas.microsoft.com/office/drawing/2014/main" id="{85BADAEE-C72B-CE80-55D0-CE65BD0497D1}"/>
              </a:ext>
            </a:extLst>
          </p:cNvPr>
          <p:cNvSpPr txBox="1">
            <a:spLocks/>
          </p:cNvSpPr>
          <p:nvPr/>
        </p:nvSpPr>
        <p:spPr>
          <a:xfrm>
            <a:off x="5683642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5" action="ppaction://hlinksldjump"/>
              </a:rPr>
              <a:t>About Us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8" name="Google Shape;637;p38">
            <a:hlinkClick r:id="" action="ppaction://noaction"/>
            <a:extLst>
              <a:ext uri="{FF2B5EF4-FFF2-40B4-BE49-F238E27FC236}">
                <a16:creationId xmlns:a16="http://schemas.microsoft.com/office/drawing/2014/main" id="{C7FE775A-D411-9997-F5B5-67435395BC6E}"/>
              </a:ext>
            </a:extLst>
          </p:cNvPr>
          <p:cNvSpPr txBox="1">
            <a:spLocks/>
          </p:cNvSpPr>
          <p:nvPr/>
        </p:nvSpPr>
        <p:spPr>
          <a:xfrm>
            <a:off x="4262605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6" action="ppaction://hlinksldjump"/>
              </a:rPr>
              <a:t>Home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9" name="Google Shape;638;p38">
            <a:extLst>
              <a:ext uri="{FF2B5EF4-FFF2-40B4-BE49-F238E27FC236}">
                <a16:creationId xmlns:a16="http://schemas.microsoft.com/office/drawing/2014/main" id="{7373971D-EC9B-BFEF-09AA-490AA5D3D843}"/>
              </a:ext>
            </a:extLst>
          </p:cNvPr>
          <p:cNvSpPr txBox="1">
            <a:spLocks/>
          </p:cNvSpPr>
          <p:nvPr/>
        </p:nvSpPr>
        <p:spPr>
          <a:xfrm>
            <a:off x="9946752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" action="ppaction://noaction"/>
              </a:rPr>
              <a:t>Contact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20" name="Google Shape;639;p38">
            <a:hlinkClick r:id="" action="ppaction://noaction"/>
            <a:extLst>
              <a:ext uri="{FF2B5EF4-FFF2-40B4-BE49-F238E27FC236}">
                <a16:creationId xmlns:a16="http://schemas.microsoft.com/office/drawing/2014/main" id="{85D355CE-C387-5CEF-E3E6-6009ADAFB64D}"/>
              </a:ext>
            </a:extLst>
          </p:cNvPr>
          <p:cNvSpPr txBox="1">
            <a:spLocks/>
          </p:cNvSpPr>
          <p:nvPr/>
        </p:nvSpPr>
        <p:spPr>
          <a:xfrm>
            <a:off x="8525715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s-ES" sz="1333" b="1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</a:rPr>
              <a:t>Web</a:t>
            </a:r>
            <a:endParaRPr lang="es-ES" sz="1333" b="1" dirty="0">
              <a:solidFill>
                <a:schemeClr val="bg2">
                  <a:lumMod val="50000"/>
                </a:schemeClr>
              </a:solidFill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21" name="Google Shape;259;p32">
            <a:extLst>
              <a:ext uri="{FF2B5EF4-FFF2-40B4-BE49-F238E27FC236}">
                <a16:creationId xmlns:a16="http://schemas.microsoft.com/office/drawing/2014/main" id="{B6FC1FAB-B2E4-D1E2-3224-8B2263504133}"/>
              </a:ext>
            </a:extLst>
          </p:cNvPr>
          <p:cNvSpPr txBox="1">
            <a:spLocks/>
          </p:cNvSpPr>
          <p:nvPr/>
        </p:nvSpPr>
        <p:spPr>
          <a:xfrm>
            <a:off x="1037400" y="247227"/>
            <a:ext cx="16912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s-ES" sz="1333" b="1">
                <a:latin typeface="Playfair Display SC"/>
                <a:ea typeface="Playfair Display SC"/>
                <a:cs typeface="Playfair Display SC"/>
                <a:sym typeface="Playfair Display SC"/>
              </a:rPr>
              <a:t>IDSw</a:t>
            </a:r>
            <a:endParaRPr lang="es-ES" sz="1333" b="1" dirty="0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grpSp>
        <p:nvGrpSpPr>
          <p:cNvPr id="22" name="Google Shape;260;p32">
            <a:extLst>
              <a:ext uri="{FF2B5EF4-FFF2-40B4-BE49-F238E27FC236}">
                <a16:creationId xmlns:a16="http://schemas.microsoft.com/office/drawing/2014/main" id="{E4A87FF3-8BAA-6A57-9213-E5A15971B34C}"/>
              </a:ext>
            </a:extLst>
          </p:cNvPr>
          <p:cNvGrpSpPr/>
          <p:nvPr/>
        </p:nvGrpSpPr>
        <p:grpSpPr>
          <a:xfrm>
            <a:off x="651444" y="151616"/>
            <a:ext cx="293464" cy="435208"/>
            <a:chOff x="7345680" y="4068661"/>
            <a:chExt cx="261461" cy="387747"/>
          </a:xfrm>
        </p:grpSpPr>
        <p:sp>
          <p:nvSpPr>
            <p:cNvPr id="23" name="Google Shape;261;p32">
              <a:extLst>
                <a:ext uri="{FF2B5EF4-FFF2-40B4-BE49-F238E27FC236}">
                  <a16:creationId xmlns:a16="http://schemas.microsoft.com/office/drawing/2014/main" id="{DDFBD1AA-582E-1BF5-729B-282D798148C3}"/>
                </a:ext>
              </a:extLst>
            </p:cNvPr>
            <p:cNvSpPr/>
            <p:nvPr/>
          </p:nvSpPr>
          <p:spPr>
            <a:xfrm>
              <a:off x="7430939" y="4153845"/>
              <a:ext cx="90899" cy="90889"/>
            </a:xfrm>
            <a:custGeom>
              <a:avLst/>
              <a:gdLst/>
              <a:ahLst/>
              <a:cxnLst/>
              <a:rect l="l" t="t" r="r" b="b"/>
              <a:pathLst>
                <a:path w="4174" h="4174" extrusionOk="0">
                  <a:moveTo>
                    <a:pt x="2609" y="523"/>
                  </a:moveTo>
                  <a:lnTo>
                    <a:pt x="2609" y="1565"/>
                  </a:lnTo>
                  <a:lnTo>
                    <a:pt x="3654" y="1565"/>
                  </a:lnTo>
                  <a:lnTo>
                    <a:pt x="3654" y="2609"/>
                  </a:lnTo>
                  <a:lnTo>
                    <a:pt x="2609" y="2609"/>
                  </a:lnTo>
                  <a:lnTo>
                    <a:pt x="2609" y="3652"/>
                  </a:lnTo>
                  <a:lnTo>
                    <a:pt x="1567" y="3652"/>
                  </a:lnTo>
                  <a:lnTo>
                    <a:pt x="1567" y="2609"/>
                  </a:lnTo>
                  <a:lnTo>
                    <a:pt x="523" y="2609"/>
                  </a:lnTo>
                  <a:lnTo>
                    <a:pt x="523" y="1565"/>
                  </a:lnTo>
                  <a:lnTo>
                    <a:pt x="1567" y="1565"/>
                  </a:lnTo>
                  <a:lnTo>
                    <a:pt x="1567" y="523"/>
                  </a:lnTo>
                  <a:close/>
                  <a:moveTo>
                    <a:pt x="1045" y="1"/>
                  </a:moveTo>
                  <a:lnTo>
                    <a:pt x="1045" y="1045"/>
                  </a:lnTo>
                  <a:lnTo>
                    <a:pt x="0" y="1045"/>
                  </a:lnTo>
                  <a:lnTo>
                    <a:pt x="0" y="3132"/>
                  </a:lnTo>
                  <a:lnTo>
                    <a:pt x="1045" y="3132"/>
                  </a:lnTo>
                  <a:lnTo>
                    <a:pt x="1045" y="4174"/>
                  </a:lnTo>
                  <a:lnTo>
                    <a:pt x="3132" y="4174"/>
                  </a:lnTo>
                  <a:lnTo>
                    <a:pt x="3132" y="3132"/>
                  </a:lnTo>
                  <a:lnTo>
                    <a:pt x="4174" y="3132"/>
                  </a:lnTo>
                  <a:lnTo>
                    <a:pt x="4174" y="1045"/>
                  </a:lnTo>
                  <a:lnTo>
                    <a:pt x="3132" y="1045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262;p32">
              <a:extLst>
                <a:ext uri="{FF2B5EF4-FFF2-40B4-BE49-F238E27FC236}">
                  <a16:creationId xmlns:a16="http://schemas.microsoft.com/office/drawing/2014/main" id="{D2649E9B-609F-ED9A-967D-1D19F6666DD9}"/>
                </a:ext>
              </a:extLst>
            </p:cNvPr>
            <p:cNvSpPr/>
            <p:nvPr/>
          </p:nvSpPr>
          <p:spPr>
            <a:xfrm>
              <a:off x="7374122" y="4097034"/>
              <a:ext cx="204534" cy="204511"/>
            </a:xfrm>
            <a:custGeom>
              <a:avLst/>
              <a:gdLst/>
              <a:ahLst/>
              <a:cxnLst/>
              <a:rect l="l" t="t" r="r" b="b"/>
              <a:pathLst>
                <a:path w="9392" h="9392" extrusionOk="0">
                  <a:moveTo>
                    <a:pt x="4696" y="1"/>
                  </a:moveTo>
                  <a:cubicBezTo>
                    <a:pt x="3620" y="3"/>
                    <a:pt x="2573" y="373"/>
                    <a:pt x="1736" y="1054"/>
                  </a:cubicBezTo>
                  <a:lnTo>
                    <a:pt x="2066" y="1458"/>
                  </a:lnTo>
                  <a:cubicBezTo>
                    <a:pt x="2811" y="852"/>
                    <a:pt x="3739" y="523"/>
                    <a:pt x="4696" y="523"/>
                  </a:cubicBezTo>
                  <a:cubicBezTo>
                    <a:pt x="6997" y="523"/>
                    <a:pt x="8870" y="2396"/>
                    <a:pt x="8870" y="4696"/>
                  </a:cubicBezTo>
                  <a:cubicBezTo>
                    <a:pt x="8870" y="6997"/>
                    <a:pt x="6997" y="8870"/>
                    <a:pt x="4696" y="8870"/>
                  </a:cubicBezTo>
                  <a:cubicBezTo>
                    <a:pt x="2395" y="8870"/>
                    <a:pt x="523" y="6997"/>
                    <a:pt x="523" y="4696"/>
                  </a:cubicBezTo>
                  <a:cubicBezTo>
                    <a:pt x="521" y="3609"/>
                    <a:pt x="944" y="2567"/>
                    <a:pt x="1702" y="1790"/>
                  </a:cubicBezTo>
                  <a:lnTo>
                    <a:pt x="1330" y="1426"/>
                  </a:lnTo>
                  <a:cubicBezTo>
                    <a:pt x="476" y="2301"/>
                    <a:pt x="0" y="3474"/>
                    <a:pt x="3" y="4696"/>
                  </a:cubicBezTo>
                  <a:cubicBezTo>
                    <a:pt x="3" y="7286"/>
                    <a:pt x="2109" y="9392"/>
                    <a:pt x="4696" y="9392"/>
                  </a:cubicBezTo>
                  <a:cubicBezTo>
                    <a:pt x="7286" y="9392"/>
                    <a:pt x="9392" y="7286"/>
                    <a:pt x="9392" y="4696"/>
                  </a:cubicBezTo>
                  <a:cubicBezTo>
                    <a:pt x="9392" y="2107"/>
                    <a:pt x="7286" y="1"/>
                    <a:pt x="4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263;p32">
              <a:extLst>
                <a:ext uri="{FF2B5EF4-FFF2-40B4-BE49-F238E27FC236}">
                  <a16:creationId xmlns:a16="http://schemas.microsoft.com/office/drawing/2014/main" id="{F2B24137-627F-3464-5960-5B59C833EDE1}"/>
                </a:ext>
              </a:extLst>
            </p:cNvPr>
            <p:cNvSpPr/>
            <p:nvPr/>
          </p:nvSpPr>
          <p:spPr>
            <a:xfrm>
              <a:off x="7541830" y="4301676"/>
              <a:ext cx="15941" cy="15918"/>
            </a:xfrm>
            <a:custGeom>
              <a:avLst/>
              <a:gdLst/>
              <a:ahLst/>
              <a:cxnLst/>
              <a:rect l="l" t="t" r="r" b="b"/>
              <a:pathLst>
                <a:path w="732" h="731" extrusionOk="0">
                  <a:moveTo>
                    <a:pt x="317" y="0"/>
                  </a:moveTo>
                  <a:cubicBezTo>
                    <a:pt x="205" y="144"/>
                    <a:pt x="101" y="281"/>
                    <a:pt x="0" y="413"/>
                  </a:cubicBezTo>
                  <a:lnTo>
                    <a:pt x="413" y="730"/>
                  </a:lnTo>
                  <a:cubicBezTo>
                    <a:pt x="514" y="600"/>
                    <a:pt x="621" y="460"/>
                    <a:pt x="732" y="317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4;p32">
              <a:extLst>
                <a:ext uri="{FF2B5EF4-FFF2-40B4-BE49-F238E27FC236}">
                  <a16:creationId xmlns:a16="http://schemas.microsoft.com/office/drawing/2014/main" id="{D1596027-7B96-4BB5-502E-9E9AFB3A3421}"/>
                </a:ext>
              </a:extLst>
            </p:cNvPr>
            <p:cNvSpPr/>
            <p:nvPr/>
          </p:nvSpPr>
          <p:spPr>
            <a:xfrm>
              <a:off x="7345680" y="4068661"/>
              <a:ext cx="261461" cy="387747"/>
            </a:xfrm>
            <a:custGeom>
              <a:avLst/>
              <a:gdLst/>
              <a:ahLst/>
              <a:cxnLst/>
              <a:rect l="l" t="t" r="r" b="b"/>
              <a:pathLst>
                <a:path w="12006" h="17807" extrusionOk="0">
                  <a:moveTo>
                    <a:pt x="7383" y="14353"/>
                  </a:moveTo>
                  <a:cubicBezTo>
                    <a:pt x="8281" y="14631"/>
                    <a:pt x="8872" y="15166"/>
                    <a:pt x="8872" y="15720"/>
                  </a:cubicBezTo>
                  <a:cubicBezTo>
                    <a:pt x="8872" y="16570"/>
                    <a:pt x="7558" y="17285"/>
                    <a:pt x="6004" y="17285"/>
                  </a:cubicBezTo>
                  <a:cubicBezTo>
                    <a:pt x="4448" y="17285"/>
                    <a:pt x="3134" y="16570"/>
                    <a:pt x="3134" y="15720"/>
                  </a:cubicBezTo>
                  <a:cubicBezTo>
                    <a:pt x="3134" y="15166"/>
                    <a:pt x="3725" y="14631"/>
                    <a:pt x="4624" y="14353"/>
                  </a:cubicBezTo>
                  <a:cubicBezTo>
                    <a:pt x="4825" y="14710"/>
                    <a:pt x="5026" y="15106"/>
                    <a:pt x="5247" y="15570"/>
                  </a:cubicBezTo>
                  <a:lnTo>
                    <a:pt x="5259" y="15600"/>
                  </a:lnTo>
                  <a:cubicBezTo>
                    <a:pt x="5388" y="15870"/>
                    <a:pt x="5561" y="16242"/>
                    <a:pt x="6004" y="16242"/>
                  </a:cubicBezTo>
                  <a:cubicBezTo>
                    <a:pt x="6445" y="16242"/>
                    <a:pt x="6621" y="15870"/>
                    <a:pt x="6749" y="15600"/>
                  </a:cubicBezTo>
                  <a:lnTo>
                    <a:pt x="6762" y="15570"/>
                  </a:lnTo>
                  <a:cubicBezTo>
                    <a:pt x="6980" y="15106"/>
                    <a:pt x="7184" y="14710"/>
                    <a:pt x="7383" y="14353"/>
                  </a:cubicBezTo>
                  <a:close/>
                  <a:moveTo>
                    <a:pt x="6002" y="0"/>
                  </a:moveTo>
                  <a:cubicBezTo>
                    <a:pt x="2695" y="0"/>
                    <a:pt x="3" y="2693"/>
                    <a:pt x="3" y="5999"/>
                  </a:cubicBezTo>
                  <a:cubicBezTo>
                    <a:pt x="1" y="7277"/>
                    <a:pt x="408" y="8520"/>
                    <a:pt x="1165" y="9548"/>
                  </a:cubicBezTo>
                  <a:cubicBezTo>
                    <a:pt x="1790" y="10400"/>
                    <a:pt x="2287" y="11042"/>
                    <a:pt x="2723" y="11607"/>
                  </a:cubicBezTo>
                  <a:cubicBezTo>
                    <a:pt x="3397" y="12482"/>
                    <a:pt x="3883" y="13111"/>
                    <a:pt x="4354" y="13890"/>
                  </a:cubicBezTo>
                  <a:cubicBezTo>
                    <a:pt x="3284" y="14252"/>
                    <a:pt x="2612" y="14948"/>
                    <a:pt x="2612" y="15720"/>
                  </a:cubicBezTo>
                  <a:cubicBezTo>
                    <a:pt x="2612" y="16891"/>
                    <a:pt x="4102" y="17807"/>
                    <a:pt x="6002" y="17807"/>
                  </a:cubicBezTo>
                  <a:cubicBezTo>
                    <a:pt x="7903" y="17807"/>
                    <a:pt x="9392" y="16891"/>
                    <a:pt x="9392" y="15720"/>
                  </a:cubicBezTo>
                  <a:cubicBezTo>
                    <a:pt x="9392" y="14948"/>
                    <a:pt x="8720" y="14252"/>
                    <a:pt x="7650" y="13890"/>
                  </a:cubicBezTo>
                  <a:cubicBezTo>
                    <a:pt x="8082" y="13178"/>
                    <a:pt x="8523" y="12593"/>
                    <a:pt x="9099" y="11844"/>
                  </a:cubicBezTo>
                  <a:lnTo>
                    <a:pt x="8686" y="11525"/>
                  </a:lnTo>
                  <a:cubicBezTo>
                    <a:pt x="7706" y="12801"/>
                    <a:pt x="7109" y="13606"/>
                    <a:pt x="6289" y="15348"/>
                  </a:cubicBezTo>
                  <a:lnTo>
                    <a:pt x="6274" y="15378"/>
                  </a:lnTo>
                  <a:cubicBezTo>
                    <a:pt x="6154" y="15635"/>
                    <a:pt x="6096" y="15720"/>
                    <a:pt x="6002" y="15720"/>
                  </a:cubicBezTo>
                  <a:cubicBezTo>
                    <a:pt x="5908" y="15720"/>
                    <a:pt x="5850" y="15635"/>
                    <a:pt x="5730" y="15378"/>
                  </a:cubicBezTo>
                  <a:lnTo>
                    <a:pt x="5715" y="15348"/>
                  </a:lnTo>
                  <a:cubicBezTo>
                    <a:pt x="4851" y="13511"/>
                    <a:pt x="4241" y="12724"/>
                    <a:pt x="3134" y="11288"/>
                  </a:cubicBezTo>
                  <a:cubicBezTo>
                    <a:pt x="2700" y="10725"/>
                    <a:pt x="2205" y="10085"/>
                    <a:pt x="1583" y="9237"/>
                  </a:cubicBezTo>
                  <a:cubicBezTo>
                    <a:pt x="891" y="8300"/>
                    <a:pt x="521" y="7164"/>
                    <a:pt x="523" y="5999"/>
                  </a:cubicBezTo>
                  <a:cubicBezTo>
                    <a:pt x="523" y="2979"/>
                    <a:pt x="2980" y="520"/>
                    <a:pt x="6002" y="520"/>
                  </a:cubicBezTo>
                  <a:cubicBezTo>
                    <a:pt x="9022" y="520"/>
                    <a:pt x="11479" y="2979"/>
                    <a:pt x="11479" y="5999"/>
                  </a:cubicBezTo>
                  <a:cubicBezTo>
                    <a:pt x="11483" y="7164"/>
                    <a:pt x="11111" y="8300"/>
                    <a:pt x="10420" y="9237"/>
                  </a:cubicBezTo>
                  <a:cubicBezTo>
                    <a:pt x="10161" y="9588"/>
                    <a:pt x="9906" y="9931"/>
                    <a:pt x="9636" y="10286"/>
                  </a:cubicBezTo>
                  <a:lnTo>
                    <a:pt x="10054" y="10601"/>
                  </a:lnTo>
                  <a:cubicBezTo>
                    <a:pt x="10323" y="10245"/>
                    <a:pt x="10580" y="9899"/>
                    <a:pt x="10839" y="9546"/>
                  </a:cubicBezTo>
                  <a:cubicBezTo>
                    <a:pt x="11597" y="8518"/>
                    <a:pt x="12005" y="7275"/>
                    <a:pt x="12001" y="5999"/>
                  </a:cubicBezTo>
                  <a:cubicBezTo>
                    <a:pt x="12001" y="2690"/>
                    <a:pt x="9309" y="0"/>
                    <a:pt x="6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65;p32">
              <a:extLst>
                <a:ext uri="{FF2B5EF4-FFF2-40B4-BE49-F238E27FC236}">
                  <a16:creationId xmlns:a16="http://schemas.microsoft.com/office/drawing/2014/main" id="{2B887C85-DC63-7D5B-06FA-B860CEF6A973}"/>
                </a:ext>
              </a:extLst>
            </p:cNvPr>
            <p:cNvSpPr/>
            <p:nvPr/>
          </p:nvSpPr>
          <p:spPr>
            <a:xfrm>
              <a:off x="7510492" y="4136839"/>
              <a:ext cx="11390" cy="11345"/>
            </a:xfrm>
            <a:custGeom>
              <a:avLst/>
              <a:gdLst/>
              <a:ahLst/>
              <a:cxnLst/>
              <a:rect l="l" t="t" r="r" b="b"/>
              <a:pathLst>
                <a:path w="523" h="521" extrusionOk="0">
                  <a:moveTo>
                    <a:pt x="1" y="0"/>
                  </a:moveTo>
                  <a:lnTo>
                    <a:pt x="1" y="520"/>
                  </a:lnTo>
                  <a:lnTo>
                    <a:pt x="523" y="52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66;p32">
              <a:extLst>
                <a:ext uri="{FF2B5EF4-FFF2-40B4-BE49-F238E27FC236}">
                  <a16:creationId xmlns:a16="http://schemas.microsoft.com/office/drawing/2014/main" id="{00CE2235-78F9-FB9E-1FDA-DF40C4CB48F3}"/>
                </a:ext>
              </a:extLst>
            </p:cNvPr>
            <p:cNvSpPr/>
            <p:nvPr/>
          </p:nvSpPr>
          <p:spPr>
            <a:xfrm>
              <a:off x="7487757" y="4125472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0" y="0"/>
                  </a:moveTo>
                  <a:lnTo>
                    <a:pt x="0" y="522"/>
                  </a:lnTo>
                  <a:lnTo>
                    <a:pt x="523" y="522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E444046B-A1BA-D1C4-8EDC-DEA9F65FDC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2" t="29540" r="18786"/>
          <a:stretch/>
        </p:blipFill>
        <p:spPr>
          <a:xfrm>
            <a:off x="-352723" y="514666"/>
            <a:ext cx="13026364" cy="6269458"/>
          </a:xfrm>
          <a:prstGeom prst="rect">
            <a:avLst/>
          </a:prstGeom>
        </p:spPr>
      </p:pic>
      <p:sp>
        <p:nvSpPr>
          <p:cNvPr id="1080" name="Google Shape;1080;p4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The Web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386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635;p38">
            <a:extLst>
              <a:ext uri="{FF2B5EF4-FFF2-40B4-BE49-F238E27FC236}">
                <a16:creationId xmlns:a16="http://schemas.microsoft.com/office/drawing/2014/main" id="{3E0BD906-78A2-7AB3-2A20-3D9BDFB8097D}"/>
              </a:ext>
            </a:extLst>
          </p:cNvPr>
          <p:cNvSpPr txBox="1">
            <a:spLocks/>
          </p:cNvSpPr>
          <p:nvPr/>
        </p:nvSpPr>
        <p:spPr>
          <a:xfrm>
            <a:off x="7104678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3" action="ppaction://hlinksldjump"/>
              </a:rPr>
              <a:t>Services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7" name="Google Shape;636;p38">
            <a:extLst>
              <a:ext uri="{FF2B5EF4-FFF2-40B4-BE49-F238E27FC236}">
                <a16:creationId xmlns:a16="http://schemas.microsoft.com/office/drawing/2014/main" id="{85BADAEE-C72B-CE80-55D0-CE65BD0497D1}"/>
              </a:ext>
            </a:extLst>
          </p:cNvPr>
          <p:cNvSpPr txBox="1">
            <a:spLocks/>
          </p:cNvSpPr>
          <p:nvPr/>
        </p:nvSpPr>
        <p:spPr>
          <a:xfrm>
            <a:off x="5683642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4" action="ppaction://hlinksldjump"/>
              </a:rPr>
              <a:t>About Us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8" name="Google Shape;637;p38">
            <a:hlinkClick r:id="" action="ppaction://noaction"/>
            <a:extLst>
              <a:ext uri="{FF2B5EF4-FFF2-40B4-BE49-F238E27FC236}">
                <a16:creationId xmlns:a16="http://schemas.microsoft.com/office/drawing/2014/main" id="{C7FE775A-D411-9997-F5B5-67435395BC6E}"/>
              </a:ext>
            </a:extLst>
          </p:cNvPr>
          <p:cNvSpPr txBox="1">
            <a:spLocks/>
          </p:cNvSpPr>
          <p:nvPr/>
        </p:nvSpPr>
        <p:spPr>
          <a:xfrm>
            <a:off x="4262605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5" action="ppaction://hlinksldjump"/>
              </a:rPr>
              <a:t>Home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9" name="Google Shape;638;p38">
            <a:extLst>
              <a:ext uri="{FF2B5EF4-FFF2-40B4-BE49-F238E27FC236}">
                <a16:creationId xmlns:a16="http://schemas.microsoft.com/office/drawing/2014/main" id="{7373971D-EC9B-BFEF-09AA-490AA5D3D843}"/>
              </a:ext>
            </a:extLst>
          </p:cNvPr>
          <p:cNvSpPr txBox="1">
            <a:spLocks/>
          </p:cNvSpPr>
          <p:nvPr/>
        </p:nvSpPr>
        <p:spPr>
          <a:xfrm>
            <a:off x="9946752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" action="ppaction://noaction"/>
              </a:rPr>
              <a:t>Contact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20" name="Google Shape;639;p38">
            <a:hlinkClick r:id="" action="ppaction://noaction"/>
            <a:extLst>
              <a:ext uri="{FF2B5EF4-FFF2-40B4-BE49-F238E27FC236}">
                <a16:creationId xmlns:a16="http://schemas.microsoft.com/office/drawing/2014/main" id="{85D355CE-C387-5CEF-E3E6-6009ADAFB64D}"/>
              </a:ext>
            </a:extLst>
          </p:cNvPr>
          <p:cNvSpPr txBox="1">
            <a:spLocks/>
          </p:cNvSpPr>
          <p:nvPr/>
        </p:nvSpPr>
        <p:spPr>
          <a:xfrm>
            <a:off x="8525715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s-ES" sz="1333" b="1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</a:rPr>
              <a:t>Web</a:t>
            </a:r>
            <a:endParaRPr lang="es-ES" sz="1333" b="1" dirty="0">
              <a:solidFill>
                <a:schemeClr val="bg2">
                  <a:lumMod val="50000"/>
                </a:schemeClr>
              </a:solidFill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21" name="Google Shape;259;p32">
            <a:extLst>
              <a:ext uri="{FF2B5EF4-FFF2-40B4-BE49-F238E27FC236}">
                <a16:creationId xmlns:a16="http://schemas.microsoft.com/office/drawing/2014/main" id="{B6FC1FAB-B2E4-D1E2-3224-8B2263504133}"/>
              </a:ext>
            </a:extLst>
          </p:cNvPr>
          <p:cNvSpPr txBox="1">
            <a:spLocks/>
          </p:cNvSpPr>
          <p:nvPr/>
        </p:nvSpPr>
        <p:spPr>
          <a:xfrm>
            <a:off x="1037400" y="247227"/>
            <a:ext cx="16912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s-ES" sz="1333" b="1">
                <a:latin typeface="Playfair Display SC"/>
                <a:ea typeface="Playfair Display SC"/>
                <a:cs typeface="Playfair Display SC"/>
                <a:sym typeface="Playfair Display SC"/>
              </a:rPr>
              <a:t>IDSw</a:t>
            </a:r>
            <a:endParaRPr lang="es-ES" sz="1333" b="1" dirty="0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grpSp>
        <p:nvGrpSpPr>
          <p:cNvPr id="22" name="Google Shape;260;p32">
            <a:extLst>
              <a:ext uri="{FF2B5EF4-FFF2-40B4-BE49-F238E27FC236}">
                <a16:creationId xmlns:a16="http://schemas.microsoft.com/office/drawing/2014/main" id="{E4A87FF3-8BAA-6A57-9213-E5A15971B34C}"/>
              </a:ext>
            </a:extLst>
          </p:cNvPr>
          <p:cNvGrpSpPr/>
          <p:nvPr/>
        </p:nvGrpSpPr>
        <p:grpSpPr>
          <a:xfrm>
            <a:off x="651444" y="151616"/>
            <a:ext cx="293464" cy="435208"/>
            <a:chOff x="7345680" y="4068661"/>
            <a:chExt cx="261461" cy="387747"/>
          </a:xfrm>
        </p:grpSpPr>
        <p:sp>
          <p:nvSpPr>
            <p:cNvPr id="23" name="Google Shape;261;p32">
              <a:extLst>
                <a:ext uri="{FF2B5EF4-FFF2-40B4-BE49-F238E27FC236}">
                  <a16:creationId xmlns:a16="http://schemas.microsoft.com/office/drawing/2014/main" id="{DDFBD1AA-582E-1BF5-729B-282D798148C3}"/>
                </a:ext>
              </a:extLst>
            </p:cNvPr>
            <p:cNvSpPr/>
            <p:nvPr/>
          </p:nvSpPr>
          <p:spPr>
            <a:xfrm>
              <a:off x="7430939" y="4153845"/>
              <a:ext cx="90899" cy="90889"/>
            </a:xfrm>
            <a:custGeom>
              <a:avLst/>
              <a:gdLst/>
              <a:ahLst/>
              <a:cxnLst/>
              <a:rect l="l" t="t" r="r" b="b"/>
              <a:pathLst>
                <a:path w="4174" h="4174" extrusionOk="0">
                  <a:moveTo>
                    <a:pt x="2609" y="523"/>
                  </a:moveTo>
                  <a:lnTo>
                    <a:pt x="2609" y="1565"/>
                  </a:lnTo>
                  <a:lnTo>
                    <a:pt x="3654" y="1565"/>
                  </a:lnTo>
                  <a:lnTo>
                    <a:pt x="3654" y="2609"/>
                  </a:lnTo>
                  <a:lnTo>
                    <a:pt x="2609" y="2609"/>
                  </a:lnTo>
                  <a:lnTo>
                    <a:pt x="2609" y="3652"/>
                  </a:lnTo>
                  <a:lnTo>
                    <a:pt x="1567" y="3652"/>
                  </a:lnTo>
                  <a:lnTo>
                    <a:pt x="1567" y="2609"/>
                  </a:lnTo>
                  <a:lnTo>
                    <a:pt x="523" y="2609"/>
                  </a:lnTo>
                  <a:lnTo>
                    <a:pt x="523" y="1565"/>
                  </a:lnTo>
                  <a:lnTo>
                    <a:pt x="1567" y="1565"/>
                  </a:lnTo>
                  <a:lnTo>
                    <a:pt x="1567" y="523"/>
                  </a:lnTo>
                  <a:close/>
                  <a:moveTo>
                    <a:pt x="1045" y="1"/>
                  </a:moveTo>
                  <a:lnTo>
                    <a:pt x="1045" y="1045"/>
                  </a:lnTo>
                  <a:lnTo>
                    <a:pt x="0" y="1045"/>
                  </a:lnTo>
                  <a:lnTo>
                    <a:pt x="0" y="3132"/>
                  </a:lnTo>
                  <a:lnTo>
                    <a:pt x="1045" y="3132"/>
                  </a:lnTo>
                  <a:lnTo>
                    <a:pt x="1045" y="4174"/>
                  </a:lnTo>
                  <a:lnTo>
                    <a:pt x="3132" y="4174"/>
                  </a:lnTo>
                  <a:lnTo>
                    <a:pt x="3132" y="3132"/>
                  </a:lnTo>
                  <a:lnTo>
                    <a:pt x="4174" y="3132"/>
                  </a:lnTo>
                  <a:lnTo>
                    <a:pt x="4174" y="1045"/>
                  </a:lnTo>
                  <a:lnTo>
                    <a:pt x="3132" y="1045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262;p32">
              <a:extLst>
                <a:ext uri="{FF2B5EF4-FFF2-40B4-BE49-F238E27FC236}">
                  <a16:creationId xmlns:a16="http://schemas.microsoft.com/office/drawing/2014/main" id="{D2649E9B-609F-ED9A-967D-1D19F6666DD9}"/>
                </a:ext>
              </a:extLst>
            </p:cNvPr>
            <p:cNvSpPr/>
            <p:nvPr/>
          </p:nvSpPr>
          <p:spPr>
            <a:xfrm>
              <a:off x="7374122" y="4097034"/>
              <a:ext cx="204534" cy="204511"/>
            </a:xfrm>
            <a:custGeom>
              <a:avLst/>
              <a:gdLst/>
              <a:ahLst/>
              <a:cxnLst/>
              <a:rect l="l" t="t" r="r" b="b"/>
              <a:pathLst>
                <a:path w="9392" h="9392" extrusionOk="0">
                  <a:moveTo>
                    <a:pt x="4696" y="1"/>
                  </a:moveTo>
                  <a:cubicBezTo>
                    <a:pt x="3620" y="3"/>
                    <a:pt x="2573" y="373"/>
                    <a:pt x="1736" y="1054"/>
                  </a:cubicBezTo>
                  <a:lnTo>
                    <a:pt x="2066" y="1458"/>
                  </a:lnTo>
                  <a:cubicBezTo>
                    <a:pt x="2811" y="852"/>
                    <a:pt x="3739" y="523"/>
                    <a:pt x="4696" y="523"/>
                  </a:cubicBezTo>
                  <a:cubicBezTo>
                    <a:pt x="6997" y="523"/>
                    <a:pt x="8870" y="2396"/>
                    <a:pt x="8870" y="4696"/>
                  </a:cubicBezTo>
                  <a:cubicBezTo>
                    <a:pt x="8870" y="6997"/>
                    <a:pt x="6997" y="8870"/>
                    <a:pt x="4696" y="8870"/>
                  </a:cubicBezTo>
                  <a:cubicBezTo>
                    <a:pt x="2395" y="8870"/>
                    <a:pt x="523" y="6997"/>
                    <a:pt x="523" y="4696"/>
                  </a:cubicBezTo>
                  <a:cubicBezTo>
                    <a:pt x="521" y="3609"/>
                    <a:pt x="944" y="2567"/>
                    <a:pt x="1702" y="1790"/>
                  </a:cubicBezTo>
                  <a:lnTo>
                    <a:pt x="1330" y="1426"/>
                  </a:lnTo>
                  <a:cubicBezTo>
                    <a:pt x="476" y="2301"/>
                    <a:pt x="0" y="3474"/>
                    <a:pt x="3" y="4696"/>
                  </a:cubicBezTo>
                  <a:cubicBezTo>
                    <a:pt x="3" y="7286"/>
                    <a:pt x="2109" y="9392"/>
                    <a:pt x="4696" y="9392"/>
                  </a:cubicBezTo>
                  <a:cubicBezTo>
                    <a:pt x="7286" y="9392"/>
                    <a:pt x="9392" y="7286"/>
                    <a:pt x="9392" y="4696"/>
                  </a:cubicBezTo>
                  <a:cubicBezTo>
                    <a:pt x="9392" y="2107"/>
                    <a:pt x="7286" y="1"/>
                    <a:pt x="4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263;p32">
              <a:extLst>
                <a:ext uri="{FF2B5EF4-FFF2-40B4-BE49-F238E27FC236}">
                  <a16:creationId xmlns:a16="http://schemas.microsoft.com/office/drawing/2014/main" id="{F2B24137-627F-3464-5960-5B59C833EDE1}"/>
                </a:ext>
              </a:extLst>
            </p:cNvPr>
            <p:cNvSpPr/>
            <p:nvPr/>
          </p:nvSpPr>
          <p:spPr>
            <a:xfrm>
              <a:off x="7541830" y="4301676"/>
              <a:ext cx="15941" cy="15918"/>
            </a:xfrm>
            <a:custGeom>
              <a:avLst/>
              <a:gdLst/>
              <a:ahLst/>
              <a:cxnLst/>
              <a:rect l="l" t="t" r="r" b="b"/>
              <a:pathLst>
                <a:path w="732" h="731" extrusionOk="0">
                  <a:moveTo>
                    <a:pt x="317" y="0"/>
                  </a:moveTo>
                  <a:cubicBezTo>
                    <a:pt x="205" y="144"/>
                    <a:pt x="101" y="281"/>
                    <a:pt x="0" y="413"/>
                  </a:cubicBezTo>
                  <a:lnTo>
                    <a:pt x="413" y="730"/>
                  </a:lnTo>
                  <a:cubicBezTo>
                    <a:pt x="514" y="600"/>
                    <a:pt x="621" y="460"/>
                    <a:pt x="732" y="317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4;p32">
              <a:extLst>
                <a:ext uri="{FF2B5EF4-FFF2-40B4-BE49-F238E27FC236}">
                  <a16:creationId xmlns:a16="http://schemas.microsoft.com/office/drawing/2014/main" id="{D1596027-7B96-4BB5-502E-9E9AFB3A3421}"/>
                </a:ext>
              </a:extLst>
            </p:cNvPr>
            <p:cNvSpPr/>
            <p:nvPr/>
          </p:nvSpPr>
          <p:spPr>
            <a:xfrm>
              <a:off x="7345680" y="4068661"/>
              <a:ext cx="261461" cy="387747"/>
            </a:xfrm>
            <a:custGeom>
              <a:avLst/>
              <a:gdLst/>
              <a:ahLst/>
              <a:cxnLst/>
              <a:rect l="l" t="t" r="r" b="b"/>
              <a:pathLst>
                <a:path w="12006" h="17807" extrusionOk="0">
                  <a:moveTo>
                    <a:pt x="7383" y="14353"/>
                  </a:moveTo>
                  <a:cubicBezTo>
                    <a:pt x="8281" y="14631"/>
                    <a:pt x="8872" y="15166"/>
                    <a:pt x="8872" y="15720"/>
                  </a:cubicBezTo>
                  <a:cubicBezTo>
                    <a:pt x="8872" y="16570"/>
                    <a:pt x="7558" y="17285"/>
                    <a:pt x="6004" y="17285"/>
                  </a:cubicBezTo>
                  <a:cubicBezTo>
                    <a:pt x="4448" y="17285"/>
                    <a:pt x="3134" y="16570"/>
                    <a:pt x="3134" y="15720"/>
                  </a:cubicBezTo>
                  <a:cubicBezTo>
                    <a:pt x="3134" y="15166"/>
                    <a:pt x="3725" y="14631"/>
                    <a:pt x="4624" y="14353"/>
                  </a:cubicBezTo>
                  <a:cubicBezTo>
                    <a:pt x="4825" y="14710"/>
                    <a:pt x="5026" y="15106"/>
                    <a:pt x="5247" y="15570"/>
                  </a:cubicBezTo>
                  <a:lnTo>
                    <a:pt x="5259" y="15600"/>
                  </a:lnTo>
                  <a:cubicBezTo>
                    <a:pt x="5388" y="15870"/>
                    <a:pt x="5561" y="16242"/>
                    <a:pt x="6004" y="16242"/>
                  </a:cubicBezTo>
                  <a:cubicBezTo>
                    <a:pt x="6445" y="16242"/>
                    <a:pt x="6621" y="15870"/>
                    <a:pt x="6749" y="15600"/>
                  </a:cubicBezTo>
                  <a:lnTo>
                    <a:pt x="6762" y="15570"/>
                  </a:lnTo>
                  <a:cubicBezTo>
                    <a:pt x="6980" y="15106"/>
                    <a:pt x="7184" y="14710"/>
                    <a:pt x="7383" y="14353"/>
                  </a:cubicBezTo>
                  <a:close/>
                  <a:moveTo>
                    <a:pt x="6002" y="0"/>
                  </a:moveTo>
                  <a:cubicBezTo>
                    <a:pt x="2695" y="0"/>
                    <a:pt x="3" y="2693"/>
                    <a:pt x="3" y="5999"/>
                  </a:cubicBezTo>
                  <a:cubicBezTo>
                    <a:pt x="1" y="7277"/>
                    <a:pt x="408" y="8520"/>
                    <a:pt x="1165" y="9548"/>
                  </a:cubicBezTo>
                  <a:cubicBezTo>
                    <a:pt x="1790" y="10400"/>
                    <a:pt x="2287" y="11042"/>
                    <a:pt x="2723" y="11607"/>
                  </a:cubicBezTo>
                  <a:cubicBezTo>
                    <a:pt x="3397" y="12482"/>
                    <a:pt x="3883" y="13111"/>
                    <a:pt x="4354" y="13890"/>
                  </a:cubicBezTo>
                  <a:cubicBezTo>
                    <a:pt x="3284" y="14252"/>
                    <a:pt x="2612" y="14948"/>
                    <a:pt x="2612" y="15720"/>
                  </a:cubicBezTo>
                  <a:cubicBezTo>
                    <a:pt x="2612" y="16891"/>
                    <a:pt x="4102" y="17807"/>
                    <a:pt x="6002" y="17807"/>
                  </a:cubicBezTo>
                  <a:cubicBezTo>
                    <a:pt x="7903" y="17807"/>
                    <a:pt x="9392" y="16891"/>
                    <a:pt x="9392" y="15720"/>
                  </a:cubicBezTo>
                  <a:cubicBezTo>
                    <a:pt x="9392" y="14948"/>
                    <a:pt x="8720" y="14252"/>
                    <a:pt x="7650" y="13890"/>
                  </a:cubicBezTo>
                  <a:cubicBezTo>
                    <a:pt x="8082" y="13178"/>
                    <a:pt x="8523" y="12593"/>
                    <a:pt x="9099" y="11844"/>
                  </a:cubicBezTo>
                  <a:lnTo>
                    <a:pt x="8686" y="11525"/>
                  </a:lnTo>
                  <a:cubicBezTo>
                    <a:pt x="7706" y="12801"/>
                    <a:pt x="7109" y="13606"/>
                    <a:pt x="6289" y="15348"/>
                  </a:cubicBezTo>
                  <a:lnTo>
                    <a:pt x="6274" y="15378"/>
                  </a:lnTo>
                  <a:cubicBezTo>
                    <a:pt x="6154" y="15635"/>
                    <a:pt x="6096" y="15720"/>
                    <a:pt x="6002" y="15720"/>
                  </a:cubicBezTo>
                  <a:cubicBezTo>
                    <a:pt x="5908" y="15720"/>
                    <a:pt x="5850" y="15635"/>
                    <a:pt x="5730" y="15378"/>
                  </a:cubicBezTo>
                  <a:lnTo>
                    <a:pt x="5715" y="15348"/>
                  </a:lnTo>
                  <a:cubicBezTo>
                    <a:pt x="4851" y="13511"/>
                    <a:pt x="4241" y="12724"/>
                    <a:pt x="3134" y="11288"/>
                  </a:cubicBezTo>
                  <a:cubicBezTo>
                    <a:pt x="2700" y="10725"/>
                    <a:pt x="2205" y="10085"/>
                    <a:pt x="1583" y="9237"/>
                  </a:cubicBezTo>
                  <a:cubicBezTo>
                    <a:pt x="891" y="8300"/>
                    <a:pt x="521" y="7164"/>
                    <a:pt x="523" y="5999"/>
                  </a:cubicBezTo>
                  <a:cubicBezTo>
                    <a:pt x="523" y="2979"/>
                    <a:pt x="2980" y="520"/>
                    <a:pt x="6002" y="520"/>
                  </a:cubicBezTo>
                  <a:cubicBezTo>
                    <a:pt x="9022" y="520"/>
                    <a:pt x="11479" y="2979"/>
                    <a:pt x="11479" y="5999"/>
                  </a:cubicBezTo>
                  <a:cubicBezTo>
                    <a:pt x="11483" y="7164"/>
                    <a:pt x="11111" y="8300"/>
                    <a:pt x="10420" y="9237"/>
                  </a:cubicBezTo>
                  <a:cubicBezTo>
                    <a:pt x="10161" y="9588"/>
                    <a:pt x="9906" y="9931"/>
                    <a:pt x="9636" y="10286"/>
                  </a:cubicBezTo>
                  <a:lnTo>
                    <a:pt x="10054" y="10601"/>
                  </a:lnTo>
                  <a:cubicBezTo>
                    <a:pt x="10323" y="10245"/>
                    <a:pt x="10580" y="9899"/>
                    <a:pt x="10839" y="9546"/>
                  </a:cubicBezTo>
                  <a:cubicBezTo>
                    <a:pt x="11597" y="8518"/>
                    <a:pt x="12005" y="7275"/>
                    <a:pt x="12001" y="5999"/>
                  </a:cubicBezTo>
                  <a:cubicBezTo>
                    <a:pt x="12001" y="2690"/>
                    <a:pt x="9309" y="0"/>
                    <a:pt x="6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65;p32">
              <a:extLst>
                <a:ext uri="{FF2B5EF4-FFF2-40B4-BE49-F238E27FC236}">
                  <a16:creationId xmlns:a16="http://schemas.microsoft.com/office/drawing/2014/main" id="{2B887C85-DC63-7D5B-06FA-B860CEF6A973}"/>
                </a:ext>
              </a:extLst>
            </p:cNvPr>
            <p:cNvSpPr/>
            <p:nvPr/>
          </p:nvSpPr>
          <p:spPr>
            <a:xfrm>
              <a:off x="7510492" y="4136839"/>
              <a:ext cx="11390" cy="11345"/>
            </a:xfrm>
            <a:custGeom>
              <a:avLst/>
              <a:gdLst/>
              <a:ahLst/>
              <a:cxnLst/>
              <a:rect l="l" t="t" r="r" b="b"/>
              <a:pathLst>
                <a:path w="523" h="521" extrusionOk="0">
                  <a:moveTo>
                    <a:pt x="1" y="0"/>
                  </a:moveTo>
                  <a:lnTo>
                    <a:pt x="1" y="520"/>
                  </a:lnTo>
                  <a:lnTo>
                    <a:pt x="523" y="52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66;p32">
              <a:extLst>
                <a:ext uri="{FF2B5EF4-FFF2-40B4-BE49-F238E27FC236}">
                  <a16:creationId xmlns:a16="http://schemas.microsoft.com/office/drawing/2014/main" id="{00CE2235-78F9-FB9E-1FDA-DF40C4CB48F3}"/>
                </a:ext>
              </a:extLst>
            </p:cNvPr>
            <p:cNvSpPr/>
            <p:nvPr/>
          </p:nvSpPr>
          <p:spPr>
            <a:xfrm>
              <a:off x="7487757" y="4125472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0" y="0"/>
                  </a:moveTo>
                  <a:lnTo>
                    <a:pt x="0" y="522"/>
                  </a:lnTo>
                  <a:lnTo>
                    <a:pt x="523" y="522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1120" name="Imagen 1119">
            <a:extLst>
              <a:ext uri="{FF2B5EF4-FFF2-40B4-BE49-F238E27FC236}">
                <a16:creationId xmlns:a16="http://schemas.microsoft.com/office/drawing/2014/main" id="{4CD17EC3-9013-4B31-EC1E-4DBAB6461B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227"/>
            <a:ext cx="10437749" cy="5871234"/>
          </a:xfrm>
          <a:prstGeom prst="rect">
            <a:avLst/>
          </a:prstGeom>
        </p:spPr>
      </p:pic>
      <p:pic>
        <p:nvPicPr>
          <p:cNvPr id="1118" name="Imagen 1117">
            <a:extLst>
              <a:ext uri="{FF2B5EF4-FFF2-40B4-BE49-F238E27FC236}">
                <a16:creationId xmlns:a16="http://schemas.microsoft.com/office/drawing/2014/main" id="{2B5329ED-5B99-2972-85C8-3A6AA1C4242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524" y="1951488"/>
            <a:ext cx="2536449" cy="2955024"/>
          </a:xfrm>
          <a:prstGeom prst="rect">
            <a:avLst/>
          </a:prstGeom>
        </p:spPr>
      </p:pic>
      <p:sp>
        <p:nvSpPr>
          <p:cNvPr id="1080" name="Google Shape;1080;p4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The Web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921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/>
          <p:nvPr/>
        </p:nvSpPr>
        <p:spPr>
          <a:xfrm>
            <a:off x="1085267" y="5992767"/>
            <a:ext cx="629600" cy="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" name="Google Shape;1186;p50">
            <a:extLst>
              <a:ext uri="{FF2B5EF4-FFF2-40B4-BE49-F238E27FC236}">
                <a16:creationId xmlns:a16="http://schemas.microsoft.com/office/drawing/2014/main" id="{20DCE1D5-C339-A053-C8AF-3A44673DF01C}"/>
              </a:ext>
            </a:extLst>
          </p:cNvPr>
          <p:cNvSpPr txBox="1">
            <a:spLocks/>
          </p:cNvSpPr>
          <p:nvPr/>
        </p:nvSpPr>
        <p:spPr>
          <a:xfrm>
            <a:off x="842821" y="2067699"/>
            <a:ext cx="64312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layfair Display SC Black"/>
              <a:buNone/>
              <a:defRPr sz="6000" b="1" i="0" u="none" strike="noStrike" cap="none">
                <a:solidFill>
                  <a:schemeClr val="dk1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layfair Display SC Black"/>
              <a:buNone/>
              <a:defRPr sz="6933" b="0" i="0" u="none" strike="noStrike" cap="none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layfair Display SC Black"/>
              <a:buNone/>
              <a:defRPr sz="6933" b="0" i="0" u="none" strike="noStrike" cap="none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layfair Display SC Black"/>
              <a:buNone/>
              <a:defRPr sz="6933" b="0" i="0" u="none" strike="noStrike" cap="none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layfair Display SC Black"/>
              <a:buNone/>
              <a:defRPr sz="6933" b="0" i="0" u="none" strike="noStrike" cap="none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layfair Display SC Black"/>
              <a:buNone/>
              <a:defRPr sz="6933" b="0" i="0" u="none" strike="noStrike" cap="none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layfair Display SC Black"/>
              <a:buNone/>
              <a:defRPr sz="6933" b="0" i="0" u="none" strike="noStrike" cap="none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layfair Display SC Black"/>
              <a:buNone/>
              <a:defRPr sz="6933" b="0" i="0" u="none" strike="noStrike" cap="none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layfair Display SC Black"/>
              <a:buNone/>
              <a:defRPr sz="6933" b="0" i="0" u="none" strike="noStrike" cap="none">
                <a:solidFill>
                  <a:schemeClr val="dk1"/>
                </a:solidFill>
                <a:latin typeface="Playfair Display SC Black"/>
                <a:ea typeface="Playfair Display SC Black"/>
                <a:cs typeface="Playfair Display SC Black"/>
                <a:sym typeface="Playfair Display SC Black"/>
              </a:defRPr>
            </a:lvl9pPr>
          </a:lstStyle>
          <a:p>
            <a:r>
              <a:rPr lang="es-ES" dirty="0"/>
              <a:t>THANKS!</a:t>
            </a:r>
          </a:p>
        </p:txBody>
      </p:sp>
      <p:sp>
        <p:nvSpPr>
          <p:cNvPr id="6" name="Google Shape;1187;p50">
            <a:extLst>
              <a:ext uri="{FF2B5EF4-FFF2-40B4-BE49-F238E27FC236}">
                <a16:creationId xmlns:a16="http://schemas.microsoft.com/office/drawing/2014/main" id="{CCD0745F-C169-84D7-FFAD-CCBBB66798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6429" y="3641978"/>
            <a:ext cx="7672000" cy="77651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lt1"/>
              </a:buClr>
              <a:buSzPts val="1100"/>
            </a:pPr>
            <a:r>
              <a:rPr lang="en" sz="3200" b="1" dirty="0">
                <a:latin typeface="Playfair Display SC"/>
                <a:ea typeface="Playfair Display SC"/>
                <a:cs typeface="Playfair Display SC"/>
                <a:sym typeface="Playfair Display SC"/>
              </a:rPr>
              <a:t>Do you have any questions before we go on to the demo?</a:t>
            </a:r>
            <a:endParaRPr sz="3200" b="1" dirty="0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7" name="Google Shape;635;p38">
            <a:extLst>
              <a:ext uri="{FF2B5EF4-FFF2-40B4-BE49-F238E27FC236}">
                <a16:creationId xmlns:a16="http://schemas.microsoft.com/office/drawing/2014/main" id="{AE251104-A5DC-8F83-CE49-A4474807870B}"/>
              </a:ext>
            </a:extLst>
          </p:cNvPr>
          <p:cNvSpPr txBox="1">
            <a:spLocks/>
          </p:cNvSpPr>
          <p:nvPr/>
        </p:nvSpPr>
        <p:spPr>
          <a:xfrm>
            <a:off x="7104678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3" action="ppaction://hlinksldjump"/>
              </a:rPr>
              <a:t>Services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4" name="Google Shape;636;p38">
            <a:extLst>
              <a:ext uri="{FF2B5EF4-FFF2-40B4-BE49-F238E27FC236}">
                <a16:creationId xmlns:a16="http://schemas.microsoft.com/office/drawing/2014/main" id="{FA649904-7C44-5EDC-3014-4C770D9A19DD}"/>
              </a:ext>
            </a:extLst>
          </p:cNvPr>
          <p:cNvSpPr txBox="1">
            <a:spLocks/>
          </p:cNvSpPr>
          <p:nvPr/>
        </p:nvSpPr>
        <p:spPr>
          <a:xfrm>
            <a:off x="5683642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4" action="ppaction://hlinksldjump"/>
              </a:rPr>
              <a:t>About Us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5" name="Google Shape;637;p38">
            <a:hlinkClick r:id="" action="ppaction://noaction"/>
            <a:extLst>
              <a:ext uri="{FF2B5EF4-FFF2-40B4-BE49-F238E27FC236}">
                <a16:creationId xmlns:a16="http://schemas.microsoft.com/office/drawing/2014/main" id="{426946DB-909D-F866-9695-2F6AFFF480F4}"/>
              </a:ext>
            </a:extLst>
          </p:cNvPr>
          <p:cNvSpPr txBox="1">
            <a:spLocks/>
          </p:cNvSpPr>
          <p:nvPr/>
        </p:nvSpPr>
        <p:spPr>
          <a:xfrm>
            <a:off x="4262605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5" action="ppaction://hlinksldjump"/>
              </a:rPr>
              <a:t>Home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6" name="Google Shape;638;p38">
            <a:extLst>
              <a:ext uri="{FF2B5EF4-FFF2-40B4-BE49-F238E27FC236}">
                <a16:creationId xmlns:a16="http://schemas.microsoft.com/office/drawing/2014/main" id="{BE79B068-0DB2-25E8-7F21-C4A008A6155E}"/>
              </a:ext>
            </a:extLst>
          </p:cNvPr>
          <p:cNvSpPr txBox="1">
            <a:spLocks/>
          </p:cNvSpPr>
          <p:nvPr/>
        </p:nvSpPr>
        <p:spPr>
          <a:xfrm>
            <a:off x="9946752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" action="ppaction://noaction"/>
              </a:rPr>
              <a:t>Contact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7" name="Google Shape;639;p38">
            <a:hlinkClick r:id="" action="ppaction://noaction"/>
            <a:extLst>
              <a:ext uri="{FF2B5EF4-FFF2-40B4-BE49-F238E27FC236}">
                <a16:creationId xmlns:a16="http://schemas.microsoft.com/office/drawing/2014/main" id="{B80A40C9-5E84-FC98-1A30-FC3210B586F4}"/>
              </a:ext>
            </a:extLst>
          </p:cNvPr>
          <p:cNvSpPr txBox="1">
            <a:spLocks/>
          </p:cNvSpPr>
          <p:nvPr/>
        </p:nvSpPr>
        <p:spPr>
          <a:xfrm>
            <a:off x="8525715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6" action="ppaction://hlinksldjump"/>
              </a:rPr>
              <a:t>The </a:t>
            </a:r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</a:rPr>
              <a:t>Web</a:t>
            </a:r>
            <a:endParaRPr lang="es-ES" sz="1333" b="1" dirty="0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8" name="Google Shape;259;p32">
            <a:extLst>
              <a:ext uri="{FF2B5EF4-FFF2-40B4-BE49-F238E27FC236}">
                <a16:creationId xmlns:a16="http://schemas.microsoft.com/office/drawing/2014/main" id="{CAF0D9DE-C305-CC2F-85F3-BB5065C0BD37}"/>
              </a:ext>
            </a:extLst>
          </p:cNvPr>
          <p:cNvSpPr txBox="1">
            <a:spLocks/>
          </p:cNvSpPr>
          <p:nvPr/>
        </p:nvSpPr>
        <p:spPr>
          <a:xfrm>
            <a:off x="1037400" y="247227"/>
            <a:ext cx="16912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s-ES" sz="1333" b="1">
                <a:latin typeface="Playfair Display SC"/>
                <a:ea typeface="Playfair Display SC"/>
                <a:cs typeface="Playfair Display SC"/>
                <a:sym typeface="Playfair Display SC"/>
              </a:rPr>
              <a:t>IDSw</a:t>
            </a:r>
            <a:endParaRPr lang="es-ES" sz="1333" b="1" dirty="0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grpSp>
        <p:nvGrpSpPr>
          <p:cNvPr id="19" name="Google Shape;260;p32">
            <a:extLst>
              <a:ext uri="{FF2B5EF4-FFF2-40B4-BE49-F238E27FC236}">
                <a16:creationId xmlns:a16="http://schemas.microsoft.com/office/drawing/2014/main" id="{F62CB6A0-926B-B481-8E40-0D124C59C38C}"/>
              </a:ext>
            </a:extLst>
          </p:cNvPr>
          <p:cNvGrpSpPr/>
          <p:nvPr/>
        </p:nvGrpSpPr>
        <p:grpSpPr>
          <a:xfrm>
            <a:off x="651444" y="151616"/>
            <a:ext cx="293464" cy="435208"/>
            <a:chOff x="7345680" y="4068661"/>
            <a:chExt cx="261461" cy="387747"/>
          </a:xfrm>
        </p:grpSpPr>
        <p:sp>
          <p:nvSpPr>
            <p:cNvPr id="20" name="Google Shape;261;p32">
              <a:extLst>
                <a:ext uri="{FF2B5EF4-FFF2-40B4-BE49-F238E27FC236}">
                  <a16:creationId xmlns:a16="http://schemas.microsoft.com/office/drawing/2014/main" id="{CA161E1E-C3A3-1346-24B9-D0BCEC1E3DDF}"/>
                </a:ext>
              </a:extLst>
            </p:cNvPr>
            <p:cNvSpPr/>
            <p:nvPr/>
          </p:nvSpPr>
          <p:spPr>
            <a:xfrm>
              <a:off x="7430939" y="4153845"/>
              <a:ext cx="90899" cy="90889"/>
            </a:xfrm>
            <a:custGeom>
              <a:avLst/>
              <a:gdLst/>
              <a:ahLst/>
              <a:cxnLst/>
              <a:rect l="l" t="t" r="r" b="b"/>
              <a:pathLst>
                <a:path w="4174" h="4174" extrusionOk="0">
                  <a:moveTo>
                    <a:pt x="2609" y="523"/>
                  </a:moveTo>
                  <a:lnTo>
                    <a:pt x="2609" y="1565"/>
                  </a:lnTo>
                  <a:lnTo>
                    <a:pt x="3654" y="1565"/>
                  </a:lnTo>
                  <a:lnTo>
                    <a:pt x="3654" y="2609"/>
                  </a:lnTo>
                  <a:lnTo>
                    <a:pt x="2609" y="2609"/>
                  </a:lnTo>
                  <a:lnTo>
                    <a:pt x="2609" y="3652"/>
                  </a:lnTo>
                  <a:lnTo>
                    <a:pt x="1567" y="3652"/>
                  </a:lnTo>
                  <a:lnTo>
                    <a:pt x="1567" y="2609"/>
                  </a:lnTo>
                  <a:lnTo>
                    <a:pt x="523" y="2609"/>
                  </a:lnTo>
                  <a:lnTo>
                    <a:pt x="523" y="1565"/>
                  </a:lnTo>
                  <a:lnTo>
                    <a:pt x="1567" y="1565"/>
                  </a:lnTo>
                  <a:lnTo>
                    <a:pt x="1567" y="523"/>
                  </a:lnTo>
                  <a:close/>
                  <a:moveTo>
                    <a:pt x="1045" y="1"/>
                  </a:moveTo>
                  <a:lnTo>
                    <a:pt x="1045" y="1045"/>
                  </a:lnTo>
                  <a:lnTo>
                    <a:pt x="0" y="1045"/>
                  </a:lnTo>
                  <a:lnTo>
                    <a:pt x="0" y="3132"/>
                  </a:lnTo>
                  <a:lnTo>
                    <a:pt x="1045" y="3132"/>
                  </a:lnTo>
                  <a:lnTo>
                    <a:pt x="1045" y="4174"/>
                  </a:lnTo>
                  <a:lnTo>
                    <a:pt x="3132" y="4174"/>
                  </a:lnTo>
                  <a:lnTo>
                    <a:pt x="3132" y="3132"/>
                  </a:lnTo>
                  <a:lnTo>
                    <a:pt x="4174" y="3132"/>
                  </a:lnTo>
                  <a:lnTo>
                    <a:pt x="4174" y="1045"/>
                  </a:lnTo>
                  <a:lnTo>
                    <a:pt x="3132" y="1045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62;p32">
              <a:extLst>
                <a:ext uri="{FF2B5EF4-FFF2-40B4-BE49-F238E27FC236}">
                  <a16:creationId xmlns:a16="http://schemas.microsoft.com/office/drawing/2014/main" id="{16DCC2A1-4A04-BC02-AB89-942D7D3909E1}"/>
                </a:ext>
              </a:extLst>
            </p:cNvPr>
            <p:cNvSpPr/>
            <p:nvPr/>
          </p:nvSpPr>
          <p:spPr>
            <a:xfrm>
              <a:off x="7374122" y="4097034"/>
              <a:ext cx="204534" cy="204511"/>
            </a:xfrm>
            <a:custGeom>
              <a:avLst/>
              <a:gdLst/>
              <a:ahLst/>
              <a:cxnLst/>
              <a:rect l="l" t="t" r="r" b="b"/>
              <a:pathLst>
                <a:path w="9392" h="9392" extrusionOk="0">
                  <a:moveTo>
                    <a:pt x="4696" y="1"/>
                  </a:moveTo>
                  <a:cubicBezTo>
                    <a:pt x="3620" y="3"/>
                    <a:pt x="2573" y="373"/>
                    <a:pt x="1736" y="1054"/>
                  </a:cubicBezTo>
                  <a:lnTo>
                    <a:pt x="2066" y="1458"/>
                  </a:lnTo>
                  <a:cubicBezTo>
                    <a:pt x="2811" y="852"/>
                    <a:pt x="3739" y="523"/>
                    <a:pt x="4696" y="523"/>
                  </a:cubicBezTo>
                  <a:cubicBezTo>
                    <a:pt x="6997" y="523"/>
                    <a:pt x="8870" y="2396"/>
                    <a:pt x="8870" y="4696"/>
                  </a:cubicBezTo>
                  <a:cubicBezTo>
                    <a:pt x="8870" y="6997"/>
                    <a:pt x="6997" y="8870"/>
                    <a:pt x="4696" y="8870"/>
                  </a:cubicBezTo>
                  <a:cubicBezTo>
                    <a:pt x="2395" y="8870"/>
                    <a:pt x="523" y="6997"/>
                    <a:pt x="523" y="4696"/>
                  </a:cubicBezTo>
                  <a:cubicBezTo>
                    <a:pt x="521" y="3609"/>
                    <a:pt x="944" y="2567"/>
                    <a:pt x="1702" y="1790"/>
                  </a:cubicBezTo>
                  <a:lnTo>
                    <a:pt x="1330" y="1426"/>
                  </a:lnTo>
                  <a:cubicBezTo>
                    <a:pt x="476" y="2301"/>
                    <a:pt x="0" y="3474"/>
                    <a:pt x="3" y="4696"/>
                  </a:cubicBezTo>
                  <a:cubicBezTo>
                    <a:pt x="3" y="7286"/>
                    <a:pt x="2109" y="9392"/>
                    <a:pt x="4696" y="9392"/>
                  </a:cubicBezTo>
                  <a:cubicBezTo>
                    <a:pt x="7286" y="9392"/>
                    <a:pt x="9392" y="7286"/>
                    <a:pt x="9392" y="4696"/>
                  </a:cubicBezTo>
                  <a:cubicBezTo>
                    <a:pt x="9392" y="2107"/>
                    <a:pt x="7286" y="1"/>
                    <a:pt x="4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63;p32">
              <a:extLst>
                <a:ext uri="{FF2B5EF4-FFF2-40B4-BE49-F238E27FC236}">
                  <a16:creationId xmlns:a16="http://schemas.microsoft.com/office/drawing/2014/main" id="{7AA0466B-6DEE-A21F-A4A7-7AF2C74ED6DC}"/>
                </a:ext>
              </a:extLst>
            </p:cNvPr>
            <p:cNvSpPr/>
            <p:nvPr/>
          </p:nvSpPr>
          <p:spPr>
            <a:xfrm>
              <a:off x="7541830" y="4301676"/>
              <a:ext cx="15941" cy="15918"/>
            </a:xfrm>
            <a:custGeom>
              <a:avLst/>
              <a:gdLst/>
              <a:ahLst/>
              <a:cxnLst/>
              <a:rect l="l" t="t" r="r" b="b"/>
              <a:pathLst>
                <a:path w="732" h="731" extrusionOk="0">
                  <a:moveTo>
                    <a:pt x="317" y="0"/>
                  </a:moveTo>
                  <a:cubicBezTo>
                    <a:pt x="205" y="144"/>
                    <a:pt x="101" y="281"/>
                    <a:pt x="0" y="413"/>
                  </a:cubicBezTo>
                  <a:lnTo>
                    <a:pt x="413" y="730"/>
                  </a:lnTo>
                  <a:cubicBezTo>
                    <a:pt x="514" y="600"/>
                    <a:pt x="621" y="460"/>
                    <a:pt x="732" y="317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64;p32">
              <a:extLst>
                <a:ext uri="{FF2B5EF4-FFF2-40B4-BE49-F238E27FC236}">
                  <a16:creationId xmlns:a16="http://schemas.microsoft.com/office/drawing/2014/main" id="{649AE70F-1517-2B87-F7FF-383AC5E515E9}"/>
                </a:ext>
              </a:extLst>
            </p:cNvPr>
            <p:cNvSpPr/>
            <p:nvPr/>
          </p:nvSpPr>
          <p:spPr>
            <a:xfrm>
              <a:off x="7345680" y="4068661"/>
              <a:ext cx="261461" cy="387747"/>
            </a:xfrm>
            <a:custGeom>
              <a:avLst/>
              <a:gdLst/>
              <a:ahLst/>
              <a:cxnLst/>
              <a:rect l="l" t="t" r="r" b="b"/>
              <a:pathLst>
                <a:path w="12006" h="17807" extrusionOk="0">
                  <a:moveTo>
                    <a:pt x="7383" y="14353"/>
                  </a:moveTo>
                  <a:cubicBezTo>
                    <a:pt x="8281" y="14631"/>
                    <a:pt x="8872" y="15166"/>
                    <a:pt x="8872" y="15720"/>
                  </a:cubicBezTo>
                  <a:cubicBezTo>
                    <a:pt x="8872" y="16570"/>
                    <a:pt x="7558" y="17285"/>
                    <a:pt x="6004" y="17285"/>
                  </a:cubicBezTo>
                  <a:cubicBezTo>
                    <a:pt x="4448" y="17285"/>
                    <a:pt x="3134" y="16570"/>
                    <a:pt x="3134" y="15720"/>
                  </a:cubicBezTo>
                  <a:cubicBezTo>
                    <a:pt x="3134" y="15166"/>
                    <a:pt x="3725" y="14631"/>
                    <a:pt x="4624" y="14353"/>
                  </a:cubicBezTo>
                  <a:cubicBezTo>
                    <a:pt x="4825" y="14710"/>
                    <a:pt x="5026" y="15106"/>
                    <a:pt x="5247" y="15570"/>
                  </a:cubicBezTo>
                  <a:lnTo>
                    <a:pt x="5259" y="15600"/>
                  </a:lnTo>
                  <a:cubicBezTo>
                    <a:pt x="5388" y="15870"/>
                    <a:pt x="5561" y="16242"/>
                    <a:pt x="6004" y="16242"/>
                  </a:cubicBezTo>
                  <a:cubicBezTo>
                    <a:pt x="6445" y="16242"/>
                    <a:pt x="6621" y="15870"/>
                    <a:pt x="6749" y="15600"/>
                  </a:cubicBezTo>
                  <a:lnTo>
                    <a:pt x="6762" y="15570"/>
                  </a:lnTo>
                  <a:cubicBezTo>
                    <a:pt x="6980" y="15106"/>
                    <a:pt x="7184" y="14710"/>
                    <a:pt x="7383" y="14353"/>
                  </a:cubicBezTo>
                  <a:close/>
                  <a:moveTo>
                    <a:pt x="6002" y="0"/>
                  </a:moveTo>
                  <a:cubicBezTo>
                    <a:pt x="2695" y="0"/>
                    <a:pt x="3" y="2693"/>
                    <a:pt x="3" y="5999"/>
                  </a:cubicBezTo>
                  <a:cubicBezTo>
                    <a:pt x="1" y="7277"/>
                    <a:pt x="408" y="8520"/>
                    <a:pt x="1165" y="9548"/>
                  </a:cubicBezTo>
                  <a:cubicBezTo>
                    <a:pt x="1790" y="10400"/>
                    <a:pt x="2287" y="11042"/>
                    <a:pt x="2723" y="11607"/>
                  </a:cubicBezTo>
                  <a:cubicBezTo>
                    <a:pt x="3397" y="12482"/>
                    <a:pt x="3883" y="13111"/>
                    <a:pt x="4354" y="13890"/>
                  </a:cubicBezTo>
                  <a:cubicBezTo>
                    <a:pt x="3284" y="14252"/>
                    <a:pt x="2612" y="14948"/>
                    <a:pt x="2612" y="15720"/>
                  </a:cubicBezTo>
                  <a:cubicBezTo>
                    <a:pt x="2612" y="16891"/>
                    <a:pt x="4102" y="17807"/>
                    <a:pt x="6002" y="17807"/>
                  </a:cubicBezTo>
                  <a:cubicBezTo>
                    <a:pt x="7903" y="17807"/>
                    <a:pt x="9392" y="16891"/>
                    <a:pt x="9392" y="15720"/>
                  </a:cubicBezTo>
                  <a:cubicBezTo>
                    <a:pt x="9392" y="14948"/>
                    <a:pt x="8720" y="14252"/>
                    <a:pt x="7650" y="13890"/>
                  </a:cubicBezTo>
                  <a:cubicBezTo>
                    <a:pt x="8082" y="13178"/>
                    <a:pt x="8523" y="12593"/>
                    <a:pt x="9099" y="11844"/>
                  </a:cubicBezTo>
                  <a:lnTo>
                    <a:pt x="8686" y="11525"/>
                  </a:lnTo>
                  <a:cubicBezTo>
                    <a:pt x="7706" y="12801"/>
                    <a:pt x="7109" y="13606"/>
                    <a:pt x="6289" y="15348"/>
                  </a:cubicBezTo>
                  <a:lnTo>
                    <a:pt x="6274" y="15378"/>
                  </a:lnTo>
                  <a:cubicBezTo>
                    <a:pt x="6154" y="15635"/>
                    <a:pt x="6096" y="15720"/>
                    <a:pt x="6002" y="15720"/>
                  </a:cubicBezTo>
                  <a:cubicBezTo>
                    <a:pt x="5908" y="15720"/>
                    <a:pt x="5850" y="15635"/>
                    <a:pt x="5730" y="15378"/>
                  </a:cubicBezTo>
                  <a:lnTo>
                    <a:pt x="5715" y="15348"/>
                  </a:lnTo>
                  <a:cubicBezTo>
                    <a:pt x="4851" y="13511"/>
                    <a:pt x="4241" y="12724"/>
                    <a:pt x="3134" y="11288"/>
                  </a:cubicBezTo>
                  <a:cubicBezTo>
                    <a:pt x="2700" y="10725"/>
                    <a:pt x="2205" y="10085"/>
                    <a:pt x="1583" y="9237"/>
                  </a:cubicBezTo>
                  <a:cubicBezTo>
                    <a:pt x="891" y="8300"/>
                    <a:pt x="521" y="7164"/>
                    <a:pt x="523" y="5999"/>
                  </a:cubicBezTo>
                  <a:cubicBezTo>
                    <a:pt x="523" y="2979"/>
                    <a:pt x="2980" y="520"/>
                    <a:pt x="6002" y="520"/>
                  </a:cubicBezTo>
                  <a:cubicBezTo>
                    <a:pt x="9022" y="520"/>
                    <a:pt x="11479" y="2979"/>
                    <a:pt x="11479" y="5999"/>
                  </a:cubicBezTo>
                  <a:cubicBezTo>
                    <a:pt x="11483" y="7164"/>
                    <a:pt x="11111" y="8300"/>
                    <a:pt x="10420" y="9237"/>
                  </a:cubicBezTo>
                  <a:cubicBezTo>
                    <a:pt x="10161" y="9588"/>
                    <a:pt x="9906" y="9931"/>
                    <a:pt x="9636" y="10286"/>
                  </a:cubicBezTo>
                  <a:lnTo>
                    <a:pt x="10054" y="10601"/>
                  </a:lnTo>
                  <a:cubicBezTo>
                    <a:pt x="10323" y="10245"/>
                    <a:pt x="10580" y="9899"/>
                    <a:pt x="10839" y="9546"/>
                  </a:cubicBezTo>
                  <a:cubicBezTo>
                    <a:pt x="11597" y="8518"/>
                    <a:pt x="12005" y="7275"/>
                    <a:pt x="12001" y="5999"/>
                  </a:cubicBezTo>
                  <a:cubicBezTo>
                    <a:pt x="12001" y="2690"/>
                    <a:pt x="9309" y="0"/>
                    <a:pt x="6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265;p32">
              <a:extLst>
                <a:ext uri="{FF2B5EF4-FFF2-40B4-BE49-F238E27FC236}">
                  <a16:creationId xmlns:a16="http://schemas.microsoft.com/office/drawing/2014/main" id="{10097151-6466-9098-CC70-AC3DFB441BEA}"/>
                </a:ext>
              </a:extLst>
            </p:cNvPr>
            <p:cNvSpPr/>
            <p:nvPr/>
          </p:nvSpPr>
          <p:spPr>
            <a:xfrm>
              <a:off x="7510492" y="4136839"/>
              <a:ext cx="11390" cy="11345"/>
            </a:xfrm>
            <a:custGeom>
              <a:avLst/>
              <a:gdLst/>
              <a:ahLst/>
              <a:cxnLst/>
              <a:rect l="l" t="t" r="r" b="b"/>
              <a:pathLst>
                <a:path w="523" h="521" extrusionOk="0">
                  <a:moveTo>
                    <a:pt x="1" y="0"/>
                  </a:moveTo>
                  <a:lnTo>
                    <a:pt x="1" y="520"/>
                  </a:lnTo>
                  <a:lnTo>
                    <a:pt x="523" y="52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266;p32">
              <a:extLst>
                <a:ext uri="{FF2B5EF4-FFF2-40B4-BE49-F238E27FC236}">
                  <a16:creationId xmlns:a16="http://schemas.microsoft.com/office/drawing/2014/main" id="{08EE14C4-61B6-9530-D61E-563A9D091569}"/>
                </a:ext>
              </a:extLst>
            </p:cNvPr>
            <p:cNvSpPr/>
            <p:nvPr/>
          </p:nvSpPr>
          <p:spPr>
            <a:xfrm>
              <a:off x="7487757" y="4125472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0" y="0"/>
                  </a:moveTo>
                  <a:lnTo>
                    <a:pt x="0" y="522"/>
                  </a:lnTo>
                  <a:lnTo>
                    <a:pt x="523" y="522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70028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>
            <a:spLocks noGrp="1"/>
          </p:cNvSpPr>
          <p:nvPr>
            <p:ph type="title"/>
          </p:nvPr>
        </p:nvSpPr>
        <p:spPr>
          <a:xfrm>
            <a:off x="6978040" y="1932751"/>
            <a:ext cx="5144800" cy="114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About us</a:t>
            </a:r>
            <a:endParaRPr dirty="0"/>
          </a:p>
        </p:txBody>
      </p:sp>
      <p:sp>
        <p:nvSpPr>
          <p:cNvPr id="302" name="Google Shape;302;p34"/>
          <p:cNvSpPr txBox="1">
            <a:spLocks noGrp="1"/>
          </p:cNvSpPr>
          <p:nvPr>
            <p:ph type="subTitle" idx="1"/>
          </p:nvPr>
        </p:nvSpPr>
        <p:spPr>
          <a:xfrm>
            <a:off x="412203" y="1706927"/>
            <a:ext cx="4801758" cy="273724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/>
            <a:r>
              <a:rPr lang="en-US" dirty="0" err="1">
                <a:latin typeface="Aptos" panose="020B0004020202020204" pitchFamily="34" charset="0"/>
              </a:rPr>
              <a:t>IDSw</a:t>
            </a:r>
            <a:r>
              <a:rPr lang="en-US" dirty="0">
                <a:latin typeface="Aptos" panose="020B0004020202020204" pitchFamily="34" charset="0"/>
              </a:rPr>
              <a:t> is a web-based application designed to manage infectious diseases data. It offers a range of features for storing, updating, inserting, and deleting information related to various </a:t>
            </a:r>
            <a:r>
              <a:rPr lang="en-US" i="1" dirty="0">
                <a:latin typeface="Aptos" panose="020B0004020202020204" pitchFamily="34" charset="0"/>
              </a:rPr>
              <a:t>viral</a:t>
            </a:r>
            <a:r>
              <a:rPr lang="en-US" dirty="0">
                <a:latin typeface="Aptos" panose="020B0004020202020204" pitchFamily="34" charset="0"/>
              </a:rPr>
              <a:t> or </a:t>
            </a:r>
            <a:r>
              <a:rPr lang="en-US" i="1" dirty="0">
                <a:latin typeface="Aptos" panose="020B0004020202020204" pitchFamily="34" charset="0"/>
              </a:rPr>
              <a:t>bacterial</a:t>
            </a:r>
            <a:r>
              <a:rPr lang="en-US" dirty="0">
                <a:latin typeface="Aptos" panose="020B0004020202020204" pitchFamily="34" charset="0"/>
              </a:rPr>
              <a:t> infectious diseases. 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304" name="Google Shape;304;p34"/>
          <p:cNvSpPr/>
          <p:nvPr/>
        </p:nvSpPr>
        <p:spPr>
          <a:xfrm>
            <a:off x="10502867" y="5992767"/>
            <a:ext cx="629600" cy="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" name="Google Shape;635;p38">
            <a:extLst>
              <a:ext uri="{FF2B5EF4-FFF2-40B4-BE49-F238E27FC236}">
                <a16:creationId xmlns:a16="http://schemas.microsoft.com/office/drawing/2014/main" id="{BDAF1C65-461A-FB11-9BAA-F464B95C8354}"/>
              </a:ext>
            </a:extLst>
          </p:cNvPr>
          <p:cNvSpPr txBox="1">
            <a:spLocks/>
          </p:cNvSpPr>
          <p:nvPr/>
        </p:nvSpPr>
        <p:spPr>
          <a:xfrm>
            <a:off x="7104678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3" action="ppaction://hlinksldjump"/>
              </a:rPr>
              <a:t>Services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5" name="Google Shape;636;p38">
            <a:extLst>
              <a:ext uri="{FF2B5EF4-FFF2-40B4-BE49-F238E27FC236}">
                <a16:creationId xmlns:a16="http://schemas.microsoft.com/office/drawing/2014/main" id="{503F1489-CDCE-AC5B-34C2-394DC1E1BF13}"/>
              </a:ext>
            </a:extLst>
          </p:cNvPr>
          <p:cNvSpPr txBox="1">
            <a:spLocks/>
          </p:cNvSpPr>
          <p:nvPr/>
        </p:nvSpPr>
        <p:spPr>
          <a:xfrm>
            <a:off x="5683642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333" b="1" dirty="0" err="1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</a:t>
            </a:r>
            <a:r>
              <a:rPr lang="es-ES" sz="1333" b="1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1333" b="1" dirty="0" err="1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</a:t>
            </a:r>
            <a:endParaRPr lang="es-ES" sz="1333" b="1" dirty="0">
              <a:solidFill>
                <a:schemeClr val="bg2">
                  <a:lumMod val="50000"/>
                </a:schemeClr>
              </a:solidFill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6" name="Google Shape;637;p38">
            <a:hlinkClick r:id="" action="ppaction://noaction"/>
            <a:extLst>
              <a:ext uri="{FF2B5EF4-FFF2-40B4-BE49-F238E27FC236}">
                <a16:creationId xmlns:a16="http://schemas.microsoft.com/office/drawing/2014/main" id="{9B379620-8CFC-E63B-535E-A3CCB8BEED98}"/>
              </a:ext>
            </a:extLst>
          </p:cNvPr>
          <p:cNvSpPr txBox="1">
            <a:spLocks/>
          </p:cNvSpPr>
          <p:nvPr/>
        </p:nvSpPr>
        <p:spPr>
          <a:xfrm>
            <a:off x="4262605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333" b="1" dirty="0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5" action="ppaction://hlinksldjump"/>
              </a:rPr>
              <a:t>Home</a:t>
            </a:r>
            <a:endParaRPr lang="es-ES" sz="1333" b="1" dirty="0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7" name="Google Shape;638;p38">
            <a:extLst>
              <a:ext uri="{FF2B5EF4-FFF2-40B4-BE49-F238E27FC236}">
                <a16:creationId xmlns:a16="http://schemas.microsoft.com/office/drawing/2014/main" id="{45B2B2B6-7CB5-E11C-4DA2-9295B550B7FE}"/>
              </a:ext>
            </a:extLst>
          </p:cNvPr>
          <p:cNvSpPr txBox="1">
            <a:spLocks/>
          </p:cNvSpPr>
          <p:nvPr/>
        </p:nvSpPr>
        <p:spPr>
          <a:xfrm>
            <a:off x="9946752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333" b="1" dirty="0" err="1">
                <a:solidFill>
                  <a:schemeClr val="tx1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</a:t>
            </a:r>
            <a:endParaRPr lang="es-ES" sz="1333" b="1" dirty="0">
              <a:solidFill>
                <a:schemeClr val="tx1"/>
              </a:solidFill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8" name="Google Shape;639;p38">
            <a:hlinkClick r:id="" action="ppaction://noaction"/>
            <a:extLst>
              <a:ext uri="{FF2B5EF4-FFF2-40B4-BE49-F238E27FC236}">
                <a16:creationId xmlns:a16="http://schemas.microsoft.com/office/drawing/2014/main" id="{68983353-C899-4ABA-FD59-17320959F0A2}"/>
              </a:ext>
            </a:extLst>
          </p:cNvPr>
          <p:cNvSpPr txBox="1">
            <a:spLocks/>
          </p:cNvSpPr>
          <p:nvPr/>
        </p:nvSpPr>
        <p:spPr>
          <a:xfrm>
            <a:off x="8525715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6" action="ppaction://hlinksldjump"/>
              </a:rPr>
              <a:t>The </a:t>
            </a:r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</a:rPr>
              <a:t>Web</a:t>
            </a:r>
            <a:endParaRPr lang="es-ES" sz="1333" b="1" dirty="0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25" name="Google Shape;259;p32">
            <a:extLst>
              <a:ext uri="{FF2B5EF4-FFF2-40B4-BE49-F238E27FC236}">
                <a16:creationId xmlns:a16="http://schemas.microsoft.com/office/drawing/2014/main" id="{FCECE167-CA4B-BD86-E006-2D073C240978}"/>
              </a:ext>
            </a:extLst>
          </p:cNvPr>
          <p:cNvSpPr txBox="1">
            <a:spLocks/>
          </p:cNvSpPr>
          <p:nvPr/>
        </p:nvSpPr>
        <p:spPr>
          <a:xfrm>
            <a:off x="1037400" y="247227"/>
            <a:ext cx="16912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s-ES" sz="1333" b="1">
                <a:latin typeface="Playfair Display SC"/>
                <a:ea typeface="Playfair Display SC"/>
                <a:cs typeface="Playfair Display SC"/>
                <a:sym typeface="Playfair Display SC"/>
              </a:rPr>
              <a:t>IDSw</a:t>
            </a:r>
            <a:endParaRPr lang="es-ES" sz="1333" b="1" dirty="0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grpSp>
        <p:nvGrpSpPr>
          <p:cNvPr id="26" name="Google Shape;260;p32">
            <a:extLst>
              <a:ext uri="{FF2B5EF4-FFF2-40B4-BE49-F238E27FC236}">
                <a16:creationId xmlns:a16="http://schemas.microsoft.com/office/drawing/2014/main" id="{0CFACD29-2710-55B4-64D9-ABAAAE06E372}"/>
              </a:ext>
            </a:extLst>
          </p:cNvPr>
          <p:cNvGrpSpPr/>
          <p:nvPr/>
        </p:nvGrpSpPr>
        <p:grpSpPr>
          <a:xfrm>
            <a:off x="651444" y="151616"/>
            <a:ext cx="293464" cy="435208"/>
            <a:chOff x="7345680" y="4068661"/>
            <a:chExt cx="261461" cy="387747"/>
          </a:xfrm>
        </p:grpSpPr>
        <p:sp>
          <p:nvSpPr>
            <p:cNvPr id="27" name="Google Shape;261;p32">
              <a:extLst>
                <a:ext uri="{FF2B5EF4-FFF2-40B4-BE49-F238E27FC236}">
                  <a16:creationId xmlns:a16="http://schemas.microsoft.com/office/drawing/2014/main" id="{04ABDEF3-B407-D88E-A4C8-C1417B4B76D8}"/>
                </a:ext>
              </a:extLst>
            </p:cNvPr>
            <p:cNvSpPr/>
            <p:nvPr/>
          </p:nvSpPr>
          <p:spPr>
            <a:xfrm>
              <a:off x="7430939" y="4153845"/>
              <a:ext cx="90899" cy="90889"/>
            </a:xfrm>
            <a:custGeom>
              <a:avLst/>
              <a:gdLst/>
              <a:ahLst/>
              <a:cxnLst/>
              <a:rect l="l" t="t" r="r" b="b"/>
              <a:pathLst>
                <a:path w="4174" h="4174" extrusionOk="0">
                  <a:moveTo>
                    <a:pt x="2609" y="523"/>
                  </a:moveTo>
                  <a:lnTo>
                    <a:pt x="2609" y="1565"/>
                  </a:lnTo>
                  <a:lnTo>
                    <a:pt x="3654" y="1565"/>
                  </a:lnTo>
                  <a:lnTo>
                    <a:pt x="3654" y="2609"/>
                  </a:lnTo>
                  <a:lnTo>
                    <a:pt x="2609" y="2609"/>
                  </a:lnTo>
                  <a:lnTo>
                    <a:pt x="2609" y="3652"/>
                  </a:lnTo>
                  <a:lnTo>
                    <a:pt x="1567" y="3652"/>
                  </a:lnTo>
                  <a:lnTo>
                    <a:pt x="1567" y="2609"/>
                  </a:lnTo>
                  <a:lnTo>
                    <a:pt x="523" y="2609"/>
                  </a:lnTo>
                  <a:lnTo>
                    <a:pt x="523" y="1565"/>
                  </a:lnTo>
                  <a:lnTo>
                    <a:pt x="1567" y="1565"/>
                  </a:lnTo>
                  <a:lnTo>
                    <a:pt x="1567" y="523"/>
                  </a:lnTo>
                  <a:close/>
                  <a:moveTo>
                    <a:pt x="1045" y="1"/>
                  </a:moveTo>
                  <a:lnTo>
                    <a:pt x="1045" y="1045"/>
                  </a:lnTo>
                  <a:lnTo>
                    <a:pt x="0" y="1045"/>
                  </a:lnTo>
                  <a:lnTo>
                    <a:pt x="0" y="3132"/>
                  </a:lnTo>
                  <a:lnTo>
                    <a:pt x="1045" y="3132"/>
                  </a:lnTo>
                  <a:lnTo>
                    <a:pt x="1045" y="4174"/>
                  </a:lnTo>
                  <a:lnTo>
                    <a:pt x="3132" y="4174"/>
                  </a:lnTo>
                  <a:lnTo>
                    <a:pt x="3132" y="3132"/>
                  </a:lnTo>
                  <a:lnTo>
                    <a:pt x="4174" y="3132"/>
                  </a:lnTo>
                  <a:lnTo>
                    <a:pt x="4174" y="1045"/>
                  </a:lnTo>
                  <a:lnTo>
                    <a:pt x="3132" y="1045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62;p32">
              <a:extLst>
                <a:ext uri="{FF2B5EF4-FFF2-40B4-BE49-F238E27FC236}">
                  <a16:creationId xmlns:a16="http://schemas.microsoft.com/office/drawing/2014/main" id="{678562E9-6096-458C-E3C4-505BA045603A}"/>
                </a:ext>
              </a:extLst>
            </p:cNvPr>
            <p:cNvSpPr/>
            <p:nvPr/>
          </p:nvSpPr>
          <p:spPr>
            <a:xfrm>
              <a:off x="7374122" y="4097034"/>
              <a:ext cx="204534" cy="204511"/>
            </a:xfrm>
            <a:custGeom>
              <a:avLst/>
              <a:gdLst/>
              <a:ahLst/>
              <a:cxnLst/>
              <a:rect l="l" t="t" r="r" b="b"/>
              <a:pathLst>
                <a:path w="9392" h="9392" extrusionOk="0">
                  <a:moveTo>
                    <a:pt x="4696" y="1"/>
                  </a:moveTo>
                  <a:cubicBezTo>
                    <a:pt x="3620" y="3"/>
                    <a:pt x="2573" y="373"/>
                    <a:pt x="1736" y="1054"/>
                  </a:cubicBezTo>
                  <a:lnTo>
                    <a:pt x="2066" y="1458"/>
                  </a:lnTo>
                  <a:cubicBezTo>
                    <a:pt x="2811" y="852"/>
                    <a:pt x="3739" y="523"/>
                    <a:pt x="4696" y="523"/>
                  </a:cubicBezTo>
                  <a:cubicBezTo>
                    <a:pt x="6997" y="523"/>
                    <a:pt x="8870" y="2396"/>
                    <a:pt x="8870" y="4696"/>
                  </a:cubicBezTo>
                  <a:cubicBezTo>
                    <a:pt x="8870" y="6997"/>
                    <a:pt x="6997" y="8870"/>
                    <a:pt x="4696" y="8870"/>
                  </a:cubicBezTo>
                  <a:cubicBezTo>
                    <a:pt x="2395" y="8870"/>
                    <a:pt x="523" y="6997"/>
                    <a:pt x="523" y="4696"/>
                  </a:cubicBezTo>
                  <a:cubicBezTo>
                    <a:pt x="521" y="3609"/>
                    <a:pt x="944" y="2567"/>
                    <a:pt x="1702" y="1790"/>
                  </a:cubicBezTo>
                  <a:lnTo>
                    <a:pt x="1330" y="1426"/>
                  </a:lnTo>
                  <a:cubicBezTo>
                    <a:pt x="476" y="2301"/>
                    <a:pt x="0" y="3474"/>
                    <a:pt x="3" y="4696"/>
                  </a:cubicBezTo>
                  <a:cubicBezTo>
                    <a:pt x="3" y="7286"/>
                    <a:pt x="2109" y="9392"/>
                    <a:pt x="4696" y="9392"/>
                  </a:cubicBezTo>
                  <a:cubicBezTo>
                    <a:pt x="7286" y="9392"/>
                    <a:pt x="9392" y="7286"/>
                    <a:pt x="9392" y="4696"/>
                  </a:cubicBezTo>
                  <a:cubicBezTo>
                    <a:pt x="9392" y="2107"/>
                    <a:pt x="7286" y="1"/>
                    <a:pt x="4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63;p32">
              <a:extLst>
                <a:ext uri="{FF2B5EF4-FFF2-40B4-BE49-F238E27FC236}">
                  <a16:creationId xmlns:a16="http://schemas.microsoft.com/office/drawing/2014/main" id="{980DD2CD-03AD-1587-F295-E0C06423D778}"/>
                </a:ext>
              </a:extLst>
            </p:cNvPr>
            <p:cNvSpPr/>
            <p:nvPr/>
          </p:nvSpPr>
          <p:spPr>
            <a:xfrm>
              <a:off x="7541830" y="4301676"/>
              <a:ext cx="15941" cy="15918"/>
            </a:xfrm>
            <a:custGeom>
              <a:avLst/>
              <a:gdLst/>
              <a:ahLst/>
              <a:cxnLst/>
              <a:rect l="l" t="t" r="r" b="b"/>
              <a:pathLst>
                <a:path w="732" h="731" extrusionOk="0">
                  <a:moveTo>
                    <a:pt x="317" y="0"/>
                  </a:moveTo>
                  <a:cubicBezTo>
                    <a:pt x="205" y="144"/>
                    <a:pt x="101" y="281"/>
                    <a:pt x="0" y="413"/>
                  </a:cubicBezTo>
                  <a:lnTo>
                    <a:pt x="413" y="730"/>
                  </a:lnTo>
                  <a:cubicBezTo>
                    <a:pt x="514" y="600"/>
                    <a:pt x="621" y="460"/>
                    <a:pt x="732" y="317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264;p32">
              <a:extLst>
                <a:ext uri="{FF2B5EF4-FFF2-40B4-BE49-F238E27FC236}">
                  <a16:creationId xmlns:a16="http://schemas.microsoft.com/office/drawing/2014/main" id="{1F92A8A7-3848-810F-7E67-B9814761D3C4}"/>
                </a:ext>
              </a:extLst>
            </p:cNvPr>
            <p:cNvSpPr/>
            <p:nvPr/>
          </p:nvSpPr>
          <p:spPr>
            <a:xfrm>
              <a:off x="7345680" y="4068661"/>
              <a:ext cx="261461" cy="387747"/>
            </a:xfrm>
            <a:custGeom>
              <a:avLst/>
              <a:gdLst/>
              <a:ahLst/>
              <a:cxnLst/>
              <a:rect l="l" t="t" r="r" b="b"/>
              <a:pathLst>
                <a:path w="12006" h="17807" extrusionOk="0">
                  <a:moveTo>
                    <a:pt x="7383" y="14353"/>
                  </a:moveTo>
                  <a:cubicBezTo>
                    <a:pt x="8281" y="14631"/>
                    <a:pt x="8872" y="15166"/>
                    <a:pt x="8872" y="15720"/>
                  </a:cubicBezTo>
                  <a:cubicBezTo>
                    <a:pt x="8872" y="16570"/>
                    <a:pt x="7558" y="17285"/>
                    <a:pt x="6004" y="17285"/>
                  </a:cubicBezTo>
                  <a:cubicBezTo>
                    <a:pt x="4448" y="17285"/>
                    <a:pt x="3134" y="16570"/>
                    <a:pt x="3134" y="15720"/>
                  </a:cubicBezTo>
                  <a:cubicBezTo>
                    <a:pt x="3134" y="15166"/>
                    <a:pt x="3725" y="14631"/>
                    <a:pt x="4624" y="14353"/>
                  </a:cubicBezTo>
                  <a:cubicBezTo>
                    <a:pt x="4825" y="14710"/>
                    <a:pt x="5026" y="15106"/>
                    <a:pt x="5247" y="15570"/>
                  </a:cubicBezTo>
                  <a:lnTo>
                    <a:pt x="5259" y="15600"/>
                  </a:lnTo>
                  <a:cubicBezTo>
                    <a:pt x="5388" y="15870"/>
                    <a:pt x="5561" y="16242"/>
                    <a:pt x="6004" y="16242"/>
                  </a:cubicBezTo>
                  <a:cubicBezTo>
                    <a:pt x="6445" y="16242"/>
                    <a:pt x="6621" y="15870"/>
                    <a:pt x="6749" y="15600"/>
                  </a:cubicBezTo>
                  <a:lnTo>
                    <a:pt x="6762" y="15570"/>
                  </a:lnTo>
                  <a:cubicBezTo>
                    <a:pt x="6980" y="15106"/>
                    <a:pt x="7184" y="14710"/>
                    <a:pt x="7383" y="14353"/>
                  </a:cubicBezTo>
                  <a:close/>
                  <a:moveTo>
                    <a:pt x="6002" y="0"/>
                  </a:moveTo>
                  <a:cubicBezTo>
                    <a:pt x="2695" y="0"/>
                    <a:pt x="3" y="2693"/>
                    <a:pt x="3" y="5999"/>
                  </a:cubicBezTo>
                  <a:cubicBezTo>
                    <a:pt x="1" y="7277"/>
                    <a:pt x="408" y="8520"/>
                    <a:pt x="1165" y="9548"/>
                  </a:cubicBezTo>
                  <a:cubicBezTo>
                    <a:pt x="1790" y="10400"/>
                    <a:pt x="2287" y="11042"/>
                    <a:pt x="2723" y="11607"/>
                  </a:cubicBezTo>
                  <a:cubicBezTo>
                    <a:pt x="3397" y="12482"/>
                    <a:pt x="3883" y="13111"/>
                    <a:pt x="4354" y="13890"/>
                  </a:cubicBezTo>
                  <a:cubicBezTo>
                    <a:pt x="3284" y="14252"/>
                    <a:pt x="2612" y="14948"/>
                    <a:pt x="2612" y="15720"/>
                  </a:cubicBezTo>
                  <a:cubicBezTo>
                    <a:pt x="2612" y="16891"/>
                    <a:pt x="4102" y="17807"/>
                    <a:pt x="6002" y="17807"/>
                  </a:cubicBezTo>
                  <a:cubicBezTo>
                    <a:pt x="7903" y="17807"/>
                    <a:pt x="9392" y="16891"/>
                    <a:pt x="9392" y="15720"/>
                  </a:cubicBezTo>
                  <a:cubicBezTo>
                    <a:pt x="9392" y="14948"/>
                    <a:pt x="8720" y="14252"/>
                    <a:pt x="7650" y="13890"/>
                  </a:cubicBezTo>
                  <a:cubicBezTo>
                    <a:pt x="8082" y="13178"/>
                    <a:pt x="8523" y="12593"/>
                    <a:pt x="9099" y="11844"/>
                  </a:cubicBezTo>
                  <a:lnTo>
                    <a:pt x="8686" y="11525"/>
                  </a:lnTo>
                  <a:cubicBezTo>
                    <a:pt x="7706" y="12801"/>
                    <a:pt x="7109" y="13606"/>
                    <a:pt x="6289" y="15348"/>
                  </a:cubicBezTo>
                  <a:lnTo>
                    <a:pt x="6274" y="15378"/>
                  </a:lnTo>
                  <a:cubicBezTo>
                    <a:pt x="6154" y="15635"/>
                    <a:pt x="6096" y="15720"/>
                    <a:pt x="6002" y="15720"/>
                  </a:cubicBezTo>
                  <a:cubicBezTo>
                    <a:pt x="5908" y="15720"/>
                    <a:pt x="5850" y="15635"/>
                    <a:pt x="5730" y="15378"/>
                  </a:cubicBezTo>
                  <a:lnTo>
                    <a:pt x="5715" y="15348"/>
                  </a:lnTo>
                  <a:cubicBezTo>
                    <a:pt x="4851" y="13511"/>
                    <a:pt x="4241" y="12724"/>
                    <a:pt x="3134" y="11288"/>
                  </a:cubicBezTo>
                  <a:cubicBezTo>
                    <a:pt x="2700" y="10725"/>
                    <a:pt x="2205" y="10085"/>
                    <a:pt x="1583" y="9237"/>
                  </a:cubicBezTo>
                  <a:cubicBezTo>
                    <a:pt x="891" y="8300"/>
                    <a:pt x="521" y="7164"/>
                    <a:pt x="523" y="5999"/>
                  </a:cubicBezTo>
                  <a:cubicBezTo>
                    <a:pt x="523" y="2979"/>
                    <a:pt x="2980" y="520"/>
                    <a:pt x="6002" y="520"/>
                  </a:cubicBezTo>
                  <a:cubicBezTo>
                    <a:pt x="9022" y="520"/>
                    <a:pt x="11479" y="2979"/>
                    <a:pt x="11479" y="5999"/>
                  </a:cubicBezTo>
                  <a:cubicBezTo>
                    <a:pt x="11483" y="7164"/>
                    <a:pt x="11111" y="8300"/>
                    <a:pt x="10420" y="9237"/>
                  </a:cubicBezTo>
                  <a:cubicBezTo>
                    <a:pt x="10161" y="9588"/>
                    <a:pt x="9906" y="9931"/>
                    <a:pt x="9636" y="10286"/>
                  </a:cubicBezTo>
                  <a:lnTo>
                    <a:pt x="10054" y="10601"/>
                  </a:lnTo>
                  <a:cubicBezTo>
                    <a:pt x="10323" y="10245"/>
                    <a:pt x="10580" y="9899"/>
                    <a:pt x="10839" y="9546"/>
                  </a:cubicBezTo>
                  <a:cubicBezTo>
                    <a:pt x="11597" y="8518"/>
                    <a:pt x="12005" y="7275"/>
                    <a:pt x="12001" y="5999"/>
                  </a:cubicBezTo>
                  <a:cubicBezTo>
                    <a:pt x="12001" y="2690"/>
                    <a:pt x="9309" y="0"/>
                    <a:pt x="6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265;p32">
              <a:extLst>
                <a:ext uri="{FF2B5EF4-FFF2-40B4-BE49-F238E27FC236}">
                  <a16:creationId xmlns:a16="http://schemas.microsoft.com/office/drawing/2014/main" id="{87910758-3705-F1DD-A420-C7A0D36A706B}"/>
                </a:ext>
              </a:extLst>
            </p:cNvPr>
            <p:cNvSpPr/>
            <p:nvPr/>
          </p:nvSpPr>
          <p:spPr>
            <a:xfrm>
              <a:off x="7510492" y="4136839"/>
              <a:ext cx="11390" cy="11345"/>
            </a:xfrm>
            <a:custGeom>
              <a:avLst/>
              <a:gdLst/>
              <a:ahLst/>
              <a:cxnLst/>
              <a:rect l="l" t="t" r="r" b="b"/>
              <a:pathLst>
                <a:path w="523" h="521" extrusionOk="0">
                  <a:moveTo>
                    <a:pt x="1" y="0"/>
                  </a:moveTo>
                  <a:lnTo>
                    <a:pt x="1" y="520"/>
                  </a:lnTo>
                  <a:lnTo>
                    <a:pt x="523" y="52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8" name="Google Shape;266;p32">
              <a:extLst>
                <a:ext uri="{FF2B5EF4-FFF2-40B4-BE49-F238E27FC236}">
                  <a16:creationId xmlns:a16="http://schemas.microsoft.com/office/drawing/2014/main" id="{F8BFB75B-3024-67CE-8F86-B0A567CB2689}"/>
                </a:ext>
              </a:extLst>
            </p:cNvPr>
            <p:cNvSpPr/>
            <p:nvPr/>
          </p:nvSpPr>
          <p:spPr>
            <a:xfrm>
              <a:off x="7487757" y="4125472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0" y="0"/>
                  </a:moveTo>
                  <a:lnTo>
                    <a:pt x="0" y="522"/>
                  </a:lnTo>
                  <a:lnTo>
                    <a:pt x="523" y="522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89" name="Google Shape;1356;p51">
            <a:extLst>
              <a:ext uri="{FF2B5EF4-FFF2-40B4-BE49-F238E27FC236}">
                <a16:creationId xmlns:a16="http://schemas.microsoft.com/office/drawing/2014/main" id="{134B91D5-340A-B57D-28CD-CCA73AFF10B4}"/>
              </a:ext>
            </a:extLst>
          </p:cNvPr>
          <p:cNvGrpSpPr/>
          <p:nvPr/>
        </p:nvGrpSpPr>
        <p:grpSpPr>
          <a:xfrm>
            <a:off x="5839357" y="5668750"/>
            <a:ext cx="513285" cy="476017"/>
            <a:chOff x="6000789" y="1650003"/>
            <a:chExt cx="387857" cy="376381"/>
          </a:xfrm>
        </p:grpSpPr>
        <p:sp>
          <p:nvSpPr>
            <p:cNvPr id="290" name="Google Shape;1357;p51">
              <a:extLst>
                <a:ext uri="{FF2B5EF4-FFF2-40B4-BE49-F238E27FC236}">
                  <a16:creationId xmlns:a16="http://schemas.microsoft.com/office/drawing/2014/main" id="{B8FB798B-74DA-376D-B02E-2CEC6292BCA5}"/>
                </a:ext>
              </a:extLst>
            </p:cNvPr>
            <p:cNvSpPr/>
            <p:nvPr/>
          </p:nvSpPr>
          <p:spPr>
            <a:xfrm>
              <a:off x="6000789" y="1818803"/>
              <a:ext cx="209543" cy="207581"/>
            </a:xfrm>
            <a:custGeom>
              <a:avLst/>
              <a:gdLst/>
              <a:ahLst/>
              <a:cxnLst/>
              <a:rect l="l" t="t" r="r" b="b"/>
              <a:pathLst>
                <a:path w="9622" h="9533" extrusionOk="0">
                  <a:moveTo>
                    <a:pt x="3329" y="5839"/>
                  </a:moveTo>
                  <a:cubicBezTo>
                    <a:pt x="3446" y="5967"/>
                    <a:pt x="3568" y="6089"/>
                    <a:pt x="3697" y="6207"/>
                  </a:cubicBezTo>
                  <a:lnTo>
                    <a:pt x="2954" y="6949"/>
                  </a:lnTo>
                  <a:lnTo>
                    <a:pt x="3138" y="7133"/>
                  </a:lnTo>
                  <a:cubicBezTo>
                    <a:pt x="3241" y="7234"/>
                    <a:pt x="3241" y="7399"/>
                    <a:pt x="3138" y="7501"/>
                  </a:cubicBezTo>
                  <a:cubicBezTo>
                    <a:pt x="3088" y="7553"/>
                    <a:pt x="3022" y="7579"/>
                    <a:pt x="2955" y="7579"/>
                  </a:cubicBezTo>
                  <a:cubicBezTo>
                    <a:pt x="2888" y="7579"/>
                    <a:pt x="2822" y="7553"/>
                    <a:pt x="2770" y="7501"/>
                  </a:cubicBezTo>
                  <a:lnTo>
                    <a:pt x="2034" y="6763"/>
                  </a:lnTo>
                  <a:cubicBezTo>
                    <a:pt x="1931" y="6663"/>
                    <a:pt x="1931" y="6498"/>
                    <a:pt x="2034" y="6395"/>
                  </a:cubicBezTo>
                  <a:cubicBezTo>
                    <a:pt x="2084" y="6344"/>
                    <a:pt x="2151" y="6318"/>
                    <a:pt x="2217" y="6318"/>
                  </a:cubicBezTo>
                  <a:cubicBezTo>
                    <a:pt x="2284" y="6318"/>
                    <a:pt x="2351" y="6344"/>
                    <a:pt x="2402" y="6395"/>
                  </a:cubicBezTo>
                  <a:lnTo>
                    <a:pt x="2586" y="6579"/>
                  </a:lnTo>
                  <a:lnTo>
                    <a:pt x="3329" y="5839"/>
                  </a:lnTo>
                  <a:close/>
                  <a:moveTo>
                    <a:pt x="2175" y="0"/>
                  </a:moveTo>
                  <a:cubicBezTo>
                    <a:pt x="2034" y="383"/>
                    <a:pt x="1935" y="781"/>
                    <a:pt x="1880" y="1186"/>
                  </a:cubicBezTo>
                  <a:lnTo>
                    <a:pt x="1522" y="1186"/>
                  </a:lnTo>
                  <a:cubicBezTo>
                    <a:pt x="1409" y="869"/>
                    <a:pt x="1109" y="663"/>
                    <a:pt x="783" y="663"/>
                  </a:cubicBezTo>
                  <a:cubicBezTo>
                    <a:pt x="740" y="663"/>
                    <a:pt x="696" y="667"/>
                    <a:pt x="651" y="674"/>
                  </a:cubicBezTo>
                  <a:cubicBezTo>
                    <a:pt x="275" y="741"/>
                    <a:pt x="1" y="1066"/>
                    <a:pt x="1" y="1447"/>
                  </a:cubicBezTo>
                  <a:lnTo>
                    <a:pt x="1" y="2489"/>
                  </a:lnTo>
                  <a:cubicBezTo>
                    <a:pt x="1" y="2870"/>
                    <a:pt x="275" y="3198"/>
                    <a:pt x="651" y="3262"/>
                  </a:cubicBezTo>
                  <a:cubicBezTo>
                    <a:pt x="696" y="3269"/>
                    <a:pt x="740" y="3273"/>
                    <a:pt x="783" y="3273"/>
                  </a:cubicBezTo>
                  <a:cubicBezTo>
                    <a:pt x="1109" y="3273"/>
                    <a:pt x="1409" y="3067"/>
                    <a:pt x="1522" y="2750"/>
                  </a:cubicBezTo>
                  <a:lnTo>
                    <a:pt x="1880" y="2750"/>
                  </a:lnTo>
                  <a:cubicBezTo>
                    <a:pt x="2013" y="3726"/>
                    <a:pt x="2396" y="4651"/>
                    <a:pt x="2993" y="5436"/>
                  </a:cubicBezTo>
                  <a:lnTo>
                    <a:pt x="2554" y="5873"/>
                  </a:lnTo>
                  <a:cubicBezTo>
                    <a:pt x="2446" y="5822"/>
                    <a:pt x="2331" y="5797"/>
                    <a:pt x="2218" y="5797"/>
                  </a:cubicBezTo>
                  <a:cubicBezTo>
                    <a:pt x="1970" y="5797"/>
                    <a:pt x="1729" y="5914"/>
                    <a:pt x="1578" y="6127"/>
                  </a:cubicBezTo>
                  <a:cubicBezTo>
                    <a:pt x="1360" y="6440"/>
                    <a:pt x="1394" y="6864"/>
                    <a:pt x="1664" y="7133"/>
                  </a:cubicBezTo>
                  <a:lnTo>
                    <a:pt x="2400" y="7870"/>
                  </a:lnTo>
                  <a:cubicBezTo>
                    <a:pt x="2551" y="8021"/>
                    <a:pt x="2752" y="8099"/>
                    <a:pt x="2954" y="8099"/>
                  </a:cubicBezTo>
                  <a:cubicBezTo>
                    <a:pt x="3112" y="8099"/>
                    <a:pt x="3270" y="8052"/>
                    <a:pt x="3406" y="7955"/>
                  </a:cubicBezTo>
                  <a:cubicBezTo>
                    <a:pt x="3716" y="7737"/>
                    <a:pt x="3825" y="7324"/>
                    <a:pt x="3661" y="6979"/>
                  </a:cubicBezTo>
                  <a:lnTo>
                    <a:pt x="4099" y="6543"/>
                  </a:lnTo>
                  <a:cubicBezTo>
                    <a:pt x="4883" y="7138"/>
                    <a:pt x="5807" y="7521"/>
                    <a:pt x="6783" y="7653"/>
                  </a:cubicBezTo>
                  <a:lnTo>
                    <a:pt x="6783" y="8013"/>
                  </a:lnTo>
                  <a:cubicBezTo>
                    <a:pt x="6424" y="8139"/>
                    <a:pt x="6207" y="8507"/>
                    <a:pt x="6272" y="8882"/>
                  </a:cubicBezTo>
                  <a:cubicBezTo>
                    <a:pt x="6338" y="9259"/>
                    <a:pt x="6663" y="9533"/>
                    <a:pt x="7044" y="9533"/>
                  </a:cubicBezTo>
                  <a:lnTo>
                    <a:pt x="8087" y="9533"/>
                  </a:lnTo>
                  <a:cubicBezTo>
                    <a:pt x="8467" y="9533"/>
                    <a:pt x="8795" y="9259"/>
                    <a:pt x="8859" y="8882"/>
                  </a:cubicBezTo>
                  <a:cubicBezTo>
                    <a:pt x="8923" y="8507"/>
                    <a:pt x="8707" y="8139"/>
                    <a:pt x="8348" y="8013"/>
                  </a:cubicBezTo>
                  <a:lnTo>
                    <a:pt x="8348" y="7653"/>
                  </a:lnTo>
                  <a:cubicBezTo>
                    <a:pt x="8784" y="7594"/>
                    <a:pt x="9210" y="7484"/>
                    <a:pt x="9621" y="7328"/>
                  </a:cubicBezTo>
                  <a:lnTo>
                    <a:pt x="9433" y="6840"/>
                  </a:lnTo>
                  <a:cubicBezTo>
                    <a:pt x="8994" y="7009"/>
                    <a:pt x="8532" y="7116"/>
                    <a:pt x="8063" y="7161"/>
                  </a:cubicBezTo>
                  <a:lnTo>
                    <a:pt x="7828" y="7185"/>
                  </a:lnTo>
                  <a:lnTo>
                    <a:pt x="7828" y="8490"/>
                  </a:lnTo>
                  <a:lnTo>
                    <a:pt x="8087" y="8490"/>
                  </a:lnTo>
                  <a:cubicBezTo>
                    <a:pt x="8232" y="8490"/>
                    <a:pt x="8348" y="8606"/>
                    <a:pt x="8348" y="8749"/>
                  </a:cubicBezTo>
                  <a:cubicBezTo>
                    <a:pt x="8348" y="8895"/>
                    <a:pt x="8232" y="9010"/>
                    <a:pt x="8087" y="9010"/>
                  </a:cubicBezTo>
                  <a:lnTo>
                    <a:pt x="7044" y="9010"/>
                  </a:lnTo>
                  <a:cubicBezTo>
                    <a:pt x="6901" y="9010"/>
                    <a:pt x="6783" y="8895"/>
                    <a:pt x="6783" y="8749"/>
                  </a:cubicBezTo>
                  <a:cubicBezTo>
                    <a:pt x="6783" y="8606"/>
                    <a:pt x="6901" y="8490"/>
                    <a:pt x="7044" y="8490"/>
                  </a:cubicBezTo>
                  <a:lnTo>
                    <a:pt x="7305" y="8490"/>
                  </a:lnTo>
                  <a:lnTo>
                    <a:pt x="7305" y="7185"/>
                  </a:lnTo>
                  <a:lnTo>
                    <a:pt x="7068" y="7161"/>
                  </a:lnTo>
                  <a:cubicBezTo>
                    <a:pt x="4581" y="6924"/>
                    <a:pt x="2610" y="4955"/>
                    <a:pt x="2372" y="2466"/>
                  </a:cubicBezTo>
                  <a:lnTo>
                    <a:pt x="2351" y="2230"/>
                  </a:lnTo>
                  <a:lnTo>
                    <a:pt x="1045" y="2230"/>
                  </a:lnTo>
                  <a:lnTo>
                    <a:pt x="1045" y="2489"/>
                  </a:lnTo>
                  <a:cubicBezTo>
                    <a:pt x="1045" y="2635"/>
                    <a:pt x="927" y="2750"/>
                    <a:pt x="784" y="2750"/>
                  </a:cubicBezTo>
                  <a:cubicBezTo>
                    <a:pt x="641" y="2750"/>
                    <a:pt x="523" y="2635"/>
                    <a:pt x="523" y="2489"/>
                  </a:cubicBezTo>
                  <a:lnTo>
                    <a:pt x="523" y="1447"/>
                  </a:lnTo>
                  <a:cubicBezTo>
                    <a:pt x="523" y="1303"/>
                    <a:pt x="641" y="1186"/>
                    <a:pt x="784" y="1186"/>
                  </a:cubicBezTo>
                  <a:cubicBezTo>
                    <a:pt x="927" y="1186"/>
                    <a:pt x="1045" y="1303"/>
                    <a:pt x="1045" y="1447"/>
                  </a:cubicBezTo>
                  <a:lnTo>
                    <a:pt x="1045" y="1708"/>
                  </a:lnTo>
                  <a:lnTo>
                    <a:pt x="2351" y="1708"/>
                  </a:lnTo>
                  <a:lnTo>
                    <a:pt x="2372" y="1470"/>
                  </a:lnTo>
                  <a:cubicBezTo>
                    <a:pt x="2415" y="1029"/>
                    <a:pt x="2513" y="595"/>
                    <a:pt x="2665" y="178"/>
                  </a:cubicBezTo>
                  <a:lnTo>
                    <a:pt x="21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358;p51">
              <a:extLst>
                <a:ext uri="{FF2B5EF4-FFF2-40B4-BE49-F238E27FC236}">
                  <a16:creationId xmlns:a16="http://schemas.microsoft.com/office/drawing/2014/main" id="{1213F517-46D3-C544-B084-9C9CDD715544}"/>
                </a:ext>
              </a:extLst>
            </p:cNvPr>
            <p:cNvSpPr/>
            <p:nvPr/>
          </p:nvSpPr>
          <p:spPr>
            <a:xfrm>
              <a:off x="6260725" y="1692551"/>
              <a:ext cx="85324" cy="85293"/>
            </a:xfrm>
            <a:custGeom>
              <a:avLst/>
              <a:gdLst/>
              <a:ahLst/>
              <a:cxnLst/>
              <a:rect l="l" t="t" r="r" b="b"/>
              <a:pathLst>
                <a:path w="3918" h="3917" extrusionOk="0">
                  <a:moveTo>
                    <a:pt x="2755" y="739"/>
                  </a:moveTo>
                  <a:lnTo>
                    <a:pt x="3179" y="1164"/>
                  </a:lnTo>
                  <a:lnTo>
                    <a:pt x="2385" y="1958"/>
                  </a:lnTo>
                  <a:lnTo>
                    <a:pt x="3179" y="2753"/>
                  </a:lnTo>
                  <a:lnTo>
                    <a:pt x="2753" y="3178"/>
                  </a:lnTo>
                  <a:lnTo>
                    <a:pt x="1959" y="2384"/>
                  </a:lnTo>
                  <a:lnTo>
                    <a:pt x="1165" y="3178"/>
                  </a:lnTo>
                  <a:lnTo>
                    <a:pt x="739" y="2753"/>
                  </a:lnTo>
                  <a:lnTo>
                    <a:pt x="1535" y="1958"/>
                  </a:lnTo>
                  <a:lnTo>
                    <a:pt x="739" y="1164"/>
                  </a:lnTo>
                  <a:lnTo>
                    <a:pt x="1165" y="739"/>
                  </a:lnTo>
                  <a:lnTo>
                    <a:pt x="1959" y="1533"/>
                  </a:lnTo>
                  <a:lnTo>
                    <a:pt x="2755" y="739"/>
                  </a:lnTo>
                  <a:close/>
                  <a:moveTo>
                    <a:pt x="1165" y="0"/>
                  </a:moveTo>
                  <a:lnTo>
                    <a:pt x="1" y="1164"/>
                  </a:lnTo>
                  <a:lnTo>
                    <a:pt x="797" y="1958"/>
                  </a:lnTo>
                  <a:lnTo>
                    <a:pt x="1" y="2753"/>
                  </a:lnTo>
                  <a:lnTo>
                    <a:pt x="1165" y="3917"/>
                  </a:lnTo>
                  <a:lnTo>
                    <a:pt x="1959" y="3121"/>
                  </a:lnTo>
                  <a:lnTo>
                    <a:pt x="2755" y="3917"/>
                  </a:lnTo>
                  <a:lnTo>
                    <a:pt x="3917" y="2753"/>
                  </a:lnTo>
                  <a:lnTo>
                    <a:pt x="3123" y="1958"/>
                  </a:lnTo>
                  <a:lnTo>
                    <a:pt x="3917" y="1164"/>
                  </a:lnTo>
                  <a:lnTo>
                    <a:pt x="2755" y="0"/>
                  </a:lnTo>
                  <a:lnTo>
                    <a:pt x="1959" y="794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359;p51">
              <a:extLst>
                <a:ext uri="{FF2B5EF4-FFF2-40B4-BE49-F238E27FC236}">
                  <a16:creationId xmlns:a16="http://schemas.microsoft.com/office/drawing/2014/main" id="{1278E429-6723-3907-284D-F499A26A1556}"/>
                </a:ext>
              </a:extLst>
            </p:cNvPr>
            <p:cNvSpPr/>
            <p:nvPr/>
          </p:nvSpPr>
          <p:spPr>
            <a:xfrm>
              <a:off x="6030384" y="1650003"/>
              <a:ext cx="358262" cy="345134"/>
            </a:xfrm>
            <a:custGeom>
              <a:avLst/>
              <a:gdLst/>
              <a:ahLst/>
              <a:cxnLst/>
              <a:rect l="l" t="t" r="r" b="b"/>
              <a:pathLst>
                <a:path w="16451" h="15850" extrusionOk="0">
                  <a:moveTo>
                    <a:pt x="1596" y="4111"/>
                  </a:moveTo>
                  <a:cubicBezTo>
                    <a:pt x="1663" y="4111"/>
                    <a:pt x="1729" y="4136"/>
                    <a:pt x="1779" y="4186"/>
                  </a:cubicBezTo>
                  <a:cubicBezTo>
                    <a:pt x="1882" y="4289"/>
                    <a:pt x="1882" y="4454"/>
                    <a:pt x="1781" y="4557"/>
                  </a:cubicBezTo>
                  <a:lnTo>
                    <a:pt x="1595" y="4741"/>
                  </a:lnTo>
                  <a:lnTo>
                    <a:pt x="2338" y="5483"/>
                  </a:lnTo>
                  <a:cubicBezTo>
                    <a:pt x="2209" y="5601"/>
                    <a:pt x="2087" y="5723"/>
                    <a:pt x="1970" y="5852"/>
                  </a:cubicBezTo>
                  <a:lnTo>
                    <a:pt x="1227" y="5109"/>
                  </a:lnTo>
                  <a:lnTo>
                    <a:pt x="1043" y="5293"/>
                  </a:lnTo>
                  <a:cubicBezTo>
                    <a:pt x="992" y="5344"/>
                    <a:pt x="925" y="5370"/>
                    <a:pt x="858" y="5370"/>
                  </a:cubicBezTo>
                  <a:cubicBezTo>
                    <a:pt x="791" y="5370"/>
                    <a:pt x="724" y="5344"/>
                    <a:pt x="673" y="5293"/>
                  </a:cubicBezTo>
                  <a:cubicBezTo>
                    <a:pt x="572" y="5192"/>
                    <a:pt x="572" y="5028"/>
                    <a:pt x="675" y="4925"/>
                  </a:cubicBezTo>
                  <a:lnTo>
                    <a:pt x="1411" y="4186"/>
                  </a:lnTo>
                  <a:cubicBezTo>
                    <a:pt x="1463" y="4136"/>
                    <a:pt x="1529" y="4111"/>
                    <a:pt x="1596" y="4111"/>
                  </a:cubicBezTo>
                  <a:close/>
                  <a:moveTo>
                    <a:pt x="12533" y="522"/>
                  </a:moveTo>
                  <a:cubicBezTo>
                    <a:pt x="13405" y="522"/>
                    <a:pt x="14274" y="858"/>
                    <a:pt x="14933" y="1515"/>
                  </a:cubicBezTo>
                  <a:cubicBezTo>
                    <a:pt x="16140" y="2725"/>
                    <a:pt x="16262" y="4640"/>
                    <a:pt x="15216" y="5991"/>
                  </a:cubicBezTo>
                  <a:cubicBezTo>
                    <a:pt x="14553" y="6846"/>
                    <a:pt x="13553" y="7304"/>
                    <a:pt x="12535" y="7304"/>
                  </a:cubicBezTo>
                  <a:cubicBezTo>
                    <a:pt x="11945" y="7304"/>
                    <a:pt x="11350" y="7150"/>
                    <a:pt x="10811" y="6832"/>
                  </a:cubicBezTo>
                  <a:lnTo>
                    <a:pt x="10751" y="6795"/>
                  </a:lnTo>
                  <a:lnTo>
                    <a:pt x="9653" y="6795"/>
                  </a:lnTo>
                  <a:lnTo>
                    <a:pt x="9653" y="5700"/>
                  </a:lnTo>
                  <a:lnTo>
                    <a:pt x="9617" y="5637"/>
                  </a:lnTo>
                  <a:cubicBezTo>
                    <a:pt x="8748" y="4167"/>
                    <a:pt x="9107" y="2279"/>
                    <a:pt x="10458" y="1233"/>
                  </a:cubicBezTo>
                  <a:cubicBezTo>
                    <a:pt x="11072" y="757"/>
                    <a:pt x="11803" y="522"/>
                    <a:pt x="12533" y="522"/>
                  </a:cubicBezTo>
                  <a:close/>
                  <a:moveTo>
                    <a:pt x="10445" y="13588"/>
                  </a:moveTo>
                  <a:lnTo>
                    <a:pt x="11188" y="14333"/>
                  </a:lnTo>
                  <a:lnTo>
                    <a:pt x="11372" y="14147"/>
                  </a:lnTo>
                  <a:cubicBezTo>
                    <a:pt x="11422" y="14097"/>
                    <a:pt x="11489" y="14072"/>
                    <a:pt x="11556" y="14072"/>
                  </a:cubicBezTo>
                  <a:cubicBezTo>
                    <a:pt x="11623" y="14072"/>
                    <a:pt x="11690" y="14097"/>
                    <a:pt x="11740" y="14147"/>
                  </a:cubicBezTo>
                  <a:cubicBezTo>
                    <a:pt x="11843" y="14250"/>
                    <a:pt x="11843" y="14415"/>
                    <a:pt x="11740" y="14517"/>
                  </a:cubicBezTo>
                  <a:lnTo>
                    <a:pt x="11004" y="15253"/>
                  </a:lnTo>
                  <a:cubicBezTo>
                    <a:pt x="10952" y="15305"/>
                    <a:pt x="10885" y="15331"/>
                    <a:pt x="10819" y="15331"/>
                  </a:cubicBezTo>
                  <a:cubicBezTo>
                    <a:pt x="10752" y="15331"/>
                    <a:pt x="10685" y="15305"/>
                    <a:pt x="10633" y="15253"/>
                  </a:cubicBezTo>
                  <a:cubicBezTo>
                    <a:pt x="10533" y="15151"/>
                    <a:pt x="10533" y="14986"/>
                    <a:pt x="10633" y="14885"/>
                  </a:cubicBezTo>
                  <a:lnTo>
                    <a:pt x="10817" y="14701"/>
                  </a:lnTo>
                  <a:lnTo>
                    <a:pt x="10075" y="13957"/>
                  </a:lnTo>
                  <a:cubicBezTo>
                    <a:pt x="10203" y="13841"/>
                    <a:pt x="10327" y="13717"/>
                    <a:pt x="10445" y="13588"/>
                  </a:cubicBezTo>
                  <a:close/>
                  <a:moveTo>
                    <a:pt x="12536" y="0"/>
                  </a:moveTo>
                  <a:cubicBezTo>
                    <a:pt x="10379" y="0"/>
                    <a:pt x="8624" y="1755"/>
                    <a:pt x="8624" y="3912"/>
                  </a:cubicBezTo>
                  <a:cubicBezTo>
                    <a:pt x="8624" y="4122"/>
                    <a:pt x="8641" y="4330"/>
                    <a:pt x="8675" y="4537"/>
                  </a:cubicBezTo>
                  <a:cubicBezTo>
                    <a:pt x="8142" y="4283"/>
                    <a:pt x="7573" y="4114"/>
                    <a:pt x="6989" y="4034"/>
                  </a:cubicBezTo>
                  <a:lnTo>
                    <a:pt x="6989" y="3677"/>
                  </a:lnTo>
                  <a:cubicBezTo>
                    <a:pt x="7348" y="3549"/>
                    <a:pt x="7564" y="3181"/>
                    <a:pt x="7500" y="2806"/>
                  </a:cubicBezTo>
                  <a:cubicBezTo>
                    <a:pt x="7436" y="2429"/>
                    <a:pt x="7108" y="2155"/>
                    <a:pt x="6728" y="2155"/>
                  </a:cubicBezTo>
                  <a:lnTo>
                    <a:pt x="5685" y="2155"/>
                  </a:lnTo>
                  <a:cubicBezTo>
                    <a:pt x="5304" y="2155"/>
                    <a:pt x="4977" y="2429"/>
                    <a:pt x="4913" y="2806"/>
                  </a:cubicBezTo>
                  <a:cubicBezTo>
                    <a:pt x="4848" y="3181"/>
                    <a:pt x="5065" y="3549"/>
                    <a:pt x="5424" y="3677"/>
                  </a:cubicBezTo>
                  <a:lnTo>
                    <a:pt x="5424" y="4034"/>
                  </a:lnTo>
                  <a:cubicBezTo>
                    <a:pt x="4512" y="4161"/>
                    <a:pt x="3646" y="4503"/>
                    <a:pt x="2894" y="5034"/>
                  </a:cubicBezTo>
                  <a:cubicBezTo>
                    <a:pt x="2843" y="5070"/>
                    <a:pt x="2792" y="5109"/>
                    <a:pt x="2740" y="5147"/>
                  </a:cubicBezTo>
                  <a:lnTo>
                    <a:pt x="2304" y="4709"/>
                  </a:lnTo>
                  <a:cubicBezTo>
                    <a:pt x="2466" y="4364"/>
                    <a:pt x="2359" y="3953"/>
                    <a:pt x="2047" y="3733"/>
                  </a:cubicBezTo>
                  <a:cubicBezTo>
                    <a:pt x="1911" y="3636"/>
                    <a:pt x="1753" y="3589"/>
                    <a:pt x="1596" y="3589"/>
                  </a:cubicBezTo>
                  <a:cubicBezTo>
                    <a:pt x="1395" y="3589"/>
                    <a:pt x="1195" y="3667"/>
                    <a:pt x="1043" y="3818"/>
                  </a:cubicBezTo>
                  <a:lnTo>
                    <a:pt x="305" y="4555"/>
                  </a:lnTo>
                  <a:cubicBezTo>
                    <a:pt x="37" y="4824"/>
                    <a:pt x="1" y="5248"/>
                    <a:pt x="221" y="5558"/>
                  </a:cubicBezTo>
                  <a:cubicBezTo>
                    <a:pt x="373" y="5773"/>
                    <a:pt x="614" y="5891"/>
                    <a:pt x="861" y="5891"/>
                  </a:cubicBezTo>
                  <a:cubicBezTo>
                    <a:pt x="974" y="5891"/>
                    <a:pt x="1088" y="5866"/>
                    <a:pt x="1195" y="5815"/>
                  </a:cubicBezTo>
                  <a:lnTo>
                    <a:pt x="1636" y="6254"/>
                  </a:lnTo>
                  <a:cubicBezTo>
                    <a:pt x="1400" y="6564"/>
                    <a:pt x="1195" y="6896"/>
                    <a:pt x="1028" y="7247"/>
                  </a:cubicBezTo>
                  <a:lnTo>
                    <a:pt x="1499" y="7472"/>
                  </a:lnTo>
                  <a:cubicBezTo>
                    <a:pt x="2287" y="5826"/>
                    <a:pt x="3900" y="4698"/>
                    <a:pt x="5711" y="4527"/>
                  </a:cubicBezTo>
                  <a:lnTo>
                    <a:pt x="5946" y="4503"/>
                  </a:lnTo>
                  <a:lnTo>
                    <a:pt x="5946" y="3198"/>
                  </a:lnTo>
                  <a:lnTo>
                    <a:pt x="5685" y="3198"/>
                  </a:lnTo>
                  <a:cubicBezTo>
                    <a:pt x="5542" y="3198"/>
                    <a:pt x="5424" y="3082"/>
                    <a:pt x="5424" y="2937"/>
                  </a:cubicBezTo>
                  <a:cubicBezTo>
                    <a:pt x="5424" y="2793"/>
                    <a:pt x="5542" y="2678"/>
                    <a:pt x="5685" y="2678"/>
                  </a:cubicBezTo>
                  <a:lnTo>
                    <a:pt x="6730" y="2678"/>
                  </a:lnTo>
                  <a:cubicBezTo>
                    <a:pt x="6873" y="2678"/>
                    <a:pt x="6991" y="2793"/>
                    <a:pt x="6991" y="2937"/>
                  </a:cubicBezTo>
                  <a:cubicBezTo>
                    <a:pt x="6991" y="3082"/>
                    <a:pt x="6873" y="3198"/>
                    <a:pt x="6730" y="3198"/>
                  </a:cubicBezTo>
                  <a:lnTo>
                    <a:pt x="6469" y="3198"/>
                  </a:lnTo>
                  <a:lnTo>
                    <a:pt x="6469" y="4503"/>
                  </a:lnTo>
                  <a:lnTo>
                    <a:pt x="6704" y="4527"/>
                  </a:lnTo>
                  <a:cubicBezTo>
                    <a:pt x="7462" y="4597"/>
                    <a:pt x="8196" y="4835"/>
                    <a:pt x="8851" y="5222"/>
                  </a:cubicBezTo>
                  <a:cubicBezTo>
                    <a:pt x="8926" y="5436"/>
                    <a:pt x="9020" y="5642"/>
                    <a:pt x="9133" y="5841"/>
                  </a:cubicBezTo>
                  <a:lnTo>
                    <a:pt x="9133" y="7315"/>
                  </a:lnTo>
                  <a:lnTo>
                    <a:pt x="10610" y="7315"/>
                  </a:lnTo>
                  <a:cubicBezTo>
                    <a:pt x="10708" y="7373"/>
                    <a:pt x="10811" y="7425"/>
                    <a:pt x="10916" y="7472"/>
                  </a:cubicBezTo>
                  <a:cubicBezTo>
                    <a:pt x="11179" y="8024"/>
                    <a:pt x="11344" y="8615"/>
                    <a:pt x="11402" y="9222"/>
                  </a:cubicBezTo>
                  <a:lnTo>
                    <a:pt x="11423" y="9460"/>
                  </a:lnTo>
                  <a:lnTo>
                    <a:pt x="12729" y="9460"/>
                  </a:lnTo>
                  <a:lnTo>
                    <a:pt x="12729" y="9199"/>
                  </a:lnTo>
                  <a:cubicBezTo>
                    <a:pt x="12729" y="9053"/>
                    <a:pt x="12846" y="8938"/>
                    <a:pt x="12990" y="8938"/>
                  </a:cubicBezTo>
                  <a:cubicBezTo>
                    <a:pt x="13133" y="8938"/>
                    <a:pt x="13251" y="9053"/>
                    <a:pt x="13251" y="9199"/>
                  </a:cubicBezTo>
                  <a:lnTo>
                    <a:pt x="13251" y="10241"/>
                  </a:lnTo>
                  <a:cubicBezTo>
                    <a:pt x="13251" y="10384"/>
                    <a:pt x="13133" y="10502"/>
                    <a:pt x="12990" y="10502"/>
                  </a:cubicBezTo>
                  <a:cubicBezTo>
                    <a:pt x="12846" y="10502"/>
                    <a:pt x="12729" y="10384"/>
                    <a:pt x="12729" y="10241"/>
                  </a:cubicBezTo>
                  <a:lnTo>
                    <a:pt x="12729" y="9980"/>
                  </a:lnTo>
                  <a:lnTo>
                    <a:pt x="11423" y="9980"/>
                  </a:lnTo>
                  <a:lnTo>
                    <a:pt x="11402" y="10218"/>
                  </a:lnTo>
                  <a:cubicBezTo>
                    <a:pt x="11228" y="12011"/>
                    <a:pt x="10143" y="13588"/>
                    <a:pt x="8530" y="14391"/>
                  </a:cubicBezTo>
                  <a:lnTo>
                    <a:pt x="8763" y="14858"/>
                  </a:lnTo>
                  <a:cubicBezTo>
                    <a:pt x="9082" y="14697"/>
                    <a:pt x="9388" y="14509"/>
                    <a:pt x="9672" y="14290"/>
                  </a:cubicBezTo>
                  <a:lnTo>
                    <a:pt x="10111" y="14729"/>
                  </a:lnTo>
                  <a:cubicBezTo>
                    <a:pt x="9949" y="15074"/>
                    <a:pt x="10056" y="15485"/>
                    <a:pt x="10366" y="15705"/>
                  </a:cubicBezTo>
                  <a:cubicBezTo>
                    <a:pt x="10502" y="15802"/>
                    <a:pt x="10660" y="15849"/>
                    <a:pt x="10818" y="15849"/>
                  </a:cubicBezTo>
                  <a:cubicBezTo>
                    <a:pt x="11019" y="15849"/>
                    <a:pt x="11219" y="15772"/>
                    <a:pt x="11372" y="15622"/>
                  </a:cubicBezTo>
                  <a:lnTo>
                    <a:pt x="12108" y="14883"/>
                  </a:lnTo>
                  <a:cubicBezTo>
                    <a:pt x="12378" y="14614"/>
                    <a:pt x="12412" y="14190"/>
                    <a:pt x="12194" y="13879"/>
                  </a:cubicBezTo>
                  <a:cubicBezTo>
                    <a:pt x="12042" y="13665"/>
                    <a:pt x="11801" y="13547"/>
                    <a:pt x="11553" y="13547"/>
                  </a:cubicBezTo>
                  <a:cubicBezTo>
                    <a:pt x="11440" y="13547"/>
                    <a:pt x="11326" y="13572"/>
                    <a:pt x="11218" y="13623"/>
                  </a:cubicBezTo>
                  <a:lnTo>
                    <a:pt x="10779" y="13184"/>
                  </a:lnTo>
                  <a:cubicBezTo>
                    <a:pt x="10826" y="13122"/>
                    <a:pt x="10873" y="13058"/>
                    <a:pt x="10918" y="12993"/>
                  </a:cubicBezTo>
                  <a:cubicBezTo>
                    <a:pt x="11434" y="12251"/>
                    <a:pt x="11768" y="11397"/>
                    <a:pt x="11892" y="10500"/>
                  </a:cubicBezTo>
                  <a:lnTo>
                    <a:pt x="12251" y="10500"/>
                  </a:lnTo>
                  <a:cubicBezTo>
                    <a:pt x="12363" y="10817"/>
                    <a:pt x="12662" y="11023"/>
                    <a:pt x="12989" y="11023"/>
                  </a:cubicBezTo>
                  <a:cubicBezTo>
                    <a:pt x="13032" y="11023"/>
                    <a:pt x="13076" y="11019"/>
                    <a:pt x="13120" y="11012"/>
                  </a:cubicBezTo>
                  <a:cubicBezTo>
                    <a:pt x="13497" y="10947"/>
                    <a:pt x="13771" y="10622"/>
                    <a:pt x="13771" y="10239"/>
                  </a:cubicBezTo>
                  <a:lnTo>
                    <a:pt x="13771" y="9197"/>
                  </a:lnTo>
                  <a:cubicBezTo>
                    <a:pt x="13771" y="8816"/>
                    <a:pt x="13497" y="8490"/>
                    <a:pt x="13120" y="8426"/>
                  </a:cubicBezTo>
                  <a:cubicBezTo>
                    <a:pt x="13075" y="8418"/>
                    <a:pt x="13030" y="8414"/>
                    <a:pt x="12985" y="8414"/>
                  </a:cubicBezTo>
                  <a:cubicBezTo>
                    <a:pt x="12660" y="8414"/>
                    <a:pt x="12362" y="8620"/>
                    <a:pt x="12251" y="8936"/>
                  </a:cubicBezTo>
                  <a:lnTo>
                    <a:pt x="11892" y="8936"/>
                  </a:lnTo>
                  <a:cubicBezTo>
                    <a:pt x="11834" y="8516"/>
                    <a:pt x="11729" y="8103"/>
                    <a:pt x="11582" y="7705"/>
                  </a:cubicBezTo>
                  <a:lnTo>
                    <a:pt x="11582" y="7705"/>
                  </a:lnTo>
                  <a:cubicBezTo>
                    <a:pt x="11894" y="7784"/>
                    <a:pt x="12215" y="7823"/>
                    <a:pt x="12536" y="7823"/>
                  </a:cubicBezTo>
                  <a:cubicBezTo>
                    <a:pt x="14693" y="7823"/>
                    <a:pt x="16448" y="6068"/>
                    <a:pt x="16448" y="3910"/>
                  </a:cubicBezTo>
                  <a:lnTo>
                    <a:pt x="16451" y="3912"/>
                  </a:lnTo>
                  <a:cubicBezTo>
                    <a:pt x="16451" y="1755"/>
                    <a:pt x="14696" y="0"/>
                    <a:pt x="12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360;p51">
              <a:extLst>
                <a:ext uri="{FF2B5EF4-FFF2-40B4-BE49-F238E27FC236}">
                  <a16:creationId xmlns:a16="http://schemas.microsoft.com/office/drawing/2014/main" id="{DA11FD7D-B03F-1E6D-18B6-36339B70EF24}"/>
                </a:ext>
              </a:extLst>
            </p:cNvPr>
            <p:cNvSpPr/>
            <p:nvPr/>
          </p:nvSpPr>
          <p:spPr>
            <a:xfrm>
              <a:off x="6159873" y="1799162"/>
              <a:ext cx="47235" cy="45466"/>
            </a:xfrm>
            <a:custGeom>
              <a:avLst/>
              <a:gdLst/>
              <a:ahLst/>
              <a:cxnLst/>
              <a:rect l="l" t="t" r="r" b="b"/>
              <a:pathLst>
                <a:path w="2169" h="2088" extrusionOk="0">
                  <a:moveTo>
                    <a:pt x="1043" y="523"/>
                  </a:moveTo>
                  <a:cubicBezTo>
                    <a:pt x="1509" y="523"/>
                    <a:pt x="1740" y="1084"/>
                    <a:pt x="1413" y="1414"/>
                  </a:cubicBezTo>
                  <a:cubicBezTo>
                    <a:pt x="1306" y="1519"/>
                    <a:pt x="1176" y="1567"/>
                    <a:pt x="1047" y="1567"/>
                  </a:cubicBezTo>
                  <a:cubicBezTo>
                    <a:pt x="779" y="1567"/>
                    <a:pt x="523" y="1359"/>
                    <a:pt x="523" y="1043"/>
                  </a:cubicBezTo>
                  <a:cubicBezTo>
                    <a:pt x="523" y="756"/>
                    <a:pt x="756" y="523"/>
                    <a:pt x="1043" y="523"/>
                  </a:cubicBezTo>
                  <a:close/>
                  <a:moveTo>
                    <a:pt x="1043" y="1"/>
                  </a:moveTo>
                  <a:cubicBezTo>
                    <a:pt x="467" y="1"/>
                    <a:pt x="0" y="468"/>
                    <a:pt x="0" y="1043"/>
                  </a:cubicBezTo>
                  <a:cubicBezTo>
                    <a:pt x="0" y="1467"/>
                    <a:pt x="255" y="1846"/>
                    <a:pt x="645" y="2009"/>
                  </a:cubicBezTo>
                  <a:cubicBezTo>
                    <a:pt x="774" y="2062"/>
                    <a:pt x="909" y="2088"/>
                    <a:pt x="1044" y="2088"/>
                  </a:cubicBezTo>
                  <a:cubicBezTo>
                    <a:pt x="1315" y="2088"/>
                    <a:pt x="1582" y="1982"/>
                    <a:pt x="1781" y="1782"/>
                  </a:cubicBezTo>
                  <a:cubicBezTo>
                    <a:pt x="2078" y="1484"/>
                    <a:pt x="2168" y="1035"/>
                    <a:pt x="2008" y="645"/>
                  </a:cubicBezTo>
                  <a:cubicBezTo>
                    <a:pt x="1845" y="256"/>
                    <a:pt x="1466" y="1"/>
                    <a:pt x="1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361;p51">
              <a:extLst>
                <a:ext uri="{FF2B5EF4-FFF2-40B4-BE49-F238E27FC236}">
                  <a16:creationId xmlns:a16="http://schemas.microsoft.com/office/drawing/2014/main" id="{8A444ECC-FF11-001F-B815-B9BAF2F84CEF}"/>
                </a:ext>
              </a:extLst>
            </p:cNvPr>
            <p:cNvSpPr/>
            <p:nvPr/>
          </p:nvSpPr>
          <p:spPr>
            <a:xfrm>
              <a:off x="6097372" y="1861678"/>
              <a:ext cx="82711" cy="79522"/>
            </a:xfrm>
            <a:custGeom>
              <a:avLst/>
              <a:gdLst/>
              <a:ahLst/>
              <a:cxnLst/>
              <a:rect l="l" t="t" r="r" b="b"/>
              <a:pathLst>
                <a:path w="3798" h="3652" extrusionOk="0">
                  <a:moveTo>
                    <a:pt x="1826" y="520"/>
                  </a:moveTo>
                  <a:cubicBezTo>
                    <a:pt x="2547" y="522"/>
                    <a:pt x="3129" y="1104"/>
                    <a:pt x="3131" y="1826"/>
                  </a:cubicBezTo>
                  <a:cubicBezTo>
                    <a:pt x="3131" y="2352"/>
                    <a:pt x="2813" y="2827"/>
                    <a:pt x="2327" y="3031"/>
                  </a:cubicBezTo>
                  <a:cubicBezTo>
                    <a:pt x="2165" y="3097"/>
                    <a:pt x="1996" y="3130"/>
                    <a:pt x="1828" y="3130"/>
                  </a:cubicBezTo>
                  <a:cubicBezTo>
                    <a:pt x="1488" y="3130"/>
                    <a:pt x="1155" y="2997"/>
                    <a:pt x="906" y="2748"/>
                  </a:cubicBezTo>
                  <a:cubicBezTo>
                    <a:pt x="531" y="2374"/>
                    <a:pt x="420" y="1813"/>
                    <a:pt x="621" y="1327"/>
                  </a:cubicBezTo>
                  <a:cubicBezTo>
                    <a:pt x="824" y="839"/>
                    <a:pt x="1299" y="520"/>
                    <a:pt x="1826" y="520"/>
                  </a:cubicBezTo>
                  <a:close/>
                  <a:moveTo>
                    <a:pt x="1826" y="0"/>
                  </a:moveTo>
                  <a:cubicBezTo>
                    <a:pt x="818" y="0"/>
                    <a:pt x="2" y="818"/>
                    <a:pt x="0" y="1826"/>
                  </a:cubicBezTo>
                  <a:cubicBezTo>
                    <a:pt x="0" y="2564"/>
                    <a:pt x="445" y="3230"/>
                    <a:pt x="1128" y="3512"/>
                  </a:cubicBezTo>
                  <a:cubicBezTo>
                    <a:pt x="1354" y="3606"/>
                    <a:pt x="1591" y="3651"/>
                    <a:pt x="1827" y="3651"/>
                  </a:cubicBezTo>
                  <a:cubicBezTo>
                    <a:pt x="2302" y="3651"/>
                    <a:pt x="2769" y="3466"/>
                    <a:pt x="3119" y="3116"/>
                  </a:cubicBezTo>
                  <a:cubicBezTo>
                    <a:pt x="3641" y="2594"/>
                    <a:pt x="3797" y="1809"/>
                    <a:pt x="3515" y="1126"/>
                  </a:cubicBezTo>
                  <a:cubicBezTo>
                    <a:pt x="3232" y="443"/>
                    <a:pt x="2564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362;p51">
              <a:extLst>
                <a:ext uri="{FF2B5EF4-FFF2-40B4-BE49-F238E27FC236}">
                  <a16:creationId xmlns:a16="http://schemas.microsoft.com/office/drawing/2014/main" id="{67D9B4A9-F0E1-0F5B-0E01-409588F996E5}"/>
                </a:ext>
              </a:extLst>
            </p:cNvPr>
            <p:cNvSpPr/>
            <p:nvPr/>
          </p:nvSpPr>
          <p:spPr>
            <a:xfrm>
              <a:off x="6193933" y="1855973"/>
              <a:ext cx="59082" cy="56833"/>
            </a:xfrm>
            <a:custGeom>
              <a:avLst/>
              <a:gdLst/>
              <a:ahLst/>
              <a:cxnLst/>
              <a:rect l="l" t="t" r="r" b="b"/>
              <a:pathLst>
                <a:path w="2713" h="2610" extrusionOk="0">
                  <a:moveTo>
                    <a:pt x="1312" y="523"/>
                  </a:moveTo>
                  <a:cubicBezTo>
                    <a:pt x="1624" y="523"/>
                    <a:pt x="1908" y="715"/>
                    <a:pt x="2030" y="1005"/>
                  </a:cubicBezTo>
                  <a:cubicBezTo>
                    <a:pt x="2150" y="1298"/>
                    <a:pt x="2083" y="1634"/>
                    <a:pt x="1859" y="1859"/>
                  </a:cubicBezTo>
                  <a:cubicBezTo>
                    <a:pt x="1710" y="2008"/>
                    <a:pt x="1509" y="2088"/>
                    <a:pt x="1305" y="2088"/>
                  </a:cubicBezTo>
                  <a:cubicBezTo>
                    <a:pt x="1204" y="2088"/>
                    <a:pt x="1103" y="2068"/>
                    <a:pt x="1007" y="2028"/>
                  </a:cubicBezTo>
                  <a:cubicBezTo>
                    <a:pt x="714" y="1906"/>
                    <a:pt x="523" y="1621"/>
                    <a:pt x="523" y="1304"/>
                  </a:cubicBezTo>
                  <a:cubicBezTo>
                    <a:pt x="523" y="872"/>
                    <a:pt x="874" y="523"/>
                    <a:pt x="1306" y="523"/>
                  </a:cubicBezTo>
                  <a:cubicBezTo>
                    <a:pt x="1308" y="523"/>
                    <a:pt x="1310" y="523"/>
                    <a:pt x="1312" y="523"/>
                  </a:cubicBezTo>
                  <a:close/>
                  <a:moveTo>
                    <a:pt x="1306" y="1"/>
                  </a:moveTo>
                  <a:cubicBezTo>
                    <a:pt x="585" y="1"/>
                    <a:pt x="1" y="585"/>
                    <a:pt x="1" y="1304"/>
                  </a:cubicBezTo>
                  <a:cubicBezTo>
                    <a:pt x="1" y="1833"/>
                    <a:pt x="320" y="2308"/>
                    <a:pt x="806" y="2509"/>
                  </a:cubicBezTo>
                  <a:cubicBezTo>
                    <a:pt x="968" y="2577"/>
                    <a:pt x="1138" y="2610"/>
                    <a:pt x="1306" y="2610"/>
                  </a:cubicBezTo>
                  <a:cubicBezTo>
                    <a:pt x="1645" y="2610"/>
                    <a:pt x="1979" y="2477"/>
                    <a:pt x="2229" y="2227"/>
                  </a:cubicBezTo>
                  <a:cubicBezTo>
                    <a:pt x="2601" y="1854"/>
                    <a:pt x="2712" y="1294"/>
                    <a:pt x="2511" y="806"/>
                  </a:cubicBezTo>
                  <a:cubicBezTo>
                    <a:pt x="2308" y="318"/>
                    <a:pt x="1833" y="1"/>
                    <a:pt x="1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363;p51">
              <a:extLst>
                <a:ext uri="{FF2B5EF4-FFF2-40B4-BE49-F238E27FC236}">
                  <a16:creationId xmlns:a16="http://schemas.microsoft.com/office/drawing/2014/main" id="{4FDEDBF5-214D-E852-8D27-B9019156C94D}"/>
                </a:ext>
              </a:extLst>
            </p:cNvPr>
            <p:cNvSpPr/>
            <p:nvPr/>
          </p:nvSpPr>
          <p:spPr>
            <a:xfrm>
              <a:off x="6083805" y="1787795"/>
              <a:ext cx="59017" cy="56855"/>
            </a:xfrm>
            <a:custGeom>
              <a:avLst/>
              <a:gdLst/>
              <a:ahLst/>
              <a:cxnLst/>
              <a:rect l="l" t="t" r="r" b="b"/>
              <a:pathLst>
                <a:path w="2710" h="2611" extrusionOk="0">
                  <a:moveTo>
                    <a:pt x="1401" y="522"/>
                  </a:moveTo>
                  <a:cubicBezTo>
                    <a:pt x="1804" y="522"/>
                    <a:pt x="2190" y="834"/>
                    <a:pt x="2190" y="1306"/>
                  </a:cubicBezTo>
                  <a:cubicBezTo>
                    <a:pt x="2188" y="1737"/>
                    <a:pt x="1839" y="2087"/>
                    <a:pt x="1407" y="2087"/>
                  </a:cubicBezTo>
                  <a:cubicBezTo>
                    <a:pt x="709" y="2087"/>
                    <a:pt x="360" y="1244"/>
                    <a:pt x="852" y="752"/>
                  </a:cubicBezTo>
                  <a:cubicBezTo>
                    <a:pt x="1012" y="593"/>
                    <a:pt x="1208" y="522"/>
                    <a:pt x="1401" y="522"/>
                  </a:cubicBezTo>
                  <a:close/>
                  <a:moveTo>
                    <a:pt x="1407" y="1"/>
                  </a:moveTo>
                  <a:cubicBezTo>
                    <a:pt x="878" y="1"/>
                    <a:pt x="403" y="320"/>
                    <a:pt x="202" y="806"/>
                  </a:cubicBezTo>
                  <a:cubicBezTo>
                    <a:pt x="0" y="1293"/>
                    <a:pt x="112" y="1854"/>
                    <a:pt x="484" y="2227"/>
                  </a:cubicBezTo>
                  <a:cubicBezTo>
                    <a:pt x="733" y="2477"/>
                    <a:pt x="1067" y="2610"/>
                    <a:pt x="1407" y="2610"/>
                  </a:cubicBezTo>
                  <a:cubicBezTo>
                    <a:pt x="1575" y="2610"/>
                    <a:pt x="1744" y="2578"/>
                    <a:pt x="1905" y="2511"/>
                  </a:cubicBezTo>
                  <a:cubicBezTo>
                    <a:pt x="2393" y="2308"/>
                    <a:pt x="2710" y="1833"/>
                    <a:pt x="2710" y="1306"/>
                  </a:cubicBezTo>
                  <a:cubicBezTo>
                    <a:pt x="2710" y="585"/>
                    <a:pt x="2126" y="3"/>
                    <a:pt x="1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364;p51">
              <a:extLst>
                <a:ext uri="{FF2B5EF4-FFF2-40B4-BE49-F238E27FC236}">
                  <a16:creationId xmlns:a16="http://schemas.microsoft.com/office/drawing/2014/main" id="{CCD64200-BE03-5D9E-C008-6C271CBD9883}"/>
                </a:ext>
              </a:extLst>
            </p:cNvPr>
            <p:cNvSpPr/>
            <p:nvPr/>
          </p:nvSpPr>
          <p:spPr>
            <a:xfrm>
              <a:off x="6175335" y="1765628"/>
              <a:ext cx="11346" cy="11388"/>
            </a:xfrm>
            <a:custGeom>
              <a:avLst/>
              <a:gdLst/>
              <a:ahLst/>
              <a:cxnLst/>
              <a:rect l="l" t="t" r="r" b="b"/>
              <a:pathLst>
                <a:path w="521" h="523" extrusionOk="0">
                  <a:moveTo>
                    <a:pt x="1" y="0"/>
                  </a:moveTo>
                  <a:lnTo>
                    <a:pt x="1" y="522"/>
                  </a:lnTo>
                  <a:lnTo>
                    <a:pt x="521" y="522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365;p51">
              <a:extLst>
                <a:ext uri="{FF2B5EF4-FFF2-40B4-BE49-F238E27FC236}">
                  <a16:creationId xmlns:a16="http://schemas.microsoft.com/office/drawing/2014/main" id="{65503703-557E-DBF3-B6BF-DEA130080326}"/>
                </a:ext>
              </a:extLst>
            </p:cNvPr>
            <p:cNvSpPr/>
            <p:nvPr/>
          </p:nvSpPr>
          <p:spPr>
            <a:xfrm>
              <a:off x="6198049" y="1776995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0" y="0"/>
                  </a:moveTo>
                  <a:lnTo>
                    <a:pt x="0" y="522"/>
                  </a:lnTo>
                  <a:lnTo>
                    <a:pt x="522" y="522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1269;p51">
            <a:extLst>
              <a:ext uri="{FF2B5EF4-FFF2-40B4-BE49-F238E27FC236}">
                <a16:creationId xmlns:a16="http://schemas.microsoft.com/office/drawing/2014/main" id="{659B284B-274C-5879-C6A2-7621E2AF59B9}"/>
              </a:ext>
            </a:extLst>
          </p:cNvPr>
          <p:cNvGrpSpPr/>
          <p:nvPr/>
        </p:nvGrpSpPr>
        <p:grpSpPr>
          <a:xfrm>
            <a:off x="6692731" y="5649639"/>
            <a:ext cx="570617" cy="530516"/>
            <a:chOff x="6716136" y="2801291"/>
            <a:chExt cx="331737" cy="387747"/>
          </a:xfrm>
        </p:grpSpPr>
        <p:sp>
          <p:nvSpPr>
            <p:cNvPr id="300" name="Google Shape;1270;p51">
              <a:extLst>
                <a:ext uri="{FF2B5EF4-FFF2-40B4-BE49-F238E27FC236}">
                  <a16:creationId xmlns:a16="http://schemas.microsoft.com/office/drawing/2014/main" id="{2EBA7195-38F7-B797-4D4C-067A9D9BA7E3}"/>
                </a:ext>
              </a:extLst>
            </p:cNvPr>
            <p:cNvSpPr/>
            <p:nvPr/>
          </p:nvSpPr>
          <p:spPr>
            <a:xfrm>
              <a:off x="7002423" y="3051595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0" y="0"/>
                  </a:moveTo>
                  <a:lnTo>
                    <a:pt x="0" y="522"/>
                  </a:lnTo>
                  <a:lnTo>
                    <a:pt x="522" y="522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271;p51">
              <a:extLst>
                <a:ext uri="{FF2B5EF4-FFF2-40B4-BE49-F238E27FC236}">
                  <a16:creationId xmlns:a16="http://schemas.microsoft.com/office/drawing/2014/main" id="{508A5298-39A3-B209-C554-13E4A8358D6F}"/>
                </a:ext>
              </a:extLst>
            </p:cNvPr>
            <p:cNvSpPr/>
            <p:nvPr/>
          </p:nvSpPr>
          <p:spPr>
            <a:xfrm>
              <a:off x="6716136" y="2801291"/>
              <a:ext cx="297677" cy="387747"/>
            </a:xfrm>
            <a:custGeom>
              <a:avLst/>
              <a:gdLst/>
              <a:ahLst/>
              <a:cxnLst/>
              <a:rect l="l" t="t" r="r" b="b"/>
              <a:pathLst>
                <a:path w="13669" h="17807" extrusionOk="0">
                  <a:moveTo>
                    <a:pt x="2871" y="520"/>
                  </a:moveTo>
                  <a:cubicBezTo>
                    <a:pt x="3014" y="520"/>
                    <a:pt x="3132" y="638"/>
                    <a:pt x="3132" y="781"/>
                  </a:cubicBezTo>
                  <a:cubicBezTo>
                    <a:pt x="3132" y="925"/>
                    <a:pt x="3014" y="1042"/>
                    <a:pt x="2871" y="1042"/>
                  </a:cubicBezTo>
                  <a:lnTo>
                    <a:pt x="2610" y="1042"/>
                  </a:lnTo>
                  <a:lnTo>
                    <a:pt x="2610" y="520"/>
                  </a:lnTo>
                  <a:close/>
                  <a:moveTo>
                    <a:pt x="7305" y="520"/>
                  </a:moveTo>
                  <a:lnTo>
                    <a:pt x="7305" y="1042"/>
                  </a:lnTo>
                  <a:lnTo>
                    <a:pt x="7044" y="1042"/>
                  </a:lnTo>
                  <a:cubicBezTo>
                    <a:pt x="6901" y="1042"/>
                    <a:pt x="6783" y="925"/>
                    <a:pt x="6783" y="781"/>
                  </a:cubicBezTo>
                  <a:cubicBezTo>
                    <a:pt x="6783" y="638"/>
                    <a:pt x="6901" y="520"/>
                    <a:pt x="7044" y="520"/>
                  </a:cubicBezTo>
                  <a:close/>
                  <a:moveTo>
                    <a:pt x="9131" y="3320"/>
                  </a:moveTo>
                  <a:cubicBezTo>
                    <a:pt x="9275" y="3320"/>
                    <a:pt x="9392" y="3437"/>
                    <a:pt x="9392" y="3581"/>
                  </a:cubicBezTo>
                  <a:lnTo>
                    <a:pt x="9392" y="6294"/>
                  </a:lnTo>
                  <a:cubicBezTo>
                    <a:pt x="9390" y="7491"/>
                    <a:pt x="8493" y="8495"/>
                    <a:pt x="7305" y="8627"/>
                  </a:cubicBezTo>
                  <a:lnTo>
                    <a:pt x="7305" y="8103"/>
                  </a:lnTo>
                  <a:cubicBezTo>
                    <a:pt x="8202" y="7972"/>
                    <a:pt x="8870" y="7202"/>
                    <a:pt x="8870" y="6294"/>
                  </a:cubicBezTo>
                  <a:lnTo>
                    <a:pt x="8870" y="3581"/>
                  </a:lnTo>
                  <a:cubicBezTo>
                    <a:pt x="8870" y="3437"/>
                    <a:pt x="8988" y="3320"/>
                    <a:pt x="9131" y="3320"/>
                  </a:cubicBezTo>
                  <a:close/>
                  <a:moveTo>
                    <a:pt x="6522" y="7600"/>
                  </a:moveTo>
                  <a:cubicBezTo>
                    <a:pt x="6668" y="7600"/>
                    <a:pt x="6783" y="7718"/>
                    <a:pt x="6783" y="7861"/>
                  </a:cubicBezTo>
                  <a:lnTo>
                    <a:pt x="6783" y="8906"/>
                  </a:lnTo>
                  <a:cubicBezTo>
                    <a:pt x="6783" y="9049"/>
                    <a:pt x="6668" y="9164"/>
                    <a:pt x="6522" y="9164"/>
                  </a:cubicBezTo>
                  <a:cubicBezTo>
                    <a:pt x="6090" y="9167"/>
                    <a:pt x="5741" y="9515"/>
                    <a:pt x="5741" y="9948"/>
                  </a:cubicBezTo>
                  <a:cubicBezTo>
                    <a:pt x="5741" y="10091"/>
                    <a:pt x="5623" y="10209"/>
                    <a:pt x="5480" y="10209"/>
                  </a:cubicBezTo>
                  <a:lnTo>
                    <a:pt x="4435" y="10209"/>
                  </a:lnTo>
                  <a:cubicBezTo>
                    <a:pt x="4292" y="10209"/>
                    <a:pt x="4174" y="10091"/>
                    <a:pt x="4174" y="9948"/>
                  </a:cubicBezTo>
                  <a:cubicBezTo>
                    <a:pt x="4174" y="9515"/>
                    <a:pt x="3825" y="9167"/>
                    <a:pt x="3393" y="9164"/>
                  </a:cubicBezTo>
                  <a:cubicBezTo>
                    <a:pt x="3248" y="9164"/>
                    <a:pt x="3132" y="9049"/>
                    <a:pt x="3132" y="8906"/>
                  </a:cubicBezTo>
                  <a:lnTo>
                    <a:pt x="3132" y="7861"/>
                  </a:lnTo>
                  <a:cubicBezTo>
                    <a:pt x="3132" y="7718"/>
                    <a:pt x="3248" y="7600"/>
                    <a:pt x="3393" y="7600"/>
                  </a:cubicBezTo>
                  <a:close/>
                  <a:moveTo>
                    <a:pt x="2088" y="0"/>
                  </a:moveTo>
                  <a:lnTo>
                    <a:pt x="2088" y="539"/>
                  </a:lnTo>
                  <a:cubicBezTo>
                    <a:pt x="1191" y="672"/>
                    <a:pt x="525" y="1440"/>
                    <a:pt x="523" y="2348"/>
                  </a:cubicBezTo>
                  <a:lnTo>
                    <a:pt x="523" y="2842"/>
                  </a:lnTo>
                  <a:cubicBezTo>
                    <a:pt x="211" y="2954"/>
                    <a:pt x="1" y="3249"/>
                    <a:pt x="1" y="3581"/>
                  </a:cubicBezTo>
                  <a:lnTo>
                    <a:pt x="1" y="4625"/>
                  </a:lnTo>
                  <a:lnTo>
                    <a:pt x="523" y="4625"/>
                  </a:lnTo>
                  <a:lnTo>
                    <a:pt x="523" y="3581"/>
                  </a:lnTo>
                  <a:cubicBezTo>
                    <a:pt x="527" y="3439"/>
                    <a:pt x="643" y="3328"/>
                    <a:pt x="784" y="3328"/>
                  </a:cubicBezTo>
                  <a:cubicBezTo>
                    <a:pt x="925" y="3328"/>
                    <a:pt x="1041" y="3439"/>
                    <a:pt x="1045" y="3581"/>
                  </a:cubicBezTo>
                  <a:lnTo>
                    <a:pt x="1045" y="6294"/>
                  </a:lnTo>
                  <a:cubicBezTo>
                    <a:pt x="1045" y="7202"/>
                    <a:pt x="1713" y="7972"/>
                    <a:pt x="2610" y="8103"/>
                  </a:cubicBezTo>
                  <a:lnTo>
                    <a:pt x="2610" y="8627"/>
                  </a:lnTo>
                  <a:cubicBezTo>
                    <a:pt x="1422" y="8495"/>
                    <a:pt x="525" y="7491"/>
                    <a:pt x="523" y="6294"/>
                  </a:cubicBezTo>
                  <a:lnTo>
                    <a:pt x="523" y="5145"/>
                  </a:lnTo>
                  <a:lnTo>
                    <a:pt x="1" y="5145"/>
                  </a:lnTo>
                  <a:lnTo>
                    <a:pt x="1" y="6294"/>
                  </a:lnTo>
                  <a:cubicBezTo>
                    <a:pt x="3" y="7795"/>
                    <a:pt x="1159" y="9038"/>
                    <a:pt x="2653" y="9156"/>
                  </a:cubicBezTo>
                  <a:cubicBezTo>
                    <a:pt x="2762" y="9473"/>
                    <a:pt x="3059" y="9685"/>
                    <a:pt x="3393" y="9687"/>
                  </a:cubicBezTo>
                  <a:cubicBezTo>
                    <a:pt x="3537" y="9687"/>
                    <a:pt x="3654" y="9802"/>
                    <a:pt x="3654" y="9946"/>
                  </a:cubicBezTo>
                  <a:cubicBezTo>
                    <a:pt x="3654" y="10378"/>
                    <a:pt x="4005" y="10729"/>
                    <a:pt x="4438" y="10729"/>
                  </a:cubicBezTo>
                  <a:lnTo>
                    <a:pt x="4699" y="10729"/>
                  </a:lnTo>
                  <a:lnTo>
                    <a:pt x="4699" y="13321"/>
                  </a:lnTo>
                  <a:cubicBezTo>
                    <a:pt x="4699" y="15795"/>
                    <a:pt x="6711" y="17807"/>
                    <a:pt x="9182" y="17807"/>
                  </a:cubicBezTo>
                  <a:cubicBezTo>
                    <a:pt x="11657" y="17807"/>
                    <a:pt x="13668" y="15795"/>
                    <a:pt x="13668" y="13321"/>
                  </a:cubicBezTo>
                  <a:lnTo>
                    <a:pt x="13668" y="12540"/>
                  </a:lnTo>
                  <a:lnTo>
                    <a:pt x="13146" y="12540"/>
                  </a:lnTo>
                  <a:lnTo>
                    <a:pt x="13146" y="13321"/>
                  </a:lnTo>
                  <a:cubicBezTo>
                    <a:pt x="13146" y="15508"/>
                    <a:pt x="11368" y="17284"/>
                    <a:pt x="9182" y="17284"/>
                  </a:cubicBezTo>
                  <a:cubicBezTo>
                    <a:pt x="6997" y="17284"/>
                    <a:pt x="5219" y="15508"/>
                    <a:pt x="5219" y="13321"/>
                  </a:cubicBezTo>
                  <a:lnTo>
                    <a:pt x="5219" y="10729"/>
                  </a:lnTo>
                  <a:lnTo>
                    <a:pt x="5480" y="10729"/>
                  </a:lnTo>
                  <a:cubicBezTo>
                    <a:pt x="5912" y="10729"/>
                    <a:pt x="6261" y="10378"/>
                    <a:pt x="6261" y="9946"/>
                  </a:cubicBezTo>
                  <a:cubicBezTo>
                    <a:pt x="6263" y="9802"/>
                    <a:pt x="6379" y="9687"/>
                    <a:pt x="6522" y="9687"/>
                  </a:cubicBezTo>
                  <a:cubicBezTo>
                    <a:pt x="6858" y="9685"/>
                    <a:pt x="7156" y="9473"/>
                    <a:pt x="7263" y="9156"/>
                  </a:cubicBezTo>
                  <a:cubicBezTo>
                    <a:pt x="8759" y="9038"/>
                    <a:pt x="9912" y="7793"/>
                    <a:pt x="9914" y="6294"/>
                  </a:cubicBezTo>
                  <a:lnTo>
                    <a:pt x="9914" y="3581"/>
                  </a:lnTo>
                  <a:cubicBezTo>
                    <a:pt x="9914" y="3249"/>
                    <a:pt x="9705" y="2954"/>
                    <a:pt x="9392" y="2842"/>
                  </a:cubicBezTo>
                  <a:lnTo>
                    <a:pt x="9392" y="2348"/>
                  </a:lnTo>
                  <a:cubicBezTo>
                    <a:pt x="9390" y="1440"/>
                    <a:pt x="8724" y="672"/>
                    <a:pt x="7828" y="542"/>
                  </a:cubicBezTo>
                  <a:lnTo>
                    <a:pt x="7828" y="0"/>
                  </a:lnTo>
                  <a:lnTo>
                    <a:pt x="7044" y="0"/>
                  </a:lnTo>
                  <a:cubicBezTo>
                    <a:pt x="6612" y="0"/>
                    <a:pt x="6261" y="351"/>
                    <a:pt x="6261" y="783"/>
                  </a:cubicBezTo>
                  <a:cubicBezTo>
                    <a:pt x="6261" y="1216"/>
                    <a:pt x="6612" y="1565"/>
                    <a:pt x="7044" y="1565"/>
                  </a:cubicBezTo>
                  <a:lnTo>
                    <a:pt x="7828" y="1565"/>
                  </a:lnTo>
                  <a:lnTo>
                    <a:pt x="7828" y="1070"/>
                  </a:lnTo>
                  <a:cubicBezTo>
                    <a:pt x="8433" y="1194"/>
                    <a:pt x="8870" y="1727"/>
                    <a:pt x="8870" y="2348"/>
                  </a:cubicBezTo>
                  <a:lnTo>
                    <a:pt x="8870" y="2842"/>
                  </a:lnTo>
                  <a:cubicBezTo>
                    <a:pt x="8558" y="2954"/>
                    <a:pt x="8350" y="3249"/>
                    <a:pt x="8350" y="3581"/>
                  </a:cubicBezTo>
                  <a:lnTo>
                    <a:pt x="8350" y="6294"/>
                  </a:lnTo>
                  <a:cubicBezTo>
                    <a:pt x="8348" y="6934"/>
                    <a:pt x="7885" y="7478"/>
                    <a:pt x="7254" y="7583"/>
                  </a:cubicBezTo>
                  <a:cubicBezTo>
                    <a:pt x="7139" y="7279"/>
                    <a:pt x="6847" y="7078"/>
                    <a:pt x="6522" y="7078"/>
                  </a:cubicBezTo>
                  <a:lnTo>
                    <a:pt x="3393" y="7078"/>
                  </a:lnTo>
                  <a:cubicBezTo>
                    <a:pt x="3068" y="7078"/>
                    <a:pt x="2777" y="7279"/>
                    <a:pt x="2661" y="7583"/>
                  </a:cubicBezTo>
                  <a:cubicBezTo>
                    <a:pt x="2030" y="7478"/>
                    <a:pt x="1568" y="6934"/>
                    <a:pt x="1568" y="6294"/>
                  </a:cubicBezTo>
                  <a:lnTo>
                    <a:pt x="1568" y="3581"/>
                  </a:lnTo>
                  <a:cubicBezTo>
                    <a:pt x="1565" y="3249"/>
                    <a:pt x="1358" y="2954"/>
                    <a:pt x="1045" y="2842"/>
                  </a:cubicBezTo>
                  <a:lnTo>
                    <a:pt x="1045" y="2348"/>
                  </a:lnTo>
                  <a:cubicBezTo>
                    <a:pt x="1045" y="1727"/>
                    <a:pt x="1482" y="1194"/>
                    <a:pt x="2088" y="1070"/>
                  </a:cubicBezTo>
                  <a:lnTo>
                    <a:pt x="2088" y="1565"/>
                  </a:lnTo>
                  <a:lnTo>
                    <a:pt x="2871" y="1565"/>
                  </a:lnTo>
                  <a:cubicBezTo>
                    <a:pt x="3303" y="1565"/>
                    <a:pt x="3654" y="1216"/>
                    <a:pt x="3654" y="783"/>
                  </a:cubicBezTo>
                  <a:cubicBezTo>
                    <a:pt x="3654" y="351"/>
                    <a:pt x="3303" y="0"/>
                    <a:pt x="2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272;p51">
              <a:extLst>
                <a:ext uri="{FF2B5EF4-FFF2-40B4-BE49-F238E27FC236}">
                  <a16:creationId xmlns:a16="http://schemas.microsoft.com/office/drawing/2014/main" id="{0C7F8283-D1B7-FC27-F19D-476A0689F50F}"/>
                </a:ext>
              </a:extLst>
            </p:cNvPr>
            <p:cNvSpPr/>
            <p:nvPr/>
          </p:nvSpPr>
          <p:spPr>
            <a:xfrm>
              <a:off x="6965554" y="2862196"/>
              <a:ext cx="82319" cy="178098"/>
            </a:xfrm>
            <a:custGeom>
              <a:avLst/>
              <a:gdLst/>
              <a:ahLst/>
              <a:cxnLst/>
              <a:rect l="l" t="t" r="r" b="b"/>
              <a:pathLst>
                <a:path w="3780" h="8179" extrusionOk="0">
                  <a:moveTo>
                    <a:pt x="1954" y="522"/>
                  </a:moveTo>
                  <a:cubicBezTo>
                    <a:pt x="2122" y="522"/>
                    <a:pt x="2291" y="554"/>
                    <a:pt x="2453" y="621"/>
                  </a:cubicBezTo>
                  <a:cubicBezTo>
                    <a:pt x="2941" y="824"/>
                    <a:pt x="3258" y="1299"/>
                    <a:pt x="3258" y="1826"/>
                  </a:cubicBezTo>
                  <a:cubicBezTo>
                    <a:pt x="3258" y="2547"/>
                    <a:pt x="2673" y="3129"/>
                    <a:pt x="1954" y="3131"/>
                  </a:cubicBezTo>
                  <a:cubicBezTo>
                    <a:pt x="1428" y="3131"/>
                    <a:pt x="951" y="2813"/>
                    <a:pt x="749" y="2325"/>
                  </a:cubicBezTo>
                  <a:cubicBezTo>
                    <a:pt x="548" y="1839"/>
                    <a:pt x="659" y="1278"/>
                    <a:pt x="1032" y="903"/>
                  </a:cubicBezTo>
                  <a:cubicBezTo>
                    <a:pt x="1281" y="654"/>
                    <a:pt x="1614" y="522"/>
                    <a:pt x="1954" y="522"/>
                  </a:cubicBezTo>
                  <a:close/>
                  <a:moveTo>
                    <a:pt x="1955" y="0"/>
                  </a:moveTo>
                  <a:cubicBezTo>
                    <a:pt x="1524" y="0"/>
                    <a:pt x="1097" y="153"/>
                    <a:pt x="758" y="445"/>
                  </a:cubicBezTo>
                  <a:cubicBezTo>
                    <a:pt x="219" y="914"/>
                    <a:pt x="0" y="1655"/>
                    <a:pt x="201" y="2340"/>
                  </a:cubicBezTo>
                  <a:cubicBezTo>
                    <a:pt x="403" y="3027"/>
                    <a:pt x="985" y="3532"/>
                    <a:pt x="1693" y="3634"/>
                  </a:cubicBezTo>
                  <a:lnTo>
                    <a:pt x="1693" y="8178"/>
                  </a:lnTo>
                  <a:lnTo>
                    <a:pt x="2215" y="8178"/>
                  </a:lnTo>
                  <a:lnTo>
                    <a:pt x="2215" y="3634"/>
                  </a:lnTo>
                  <a:cubicBezTo>
                    <a:pt x="3112" y="3504"/>
                    <a:pt x="3778" y="2733"/>
                    <a:pt x="3780" y="1828"/>
                  </a:cubicBezTo>
                  <a:cubicBezTo>
                    <a:pt x="3780" y="1111"/>
                    <a:pt x="3363" y="463"/>
                    <a:pt x="2712" y="165"/>
                  </a:cubicBezTo>
                  <a:cubicBezTo>
                    <a:pt x="2469" y="54"/>
                    <a:pt x="2211" y="0"/>
                    <a:pt x="1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273;p51">
              <a:extLst>
                <a:ext uri="{FF2B5EF4-FFF2-40B4-BE49-F238E27FC236}">
                  <a16:creationId xmlns:a16="http://schemas.microsoft.com/office/drawing/2014/main" id="{31DB2EA1-349B-640C-D550-36CCCAB781B2}"/>
                </a:ext>
              </a:extLst>
            </p:cNvPr>
            <p:cNvSpPr/>
            <p:nvPr/>
          </p:nvSpPr>
          <p:spPr>
            <a:xfrm>
              <a:off x="6985306" y="2884929"/>
              <a:ext cx="39875" cy="34100"/>
            </a:xfrm>
            <a:custGeom>
              <a:avLst/>
              <a:gdLst/>
              <a:ahLst/>
              <a:cxnLst/>
              <a:rect l="l" t="t" r="r" b="b"/>
              <a:pathLst>
                <a:path w="1831" h="1566" extrusionOk="0">
                  <a:moveTo>
                    <a:pt x="1046" y="521"/>
                  </a:moveTo>
                  <a:cubicBezTo>
                    <a:pt x="1180" y="521"/>
                    <a:pt x="1308" y="625"/>
                    <a:pt x="1308" y="782"/>
                  </a:cubicBezTo>
                  <a:cubicBezTo>
                    <a:pt x="1308" y="927"/>
                    <a:pt x="1191" y="1043"/>
                    <a:pt x="1047" y="1043"/>
                  </a:cubicBezTo>
                  <a:cubicBezTo>
                    <a:pt x="814" y="1043"/>
                    <a:pt x="698" y="763"/>
                    <a:pt x="863" y="598"/>
                  </a:cubicBezTo>
                  <a:cubicBezTo>
                    <a:pt x="916" y="545"/>
                    <a:pt x="982" y="521"/>
                    <a:pt x="1046" y="521"/>
                  </a:cubicBezTo>
                  <a:close/>
                  <a:moveTo>
                    <a:pt x="1047" y="1"/>
                  </a:moveTo>
                  <a:cubicBezTo>
                    <a:pt x="350" y="1"/>
                    <a:pt x="1" y="842"/>
                    <a:pt x="493" y="1336"/>
                  </a:cubicBezTo>
                  <a:cubicBezTo>
                    <a:pt x="643" y="1485"/>
                    <a:pt x="844" y="1565"/>
                    <a:pt x="1048" y="1565"/>
                  </a:cubicBezTo>
                  <a:cubicBezTo>
                    <a:pt x="1148" y="1565"/>
                    <a:pt x="1250" y="1546"/>
                    <a:pt x="1347" y="1505"/>
                  </a:cubicBezTo>
                  <a:cubicBezTo>
                    <a:pt x="1640" y="1383"/>
                    <a:pt x="1831" y="1099"/>
                    <a:pt x="1831" y="782"/>
                  </a:cubicBezTo>
                  <a:cubicBezTo>
                    <a:pt x="1828" y="350"/>
                    <a:pt x="1480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274;p51">
              <a:extLst>
                <a:ext uri="{FF2B5EF4-FFF2-40B4-BE49-F238E27FC236}">
                  <a16:creationId xmlns:a16="http://schemas.microsoft.com/office/drawing/2014/main" id="{B268F7CF-A5B6-B668-E844-7BB4C5B0DC8D}"/>
                </a:ext>
              </a:extLst>
            </p:cNvPr>
            <p:cNvSpPr/>
            <p:nvPr/>
          </p:nvSpPr>
          <p:spPr>
            <a:xfrm>
              <a:off x="6807035" y="2978104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0" y="0"/>
                  </a:moveTo>
                  <a:lnTo>
                    <a:pt x="0" y="522"/>
                  </a:lnTo>
                  <a:lnTo>
                    <a:pt x="523" y="522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275;p51">
              <a:extLst>
                <a:ext uri="{FF2B5EF4-FFF2-40B4-BE49-F238E27FC236}">
                  <a16:creationId xmlns:a16="http://schemas.microsoft.com/office/drawing/2014/main" id="{4F1C24C7-3FBC-79E3-B3AB-FFAD5882EFEF}"/>
                </a:ext>
              </a:extLst>
            </p:cNvPr>
            <p:cNvSpPr/>
            <p:nvPr/>
          </p:nvSpPr>
          <p:spPr>
            <a:xfrm>
              <a:off x="6829771" y="2978104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1" y="0"/>
                  </a:moveTo>
                  <a:lnTo>
                    <a:pt x="1" y="522"/>
                  </a:lnTo>
                  <a:lnTo>
                    <a:pt x="523" y="522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1636;p51">
            <a:extLst>
              <a:ext uri="{FF2B5EF4-FFF2-40B4-BE49-F238E27FC236}">
                <a16:creationId xmlns:a16="http://schemas.microsoft.com/office/drawing/2014/main" id="{AE7D30E9-038D-263A-D084-638EA3E5782F}"/>
              </a:ext>
            </a:extLst>
          </p:cNvPr>
          <p:cNvGrpSpPr/>
          <p:nvPr/>
        </p:nvGrpSpPr>
        <p:grpSpPr>
          <a:xfrm>
            <a:off x="7543774" y="5661577"/>
            <a:ext cx="457920" cy="473161"/>
            <a:chOff x="5410597" y="3439799"/>
            <a:chExt cx="306736" cy="387791"/>
          </a:xfrm>
        </p:grpSpPr>
        <p:sp>
          <p:nvSpPr>
            <p:cNvPr id="345" name="Google Shape;1637;p51">
              <a:extLst>
                <a:ext uri="{FF2B5EF4-FFF2-40B4-BE49-F238E27FC236}">
                  <a16:creationId xmlns:a16="http://schemas.microsoft.com/office/drawing/2014/main" id="{E27BB9A6-C255-FCC2-F772-004D6C22AF21}"/>
                </a:ext>
              </a:extLst>
            </p:cNvPr>
            <p:cNvSpPr/>
            <p:nvPr/>
          </p:nvSpPr>
          <p:spPr>
            <a:xfrm>
              <a:off x="5518526" y="3816202"/>
              <a:ext cx="11346" cy="11388"/>
            </a:xfrm>
            <a:custGeom>
              <a:avLst/>
              <a:gdLst/>
              <a:ahLst/>
              <a:cxnLst/>
              <a:rect l="l" t="t" r="r" b="b"/>
              <a:pathLst>
                <a:path w="521" h="523" extrusionOk="0">
                  <a:moveTo>
                    <a:pt x="1" y="1"/>
                  </a:moveTo>
                  <a:lnTo>
                    <a:pt x="1" y="523"/>
                  </a:lnTo>
                  <a:lnTo>
                    <a:pt x="521" y="523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8;p51">
              <a:extLst>
                <a:ext uri="{FF2B5EF4-FFF2-40B4-BE49-F238E27FC236}">
                  <a16:creationId xmlns:a16="http://schemas.microsoft.com/office/drawing/2014/main" id="{A9C43DF6-D13D-EC3F-EF51-1C9FD4EDF54A}"/>
                </a:ext>
              </a:extLst>
            </p:cNvPr>
            <p:cNvSpPr/>
            <p:nvPr/>
          </p:nvSpPr>
          <p:spPr>
            <a:xfrm>
              <a:off x="5410597" y="3439799"/>
              <a:ext cx="306736" cy="387791"/>
            </a:xfrm>
            <a:custGeom>
              <a:avLst/>
              <a:gdLst/>
              <a:ahLst/>
              <a:cxnLst/>
              <a:rect l="l" t="t" r="r" b="b"/>
              <a:pathLst>
                <a:path w="14085" h="17809" extrusionOk="0">
                  <a:moveTo>
                    <a:pt x="7564" y="3131"/>
                  </a:moveTo>
                  <a:lnTo>
                    <a:pt x="7564" y="4030"/>
                  </a:lnTo>
                  <a:lnTo>
                    <a:pt x="9911" y="6117"/>
                  </a:lnTo>
                  <a:lnTo>
                    <a:pt x="9911" y="6783"/>
                  </a:lnTo>
                  <a:lnTo>
                    <a:pt x="522" y="6783"/>
                  </a:lnTo>
                  <a:lnTo>
                    <a:pt x="522" y="6117"/>
                  </a:lnTo>
                  <a:lnTo>
                    <a:pt x="2707" y="4174"/>
                  </a:lnTo>
                  <a:lnTo>
                    <a:pt x="6782" y="4174"/>
                  </a:lnTo>
                  <a:lnTo>
                    <a:pt x="6782" y="3654"/>
                  </a:lnTo>
                  <a:lnTo>
                    <a:pt x="2870" y="3654"/>
                  </a:lnTo>
                  <a:lnTo>
                    <a:pt x="2870" y="3131"/>
                  </a:lnTo>
                  <a:close/>
                  <a:moveTo>
                    <a:pt x="9911" y="7305"/>
                  </a:moveTo>
                  <a:lnTo>
                    <a:pt x="9911" y="12520"/>
                  </a:lnTo>
                  <a:lnTo>
                    <a:pt x="522" y="12520"/>
                  </a:lnTo>
                  <a:lnTo>
                    <a:pt x="522" y="7305"/>
                  </a:lnTo>
                  <a:close/>
                  <a:moveTo>
                    <a:pt x="10173" y="14156"/>
                  </a:moveTo>
                  <a:cubicBezTo>
                    <a:pt x="10461" y="14156"/>
                    <a:pt x="10695" y="14389"/>
                    <a:pt x="10695" y="14678"/>
                  </a:cubicBezTo>
                  <a:lnTo>
                    <a:pt x="10695" y="15459"/>
                  </a:lnTo>
                  <a:lnTo>
                    <a:pt x="9648" y="15459"/>
                  </a:lnTo>
                  <a:lnTo>
                    <a:pt x="9648" y="14678"/>
                  </a:lnTo>
                  <a:cubicBezTo>
                    <a:pt x="9650" y="14389"/>
                    <a:pt x="9884" y="14156"/>
                    <a:pt x="10173" y="14156"/>
                  </a:cubicBezTo>
                  <a:close/>
                  <a:moveTo>
                    <a:pt x="8349" y="14679"/>
                  </a:moveTo>
                  <a:cubicBezTo>
                    <a:pt x="8623" y="14679"/>
                    <a:pt x="8897" y="14766"/>
                    <a:pt x="9126" y="14937"/>
                  </a:cubicBezTo>
                  <a:lnTo>
                    <a:pt x="9126" y="16394"/>
                  </a:lnTo>
                  <a:lnTo>
                    <a:pt x="7628" y="14896"/>
                  </a:lnTo>
                  <a:cubicBezTo>
                    <a:pt x="7847" y="14751"/>
                    <a:pt x="8099" y="14679"/>
                    <a:pt x="8349" y="14679"/>
                  </a:cubicBezTo>
                  <a:close/>
                  <a:moveTo>
                    <a:pt x="11737" y="15981"/>
                  </a:moveTo>
                  <a:lnTo>
                    <a:pt x="11737" y="17026"/>
                  </a:lnTo>
                  <a:lnTo>
                    <a:pt x="11183" y="17026"/>
                  </a:lnTo>
                  <a:cubicBezTo>
                    <a:pt x="11204" y="16940"/>
                    <a:pt x="11217" y="16852"/>
                    <a:pt x="11217" y="16764"/>
                  </a:cubicBezTo>
                  <a:lnTo>
                    <a:pt x="11217" y="15981"/>
                  </a:lnTo>
                  <a:close/>
                  <a:moveTo>
                    <a:pt x="13043" y="15981"/>
                  </a:moveTo>
                  <a:cubicBezTo>
                    <a:pt x="13323" y="15990"/>
                    <a:pt x="13548" y="16221"/>
                    <a:pt x="13548" y="16503"/>
                  </a:cubicBezTo>
                  <a:cubicBezTo>
                    <a:pt x="13548" y="16786"/>
                    <a:pt x="13323" y="17017"/>
                    <a:pt x="13043" y="17026"/>
                  </a:cubicBezTo>
                  <a:lnTo>
                    <a:pt x="12259" y="17026"/>
                  </a:lnTo>
                  <a:lnTo>
                    <a:pt x="12259" y="15981"/>
                  </a:lnTo>
                  <a:close/>
                  <a:moveTo>
                    <a:pt x="7260" y="15262"/>
                  </a:moveTo>
                  <a:lnTo>
                    <a:pt x="9066" y="17071"/>
                  </a:lnTo>
                  <a:cubicBezTo>
                    <a:pt x="8849" y="17213"/>
                    <a:pt x="8598" y="17286"/>
                    <a:pt x="8347" y="17286"/>
                  </a:cubicBezTo>
                  <a:cubicBezTo>
                    <a:pt x="8135" y="17286"/>
                    <a:pt x="7922" y="17234"/>
                    <a:pt x="7728" y="17130"/>
                  </a:cubicBezTo>
                  <a:cubicBezTo>
                    <a:pt x="7307" y="16904"/>
                    <a:pt x="7044" y="16461"/>
                    <a:pt x="7044" y="15981"/>
                  </a:cubicBezTo>
                  <a:cubicBezTo>
                    <a:pt x="7041" y="15726"/>
                    <a:pt x="7118" y="15476"/>
                    <a:pt x="7260" y="15262"/>
                  </a:cubicBezTo>
                  <a:close/>
                  <a:moveTo>
                    <a:pt x="10695" y="15981"/>
                  </a:moveTo>
                  <a:lnTo>
                    <a:pt x="10695" y="16764"/>
                  </a:lnTo>
                  <a:cubicBezTo>
                    <a:pt x="10695" y="17051"/>
                    <a:pt x="10461" y="17285"/>
                    <a:pt x="10173" y="17287"/>
                  </a:cubicBezTo>
                  <a:cubicBezTo>
                    <a:pt x="9884" y="17287"/>
                    <a:pt x="9648" y="17053"/>
                    <a:pt x="9648" y="16764"/>
                  </a:cubicBezTo>
                  <a:lnTo>
                    <a:pt x="9648" y="15981"/>
                  </a:lnTo>
                  <a:close/>
                  <a:moveTo>
                    <a:pt x="2609" y="0"/>
                  </a:moveTo>
                  <a:cubicBezTo>
                    <a:pt x="2177" y="0"/>
                    <a:pt x="1826" y="351"/>
                    <a:pt x="1826" y="781"/>
                  </a:cubicBezTo>
                  <a:lnTo>
                    <a:pt x="1826" y="1306"/>
                  </a:lnTo>
                  <a:lnTo>
                    <a:pt x="2348" y="1306"/>
                  </a:lnTo>
                  <a:lnTo>
                    <a:pt x="2348" y="783"/>
                  </a:lnTo>
                  <a:cubicBezTo>
                    <a:pt x="2348" y="638"/>
                    <a:pt x="2463" y="522"/>
                    <a:pt x="2609" y="522"/>
                  </a:cubicBezTo>
                  <a:lnTo>
                    <a:pt x="7825" y="522"/>
                  </a:lnTo>
                  <a:cubicBezTo>
                    <a:pt x="7970" y="522"/>
                    <a:pt x="8086" y="638"/>
                    <a:pt x="8086" y="783"/>
                  </a:cubicBezTo>
                  <a:lnTo>
                    <a:pt x="8086" y="2348"/>
                  </a:lnTo>
                  <a:cubicBezTo>
                    <a:pt x="8086" y="2491"/>
                    <a:pt x="7970" y="2609"/>
                    <a:pt x="7825" y="2609"/>
                  </a:cubicBezTo>
                  <a:lnTo>
                    <a:pt x="7044" y="2609"/>
                  </a:lnTo>
                  <a:lnTo>
                    <a:pt x="7044" y="1045"/>
                  </a:lnTo>
                  <a:lnTo>
                    <a:pt x="6521" y="1045"/>
                  </a:lnTo>
                  <a:lnTo>
                    <a:pt x="6521" y="2609"/>
                  </a:lnTo>
                  <a:lnTo>
                    <a:pt x="5477" y="2609"/>
                  </a:lnTo>
                  <a:lnTo>
                    <a:pt x="5477" y="1045"/>
                  </a:lnTo>
                  <a:lnTo>
                    <a:pt x="4957" y="1045"/>
                  </a:lnTo>
                  <a:lnTo>
                    <a:pt x="4957" y="2609"/>
                  </a:lnTo>
                  <a:lnTo>
                    <a:pt x="3912" y="2609"/>
                  </a:lnTo>
                  <a:lnTo>
                    <a:pt x="3912" y="1045"/>
                  </a:lnTo>
                  <a:lnTo>
                    <a:pt x="3390" y="1045"/>
                  </a:lnTo>
                  <a:lnTo>
                    <a:pt x="3390" y="2609"/>
                  </a:lnTo>
                  <a:lnTo>
                    <a:pt x="2609" y="2609"/>
                  </a:lnTo>
                  <a:cubicBezTo>
                    <a:pt x="2463" y="2609"/>
                    <a:pt x="2348" y="2491"/>
                    <a:pt x="2348" y="2348"/>
                  </a:cubicBezTo>
                  <a:lnTo>
                    <a:pt x="2348" y="1826"/>
                  </a:lnTo>
                  <a:lnTo>
                    <a:pt x="1826" y="1826"/>
                  </a:lnTo>
                  <a:lnTo>
                    <a:pt x="1826" y="2348"/>
                  </a:lnTo>
                  <a:cubicBezTo>
                    <a:pt x="1826" y="2680"/>
                    <a:pt x="2035" y="2975"/>
                    <a:pt x="2348" y="3086"/>
                  </a:cubicBezTo>
                  <a:lnTo>
                    <a:pt x="2348" y="3797"/>
                  </a:lnTo>
                  <a:lnTo>
                    <a:pt x="0" y="5884"/>
                  </a:lnTo>
                  <a:lnTo>
                    <a:pt x="0" y="17026"/>
                  </a:lnTo>
                  <a:cubicBezTo>
                    <a:pt x="0" y="17458"/>
                    <a:pt x="351" y="17807"/>
                    <a:pt x="783" y="17809"/>
                  </a:cubicBezTo>
                  <a:lnTo>
                    <a:pt x="4435" y="17809"/>
                  </a:lnTo>
                  <a:lnTo>
                    <a:pt x="4435" y="17287"/>
                  </a:lnTo>
                  <a:lnTo>
                    <a:pt x="783" y="17287"/>
                  </a:lnTo>
                  <a:cubicBezTo>
                    <a:pt x="638" y="17287"/>
                    <a:pt x="522" y="17169"/>
                    <a:pt x="522" y="17026"/>
                  </a:cubicBezTo>
                  <a:lnTo>
                    <a:pt x="522" y="13043"/>
                  </a:lnTo>
                  <a:lnTo>
                    <a:pt x="9911" y="13043"/>
                  </a:lnTo>
                  <a:lnTo>
                    <a:pt x="9911" y="13668"/>
                  </a:lnTo>
                  <a:cubicBezTo>
                    <a:pt x="9565" y="13757"/>
                    <a:pt x="9289" y="14016"/>
                    <a:pt x="9177" y="14357"/>
                  </a:cubicBezTo>
                  <a:cubicBezTo>
                    <a:pt x="8913" y="14221"/>
                    <a:pt x="8628" y="14156"/>
                    <a:pt x="8347" y="14156"/>
                  </a:cubicBezTo>
                  <a:cubicBezTo>
                    <a:pt x="7776" y="14156"/>
                    <a:pt x="7218" y="14425"/>
                    <a:pt x="6864" y="14915"/>
                  </a:cubicBezTo>
                  <a:cubicBezTo>
                    <a:pt x="6337" y="15647"/>
                    <a:pt x="6425" y="16655"/>
                    <a:pt x="7071" y="17287"/>
                  </a:cubicBezTo>
                  <a:lnTo>
                    <a:pt x="5999" y="17287"/>
                  </a:lnTo>
                  <a:lnTo>
                    <a:pt x="5999" y="17809"/>
                  </a:lnTo>
                  <a:lnTo>
                    <a:pt x="8349" y="17809"/>
                  </a:lnTo>
                  <a:cubicBezTo>
                    <a:pt x="8728" y="17809"/>
                    <a:pt x="9096" y="17691"/>
                    <a:pt x="9404" y="17471"/>
                  </a:cubicBezTo>
                  <a:cubicBezTo>
                    <a:pt x="9609" y="17694"/>
                    <a:pt x="9890" y="17808"/>
                    <a:pt x="10172" y="17808"/>
                  </a:cubicBezTo>
                  <a:cubicBezTo>
                    <a:pt x="10419" y="17808"/>
                    <a:pt x="10667" y="17720"/>
                    <a:pt x="10866" y="17544"/>
                  </a:cubicBezTo>
                  <a:cubicBezTo>
                    <a:pt x="10896" y="17546"/>
                    <a:pt x="10926" y="17548"/>
                    <a:pt x="10956" y="17548"/>
                  </a:cubicBezTo>
                  <a:lnTo>
                    <a:pt x="13043" y="17548"/>
                  </a:lnTo>
                  <a:cubicBezTo>
                    <a:pt x="13618" y="17548"/>
                    <a:pt x="14085" y="17079"/>
                    <a:pt x="14085" y="16503"/>
                  </a:cubicBezTo>
                  <a:cubicBezTo>
                    <a:pt x="14085" y="15928"/>
                    <a:pt x="13618" y="15461"/>
                    <a:pt x="13043" y="15461"/>
                  </a:cubicBezTo>
                  <a:lnTo>
                    <a:pt x="11217" y="15461"/>
                  </a:lnTo>
                  <a:lnTo>
                    <a:pt x="11217" y="14678"/>
                  </a:lnTo>
                  <a:cubicBezTo>
                    <a:pt x="11215" y="14203"/>
                    <a:pt x="10894" y="13787"/>
                    <a:pt x="10434" y="13668"/>
                  </a:cubicBezTo>
                  <a:lnTo>
                    <a:pt x="10434" y="5881"/>
                  </a:lnTo>
                  <a:lnTo>
                    <a:pt x="8086" y="3795"/>
                  </a:lnTo>
                  <a:lnTo>
                    <a:pt x="8086" y="3084"/>
                  </a:lnTo>
                  <a:cubicBezTo>
                    <a:pt x="8398" y="2975"/>
                    <a:pt x="8608" y="2680"/>
                    <a:pt x="8608" y="2348"/>
                  </a:cubicBezTo>
                  <a:lnTo>
                    <a:pt x="8608" y="781"/>
                  </a:lnTo>
                  <a:cubicBezTo>
                    <a:pt x="8608" y="351"/>
                    <a:pt x="8257" y="0"/>
                    <a:pt x="7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9;p51">
              <a:extLst>
                <a:ext uri="{FF2B5EF4-FFF2-40B4-BE49-F238E27FC236}">
                  <a16:creationId xmlns:a16="http://schemas.microsoft.com/office/drawing/2014/main" id="{3B3B43B1-E22F-B821-47CC-D4196FF41A31}"/>
                </a:ext>
              </a:extLst>
            </p:cNvPr>
            <p:cNvSpPr/>
            <p:nvPr/>
          </p:nvSpPr>
          <p:spPr>
            <a:xfrm>
              <a:off x="5478782" y="3610210"/>
              <a:ext cx="90899" cy="90911"/>
            </a:xfrm>
            <a:custGeom>
              <a:avLst/>
              <a:gdLst/>
              <a:ahLst/>
              <a:cxnLst/>
              <a:rect l="l" t="t" r="r" b="b"/>
              <a:pathLst>
                <a:path w="4174" h="4175" extrusionOk="0">
                  <a:moveTo>
                    <a:pt x="2607" y="521"/>
                  </a:moveTo>
                  <a:lnTo>
                    <a:pt x="2607" y="1565"/>
                  </a:lnTo>
                  <a:lnTo>
                    <a:pt x="3651" y="1565"/>
                  </a:lnTo>
                  <a:lnTo>
                    <a:pt x="3651" y="2608"/>
                  </a:lnTo>
                  <a:lnTo>
                    <a:pt x="2607" y="2608"/>
                  </a:lnTo>
                  <a:lnTo>
                    <a:pt x="2607" y="3652"/>
                  </a:lnTo>
                  <a:lnTo>
                    <a:pt x="1565" y="3652"/>
                  </a:lnTo>
                  <a:lnTo>
                    <a:pt x="1565" y="2608"/>
                  </a:lnTo>
                  <a:lnTo>
                    <a:pt x="520" y="2608"/>
                  </a:lnTo>
                  <a:lnTo>
                    <a:pt x="520" y="1565"/>
                  </a:lnTo>
                  <a:lnTo>
                    <a:pt x="1565" y="1565"/>
                  </a:lnTo>
                  <a:lnTo>
                    <a:pt x="1565" y="521"/>
                  </a:lnTo>
                  <a:close/>
                  <a:moveTo>
                    <a:pt x="1043" y="1"/>
                  </a:moveTo>
                  <a:lnTo>
                    <a:pt x="1043" y="1043"/>
                  </a:lnTo>
                  <a:lnTo>
                    <a:pt x="0" y="1043"/>
                  </a:lnTo>
                  <a:lnTo>
                    <a:pt x="0" y="3130"/>
                  </a:lnTo>
                  <a:lnTo>
                    <a:pt x="1043" y="3130"/>
                  </a:lnTo>
                  <a:lnTo>
                    <a:pt x="1043" y="4174"/>
                  </a:lnTo>
                  <a:lnTo>
                    <a:pt x="3129" y="4174"/>
                  </a:lnTo>
                  <a:lnTo>
                    <a:pt x="3129" y="3130"/>
                  </a:lnTo>
                  <a:lnTo>
                    <a:pt x="4174" y="3130"/>
                  </a:lnTo>
                  <a:lnTo>
                    <a:pt x="4174" y="1043"/>
                  </a:lnTo>
                  <a:lnTo>
                    <a:pt x="3129" y="1043"/>
                  </a:lnTo>
                  <a:lnTo>
                    <a:pt x="3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40;p51">
              <a:extLst>
                <a:ext uri="{FF2B5EF4-FFF2-40B4-BE49-F238E27FC236}">
                  <a16:creationId xmlns:a16="http://schemas.microsoft.com/office/drawing/2014/main" id="{D417E00D-7377-968E-7A7B-BA48D26AED48}"/>
                </a:ext>
              </a:extLst>
            </p:cNvPr>
            <p:cNvSpPr/>
            <p:nvPr/>
          </p:nvSpPr>
          <p:spPr>
            <a:xfrm>
              <a:off x="5603741" y="3632922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0" y="0"/>
                  </a:moveTo>
                  <a:lnTo>
                    <a:pt x="0" y="522"/>
                  </a:lnTo>
                  <a:lnTo>
                    <a:pt x="522" y="522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41;p51">
              <a:extLst>
                <a:ext uri="{FF2B5EF4-FFF2-40B4-BE49-F238E27FC236}">
                  <a16:creationId xmlns:a16="http://schemas.microsoft.com/office/drawing/2014/main" id="{152F93BA-4496-927B-1932-D79256916905}"/>
                </a:ext>
              </a:extLst>
            </p:cNvPr>
            <p:cNvSpPr/>
            <p:nvPr/>
          </p:nvSpPr>
          <p:spPr>
            <a:xfrm>
              <a:off x="5603741" y="3610210"/>
              <a:ext cx="11390" cy="11345"/>
            </a:xfrm>
            <a:custGeom>
              <a:avLst/>
              <a:gdLst/>
              <a:ahLst/>
              <a:cxnLst/>
              <a:rect l="l" t="t" r="r" b="b"/>
              <a:pathLst>
                <a:path w="523" h="521" extrusionOk="0">
                  <a:moveTo>
                    <a:pt x="0" y="1"/>
                  </a:moveTo>
                  <a:lnTo>
                    <a:pt x="0" y="521"/>
                  </a:lnTo>
                  <a:lnTo>
                    <a:pt x="522" y="521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1422;p51">
            <a:extLst>
              <a:ext uri="{FF2B5EF4-FFF2-40B4-BE49-F238E27FC236}">
                <a16:creationId xmlns:a16="http://schemas.microsoft.com/office/drawing/2014/main" id="{1DB74F09-731B-D70F-348E-483CE263180A}"/>
              </a:ext>
            </a:extLst>
          </p:cNvPr>
          <p:cNvGrpSpPr/>
          <p:nvPr/>
        </p:nvGrpSpPr>
        <p:grpSpPr>
          <a:xfrm>
            <a:off x="8287121" y="5629256"/>
            <a:ext cx="453592" cy="524598"/>
            <a:chOff x="2178881" y="4068661"/>
            <a:chExt cx="321066" cy="387747"/>
          </a:xfrm>
        </p:grpSpPr>
        <p:sp>
          <p:nvSpPr>
            <p:cNvPr id="351" name="Google Shape;1423;p51">
              <a:extLst>
                <a:ext uri="{FF2B5EF4-FFF2-40B4-BE49-F238E27FC236}">
                  <a16:creationId xmlns:a16="http://schemas.microsoft.com/office/drawing/2014/main" id="{0FE4074E-F328-DC67-01C0-D80DD2ABAD32}"/>
                </a:ext>
              </a:extLst>
            </p:cNvPr>
            <p:cNvSpPr/>
            <p:nvPr/>
          </p:nvSpPr>
          <p:spPr>
            <a:xfrm>
              <a:off x="2483875" y="4401906"/>
              <a:ext cx="12391" cy="12390"/>
            </a:xfrm>
            <a:custGeom>
              <a:avLst/>
              <a:gdLst/>
              <a:ahLst/>
              <a:cxnLst/>
              <a:rect l="l" t="t" r="r" b="b"/>
              <a:pathLst>
                <a:path w="569" h="569" extrusionOk="0">
                  <a:moveTo>
                    <a:pt x="521" y="1"/>
                  </a:moveTo>
                  <a:lnTo>
                    <a:pt x="1" y="48"/>
                  </a:lnTo>
                  <a:lnTo>
                    <a:pt x="48" y="568"/>
                  </a:lnTo>
                  <a:lnTo>
                    <a:pt x="568" y="52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424;p51">
              <a:extLst>
                <a:ext uri="{FF2B5EF4-FFF2-40B4-BE49-F238E27FC236}">
                  <a16:creationId xmlns:a16="http://schemas.microsoft.com/office/drawing/2014/main" id="{41EA548E-6EC6-49C4-C05B-CD81799C4858}"/>
                </a:ext>
              </a:extLst>
            </p:cNvPr>
            <p:cNvSpPr/>
            <p:nvPr/>
          </p:nvSpPr>
          <p:spPr>
            <a:xfrm>
              <a:off x="2178881" y="4068661"/>
              <a:ext cx="321066" cy="387747"/>
            </a:xfrm>
            <a:custGeom>
              <a:avLst/>
              <a:gdLst/>
              <a:ahLst/>
              <a:cxnLst/>
              <a:rect l="l" t="t" r="r" b="b"/>
              <a:pathLst>
                <a:path w="14743" h="17807" extrusionOk="0">
                  <a:moveTo>
                    <a:pt x="3360" y="5261"/>
                  </a:moveTo>
                  <a:cubicBezTo>
                    <a:pt x="3504" y="5261"/>
                    <a:pt x="3622" y="5376"/>
                    <a:pt x="3622" y="5522"/>
                  </a:cubicBezTo>
                  <a:lnTo>
                    <a:pt x="3622" y="6825"/>
                  </a:lnTo>
                  <a:lnTo>
                    <a:pt x="3360" y="6825"/>
                  </a:lnTo>
                  <a:cubicBezTo>
                    <a:pt x="3215" y="6825"/>
                    <a:pt x="3099" y="6710"/>
                    <a:pt x="3099" y="6564"/>
                  </a:cubicBezTo>
                  <a:lnTo>
                    <a:pt x="3099" y="5522"/>
                  </a:lnTo>
                  <a:cubicBezTo>
                    <a:pt x="3099" y="5376"/>
                    <a:pt x="3215" y="5261"/>
                    <a:pt x="3360" y="5261"/>
                  </a:cubicBezTo>
                  <a:close/>
                  <a:moveTo>
                    <a:pt x="11380" y="5261"/>
                  </a:moveTo>
                  <a:cubicBezTo>
                    <a:pt x="11523" y="5261"/>
                    <a:pt x="11641" y="5376"/>
                    <a:pt x="11641" y="5522"/>
                  </a:cubicBezTo>
                  <a:lnTo>
                    <a:pt x="11641" y="6564"/>
                  </a:lnTo>
                  <a:cubicBezTo>
                    <a:pt x="11641" y="6710"/>
                    <a:pt x="11523" y="6825"/>
                    <a:pt x="11380" y="6825"/>
                  </a:cubicBezTo>
                  <a:lnTo>
                    <a:pt x="11119" y="6825"/>
                  </a:lnTo>
                  <a:lnTo>
                    <a:pt x="11119" y="5522"/>
                  </a:lnTo>
                  <a:cubicBezTo>
                    <a:pt x="11121" y="5379"/>
                    <a:pt x="11236" y="5261"/>
                    <a:pt x="11380" y="5261"/>
                  </a:cubicBezTo>
                  <a:close/>
                  <a:moveTo>
                    <a:pt x="5507" y="4255"/>
                  </a:moveTo>
                  <a:cubicBezTo>
                    <a:pt x="6825" y="5036"/>
                    <a:pt x="8713" y="5222"/>
                    <a:pt x="10646" y="5254"/>
                  </a:cubicBezTo>
                  <a:cubicBezTo>
                    <a:pt x="10614" y="5340"/>
                    <a:pt x="10599" y="5430"/>
                    <a:pt x="10599" y="5522"/>
                  </a:cubicBezTo>
                  <a:lnTo>
                    <a:pt x="10599" y="7089"/>
                  </a:lnTo>
                  <a:cubicBezTo>
                    <a:pt x="10599" y="7703"/>
                    <a:pt x="10235" y="8448"/>
                    <a:pt x="9648" y="9036"/>
                  </a:cubicBezTo>
                  <a:cubicBezTo>
                    <a:pt x="8994" y="9693"/>
                    <a:pt x="8184" y="10055"/>
                    <a:pt x="7371" y="10055"/>
                  </a:cubicBezTo>
                  <a:cubicBezTo>
                    <a:pt x="6556" y="10055"/>
                    <a:pt x="5747" y="9693"/>
                    <a:pt x="5092" y="9036"/>
                  </a:cubicBezTo>
                  <a:cubicBezTo>
                    <a:pt x="4505" y="8448"/>
                    <a:pt x="4144" y="7703"/>
                    <a:pt x="4144" y="7089"/>
                  </a:cubicBezTo>
                  <a:lnTo>
                    <a:pt x="4142" y="7086"/>
                  </a:lnTo>
                  <a:lnTo>
                    <a:pt x="4142" y="5522"/>
                  </a:lnTo>
                  <a:cubicBezTo>
                    <a:pt x="4144" y="5402"/>
                    <a:pt x="4116" y="5282"/>
                    <a:pt x="4062" y="5175"/>
                  </a:cubicBezTo>
                  <a:cubicBezTo>
                    <a:pt x="4272" y="5126"/>
                    <a:pt x="4478" y="5051"/>
                    <a:pt x="4670" y="4957"/>
                  </a:cubicBezTo>
                  <a:cubicBezTo>
                    <a:pt x="5028" y="4779"/>
                    <a:pt x="5312" y="4540"/>
                    <a:pt x="5507" y="4255"/>
                  </a:cubicBezTo>
                  <a:close/>
                  <a:moveTo>
                    <a:pt x="8450" y="10391"/>
                  </a:moveTo>
                  <a:lnTo>
                    <a:pt x="8529" y="11179"/>
                  </a:lnTo>
                  <a:lnTo>
                    <a:pt x="8473" y="12107"/>
                  </a:lnTo>
                  <a:lnTo>
                    <a:pt x="7371" y="12801"/>
                  </a:lnTo>
                  <a:lnTo>
                    <a:pt x="6267" y="12107"/>
                  </a:lnTo>
                  <a:lnTo>
                    <a:pt x="6211" y="11179"/>
                  </a:lnTo>
                  <a:lnTo>
                    <a:pt x="6290" y="10391"/>
                  </a:lnTo>
                  <a:cubicBezTo>
                    <a:pt x="6637" y="10511"/>
                    <a:pt x="7003" y="10573"/>
                    <a:pt x="7371" y="10575"/>
                  </a:cubicBezTo>
                  <a:cubicBezTo>
                    <a:pt x="7737" y="10573"/>
                    <a:pt x="8103" y="10511"/>
                    <a:pt x="8450" y="10391"/>
                  </a:cubicBezTo>
                  <a:close/>
                  <a:moveTo>
                    <a:pt x="4050" y="11883"/>
                  </a:moveTo>
                  <a:lnTo>
                    <a:pt x="4612" y="14440"/>
                  </a:lnTo>
                  <a:lnTo>
                    <a:pt x="3814" y="15356"/>
                  </a:lnTo>
                  <a:lnTo>
                    <a:pt x="4848" y="17285"/>
                  </a:lnTo>
                  <a:lnTo>
                    <a:pt x="3416" y="17285"/>
                  </a:lnTo>
                  <a:lnTo>
                    <a:pt x="3416" y="15964"/>
                  </a:lnTo>
                  <a:lnTo>
                    <a:pt x="2894" y="15964"/>
                  </a:lnTo>
                  <a:lnTo>
                    <a:pt x="2894" y="17285"/>
                  </a:lnTo>
                  <a:lnTo>
                    <a:pt x="570" y="17285"/>
                  </a:lnTo>
                  <a:lnTo>
                    <a:pt x="805" y="14665"/>
                  </a:lnTo>
                  <a:cubicBezTo>
                    <a:pt x="946" y="13090"/>
                    <a:pt x="1186" y="12606"/>
                    <a:pt x="2609" y="12217"/>
                  </a:cubicBezTo>
                  <a:lnTo>
                    <a:pt x="4050" y="11883"/>
                  </a:lnTo>
                  <a:close/>
                  <a:moveTo>
                    <a:pt x="9032" y="11497"/>
                  </a:moveTo>
                  <a:lnTo>
                    <a:pt x="10183" y="11765"/>
                  </a:lnTo>
                  <a:lnTo>
                    <a:pt x="9563" y="14584"/>
                  </a:lnTo>
                  <a:lnTo>
                    <a:pt x="10297" y="15427"/>
                  </a:lnTo>
                  <a:lnTo>
                    <a:pt x="9302" y="17285"/>
                  </a:lnTo>
                  <a:lnTo>
                    <a:pt x="8690" y="17285"/>
                  </a:lnTo>
                  <a:lnTo>
                    <a:pt x="9032" y="11497"/>
                  </a:lnTo>
                  <a:close/>
                  <a:moveTo>
                    <a:pt x="5708" y="11497"/>
                  </a:moveTo>
                  <a:lnTo>
                    <a:pt x="6051" y="17287"/>
                  </a:lnTo>
                  <a:lnTo>
                    <a:pt x="5439" y="17287"/>
                  </a:lnTo>
                  <a:lnTo>
                    <a:pt x="4443" y="15427"/>
                  </a:lnTo>
                  <a:lnTo>
                    <a:pt x="5177" y="14586"/>
                  </a:lnTo>
                  <a:lnTo>
                    <a:pt x="4559" y="11765"/>
                  </a:lnTo>
                  <a:lnTo>
                    <a:pt x="5708" y="11497"/>
                  </a:lnTo>
                  <a:close/>
                  <a:moveTo>
                    <a:pt x="8435" y="12750"/>
                  </a:moveTo>
                  <a:lnTo>
                    <a:pt x="8167" y="17287"/>
                  </a:lnTo>
                  <a:lnTo>
                    <a:pt x="6573" y="17287"/>
                  </a:lnTo>
                  <a:lnTo>
                    <a:pt x="6305" y="12750"/>
                  </a:lnTo>
                  <a:lnTo>
                    <a:pt x="7371" y="13417"/>
                  </a:lnTo>
                  <a:lnTo>
                    <a:pt x="8435" y="12750"/>
                  </a:lnTo>
                  <a:close/>
                  <a:moveTo>
                    <a:pt x="5967" y="0"/>
                  </a:moveTo>
                  <a:cubicBezTo>
                    <a:pt x="5342" y="2"/>
                    <a:pt x="4805" y="445"/>
                    <a:pt x="4687" y="1060"/>
                  </a:cubicBezTo>
                  <a:cubicBezTo>
                    <a:pt x="3780" y="1180"/>
                    <a:pt x="3099" y="1954"/>
                    <a:pt x="3099" y="2870"/>
                  </a:cubicBezTo>
                  <a:lnTo>
                    <a:pt x="3099" y="3392"/>
                  </a:lnTo>
                  <a:lnTo>
                    <a:pt x="3619" y="3392"/>
                  </a:lnTo>
                  <a:lnTo>
                    <a:pt x="3619" y="2870"/>
                  </a:lnTo>
                  <a:cubicBezTo>
                    <a:pt x="3622" y="2250"/>
                    <a:pt x="4056" y="1717"/>
                    <a:pt x="4664" y="1590"/>
                  </a:cubicBezTo>
                  <a:lnTo>
                    <a:pt x="4664" y="2348"/>
                  </a:lnTo>
                  <a:lnTo>
                    <a:pt x="5186" y="2348"/>
                  </a:lnTo>
                  <a:lnTo>
                    <a:pt x="5186" y="1304"/>
                  </a:lnTo>
                  <a:cubicBezTo>
                    <a:pt x="5186" y="871"/>
                    <a:pt x="5535" y="522"/>
                    <a:pt x="5967" y="522"/>
                  </a:cubicBezTo>
                  <a:lnTo>
                    <a:pt x="8249" y="522"/>
                  </a:lnTo>
                  <a:cubicBezTo>
                    <a:pt x="9832" y="522"/>
                    <a:pt x="11117" y="1807"/>
                    <a:pt x="11119" y="3390"/>
                  </a:cubicBezTo>
                  <a:lnTo>
                    <a:pt x="11119" y="4737"/>
                  </a:lnTo>
                  <a:cubicBezTo>
                    <a:pt x="8989" y="4726"/>
                    <a:pt x="6870" y="4572"/>
                    <a:pt x="5563" y="3671"/>
                  </a:cubicBezTo>
                  <a:lnTo>
                    <a:pt x="5306" y="3495"/>
                  </a:lnTo>
                  <a:lnTo>
                    <a:pt x="5177" y="3778"/>
                  </a:lnTo>
                  <a:cubicBezTo>
                    <a:pt x="4916" y="4356"/>
                    <a:pt x="4234" y="4657"/>
                    <a:pt x="3619" y="4724"/>
                  </a:cubicBezTo>
                  <a:lnTo>
                    <a:pt x="3619" y="3913"/>
                  </a:lnTo>
                  <a:lnTo>
                    <a:pt x="3099" y="3913"/>
                  </a:lnTo>
                  <a:lnTo>
                    <a:pt x="3099" y="4784"/>
                  </a:lnTo>
                  <a:cubicBezTo>
                    <a:pt x="2787" y="4895"/>
                    <a:pt x="2577" y="5190"/>
                    <a:pt x="2577" y="5520"/>
                  </a:cubicBezTo>
                  <a:lnTo>
                    <a:pt x="2577" y="6564"/>
                  </a:lnTo>
                  <a:cubicBezTo>
                    <a:pt x="2577" y="6997"/>
                    <a:pt x="2928" y="7345"/>
                    <a:pt x="3360" y="7348"/>
                  </a:cubicBezTo>
                  <a:lnTo>
                    <a:pt x="3639" y="7348"/>
                  </a:lnTo>
                  <a:cubicBezTo>
                    <a:pt x="3761" y="8418"/>
                    <a:pt x="4621" y="9584"/>
                    <a:pt x="5787" y="10179"/>
                  </a:cubicBezTo>
                  <a:lnTo>
                    <a:pt x="5710" y="10962"/>
                  </a:lnTo>
                  <a:lnTo>
                    <a:pt x="2487" y="11709"/>
                  </a:lnTo>
                  <a:lnTo>
                    <a:pt x="2477" y="11712"/>
                  </a:lnTo>
                  <a:cubicBezTo>
                    <a:pt x="1614" y="11949"/>
                    <a:pt x="1109" y="12244"/>
                    <a:pt x="792" y="12705"/>
                  </a:cubicBezTo>
                  <a:cubicBezTo>
                    <a:pt x="471" y="13169"/>
                    <a:pt x="360" y="13781"/>
                    <a:pt x="283" y="14618"/>
                  </a:cubicBezTo>
                  <a:lnTo>
                    <a:pt x="0" y="17807"/>
                  </a:lnTo>
                  <a:lnTo>
                    <a:pt x="14742" y="17807"/>
                  </a:lnTo>
                  <a:lnTo>
                    <a:pt x="14612" y="16354"/>
                  </a:lnTo>
                  <a:lnTo>
                    <a:pt x="14092" y="16399"/>
                  </a:lnTo>
                  <a:lnTo>
                    <a:pt x="14171" y="17285"/>
                  </a:lnTo>
                  <a:lnTo>
                    <a:pt x="11849" y="17285"/>
                  </a:lnTo>
                  <a:lnTo>
                    <a:pt x="11849" y="15964"/>
                  </a:lnTo>
                  <a:lnTo>
                    <a:pt x="11326" y="15964"/>
                  </a:lnTo>
                  <a:lnTo>
                    <a:pt x="11326" y="17285"/>
                  </a:lnTo>
                  <a:lnTo>
                    <a:pt x="9892" y="17285"/>
                  </a:lnTo>
                  <a:lnTo>
                    <a:pt x="10926" y="15356"/>
                  </a:lnTo>
                  <a:lnTo>
                    <a:pt x="10130" y="14440"/>
                  </a:lnTo>
                  <a:lnTo>
                    <a:pt x="10691" y="11883"/>
                  </a:lnTo>
                  <a:lnTo>
                    <a:pt x="12131" y="12217"/>
                  </a:lnTo>
                  <a:cubicBezTo>
                    <a:pt x="13554" y="12606"/>
                    <a:pt x="13794" y="13090"/>
                    <a:pt x="13935" y="14665"/>
                  </a:cubicBezTo>
                  <a:lnTo>
                    <a:pt x="13952" y="14840"/>
                  </a:lnTo>
                  <a:lnTo>
                    <a:pt x="14472" y="14793"/>
                  </a:lnTo>
                  <a:lnTo>
                    <a:pt x="14455" y="14618"/>
                  </a:lnTo>
                  <a:cubicBezTo>
                    <a:pt x="14380" y="13781"/>
                    <a:pt x="14269" y="13169"/>
                    <a:pt x="13948" y="12702"/>
                  </a:cubicBezTo>
                  <a:cubicBezTo>
                    <a:pt x="13629" y="12244"/>
                    <a:pt x="13126" y="11947"/>
                    <a:pt x="12262" y="11712"/>
                  </a:cubicBezTo>
                  <a:lnTo>
                    <a:pt x="9030" y="10962"/>
                  </a:lnTo>
                  <a:lnTo>
                    <a:pt x="8953" y="10179"/>
                  </a:lnTo>
                  <a:cubicBezTo>
                    <a:pt x="10119" y="9584"/>
                    <a:pt x="10980" y="8416"/>
                    <a:pt x="11104" y="7345"/>
                  </a:cubicBezTo>
                  <a:lnTo>
                    <a:pt x="11380" y="7345"/>
                  </a:lnTo>
                  <a:cubicBezTo>
                    <a:pt x="11812" y="7345"/>
                    <a:pt x="12161" y="6997"/>
                    <a:pt x="12163" y="6564"/>
                  </a:cubicBezTo>
                  <a:lnTo>
                    <a:pt x="12163" y="5520"/>
                  </a:lnTo>
                  <a:cubicBezTo>
                    <a:pt x="12161" y="5188"/>
                    <a:pt x="11953" y="4893"/>
                    <a:pt x="11641" y="4784"/>
                  </a:cubicBezTo>
                  <a:lnTo>
                    <a:pt x="11641" y="3392"/>
                  </a:lnTo>
                  <a:cubicBezTo>
                    <a:pt x="11639" y="1520"/>
                    <a:pt x="10121" y="2"/>
                    <a:pt x="8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425;p51">
              <a:extLst>
                <a:ext uri="{FF2B5EF4-FFF2-40B4-BE49-F238E27FC236}">
                  <a16:creationId xmlns:a16="http://schemas.microsoft.com/office/drawing/2014/main" id="{C8E88C51-FBF7-146B-C3EB-51AB789C161E}"/>
                </a:ext>
              </a:extLst>
            </p:cNvPr>
            <p:cNvSpPr/>
            <p:nvPr/>
          </p:nvSpPr>
          <p:spPr>
            <a:xfrm>
              <a:off x="2384787" y="4108401"/>
              <a:ext cx="11411" cy="11410"/>
            </a:xfrm>
            <a:custGeom>
              <a:avLst/>
              <a:gdLst/>
              <a:ahLst/>
              <a:cxnLst/>
              <a:rect l="l" t="t" r="r" b="b"/>
              <a:pathLst>
                <a:path w="524" h="524" extrusionOk="0">
                  <a:moveTo>
                    <a:pt x="3" y="1"/>
                  </a:moveTo>
                  <a:lnTo>
                    <a:pt x="1" y="523"/>
                  </a:lnTo>
                  <a:lnTo>
                    <a:pt x="523" y="52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426;p51">
              <a:extLst>
                <a:ext uri="{FF2B5EF4-FFF2-40B4-BE49-F238E27FC236}">
                  <a16:creationId xmlns:a16="http://schemas.microsoft.com/office/drawing/2014/main" id="{2374163E-8141-2A14-0488-E435BA8F4A55}"/>
                </a:ext>
              </a:extLst>
            </p:cNvPr>
            <p:cNvSpPr/>
            <p:nvPr/>
          </p:nvSpPr>
          <p:spPr>
            <a:xfrm>
              <a:off x="2362095" y="4097034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1" y="1"/>
                  </a:moveTo>
                  <a:lnTo>
                    <a:pt x="1" y="523"/>
                  </a:lnTo>
                  <a:lnTo>
                    <a:pt x="523" y="52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8"/>
          <p:cNvSpPr txBox="1">
            <a:spLocks noGrp="1"/>
          </p:cNvSpPr>
          <p:nvPr>
            <p:ph type="subTitle" idx="2"/>
          </p:nvPr>
        </p:nvSpPr>
        <p:spPr>
          <a:xfrm>
            <a:off x="636969" y="2547767"/>
            <a:ext cx="3706000" cy="62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diseases</a:t>
            </a:r>
            <a:endParaRPr dirty="0"/>
          </a:p>
        </p:txBody>
      </p:sp>
      <p:sp>
        <p:nvSpPr>
          <p:cNvPr id="580" name="Google Shape;580;p38"/>
          <p:cNvSpPr txBox="1">
            <a:spLocks noGrp="1"/>
          </p:cNvSpPr>
          <p:nvPr>
            <p:ph type="subTitle" idx="3"/>
          </p:nvPr>
        </p:nvSpPr>
        <p:spPr>
          <a:xfrm>
            <a:off x="421192" y="5110333"/>
            <a:ext cx="4137554" cy="72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>
                <a:latin typeface="Aptos" panose="020B0004020202020204" pitchFamily="34" charset="0"/>
              </a:rPr>
              <a:t>Store treatment plans associated with specific diseases and diagnoses with detailed descriptions.</a:t>
            </a:r>
          </a:p>
          <a:p>
            <a:pPr marL="0" indent="0"/>
            <a:endParaRPr lang="en-US" dirty="0"/>
          </a:p>
          <a:p>
            <a:pPr marL="0" indent="0"/>
            <a:endParaRPr dirty="0"/>
          </a:p>
        </p:txBody>
      </p:sp>
      <p:sp>
        <p:nvSpPr>
          <p:cNvPr id="581" name="Google Shape;581;p38"/>
          <p:cNvSpPr txBox="1">
            <a:spLocks noGrp="1"/>
          </p:cNvSpPr>
          <p:nvPr>
            <p:ph type="subTitle" idx="4"/>
          </p:nvPr>
        </p:nvSpPr>
        <p:spPr>
          <a:xfrm>
            <a:off x="421196" y="4590325"/>
            <a:ext cx="4137554" cy="62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s-ES" dirty="0"/>
              <a:t>t</a:t>
            </a:r>
            <a:r>
              <a:rPr lang="en" dirty="0"/>
              <a:t>reatment plans</a:t>
            </a:r>
            <a:endParaRPr dirty="0"/>
          </a:p>
        </p:txBody>
      </p:sp>
      <p:sp>
        <p:nvSpPr>
          <p:cNvPr id="582" name="Google Shape;582;p38"/>
          <p:cNvSpPr txBox="1">
            <a:spLocks noGrp="1"/>
          </p:cNvSpPr>
          <p:nvPr>
            <p:ph type="subTitle" idx="5"/>
          </p:nvPr>
        </p:nvSpPr>
        <p:spPr>
          <a:xfrm>
            <a:off x="4804973" y="3067761"/>
            <a:ext cx="3407121" cy="72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>
                <a:latin typeface="Aptos" panose="020B0004020202020204" pitchFamily="34" charset="0"/>
              </a:rPr>
              <a:t>Record and manage symptoms.</a:t>
            </a:r>
          </a:p>
        </p:txBody>
      </p:sp>
      <p:sp>
        <p:nvSpPr>
          <p:cNvPr id="583" name="Google Shape;583;p3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Our services</a:t>
            </a:r>
            <a:endParaRPr/>
          </a:p>
        </p:txBody>
      </p:sp>
      <p:sp>
        <p:nvSpPr>
          <p:cNvPr id="584" name="Google Shape;584;p38"/>
          <p:cNvSpPr txBox="1">
            <a:spLocks noGrp="1"/>
          </p:cNvSpPr>
          <p:nvPr>
            <p:ph type="subTitle" idx="1"/>
          </p:nvPr>
        </p:nvSpPr>
        <p:spPr>
          <a:xfrm>
            <a:off x="636973" y="3067761"/>
            <a:ext cx="3706000" cy="72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-ES" dirty="0">
                <a:latin typeface="Aptos" panose="020B0004020202020204" pitchFamily="34" charset="0"/>
              </a:rPr>
              <a:t>Store and </a:t>
            </a:r>
            <a:r>
              <a:rPr lang="es-ES" dirty="0" err="1">
                <a:latin typeface="Aptos" panose="020B0004020202020204" pitchFamily="34" charset="0"/>
              </a:rPr>
              <a:t>manage</a:t>
            </a:r>
            <a:r>
              <a:rPr lang="es-ES" dirty="0">
                <a:latin typeface="Aptos" panose="020B0004020202020204" pitchFamily="34" charset="0"/>
              </a:rPr>
              <a:t> </a:t>
            </a:r>
            <a:r>
              <a:rPr lang="es-ES" dirty="0" err="1">
                <a:latin typeface="Aptos" panose="020B0004020202020204" pitchFamily="34" charset="0"/>
              </a:rPr>
              <a:t>information</a:t>
            </a:r>
            <a:r>
              <a:rPr lang="es-ES" dirty="0">
                <a:latin typeface="Aptos" panose="020B0004020202020204" pitchFamily="34" charset="0"/>
              </a:rPr>
              <a:t> </a:t>
            </a:r>
            <a:r>
              <a:rPr lang="es-ES" dirty="0" err="1">
                <a:latin typeface="Aptos" panose="020B0004020202020204" pitchFamily="34" charset="0"/>
              </a:rPr>
              <a:t>on</a:t>
            </a:r>
            <a:r>
              <a:rPr lang="es-ES" dirty="0">
                <a:latin typeface="Aptos" panose="020B0004020202020204" pitchFamily="34" charset="0"/>
              </a:rPr>
              <a:t> </a:t>
            </a:r>
            <a:r>
              <a:rPr lang="es-ES" dirty="0" err="1">
                <a:latin typeface="Aptos" panose="020B0004020202020204" pitchFamily="34" charset="0"/>
              </a:rPr>
              <a:t>infectious</a:t>
            </a:r>
            <a:r>
              <a:rPr lang="es-ES" dirty="0">
                <a:latin typeface="Aptos" panose="020B0004020202020204" pitchFamily="34" charset="0"/>
              </a:rPr>
              <a:t> </a:t>
            </a:r>
            <a:r>
              <a:rPr lang="es-ES" dirty="0" err="1">
                <a:latin typeface="Aptos" panose="020B0004020202020204" pitchFamily="34" charset="0"/>
              </a:rPr>
              <a:t>diseases</a:t>
            </a:r>
            <a:r>
              <a:rPr lang="es-ES" dirty="0">
                <a:latin typeface="Aptos" panose="020B0004020202020204" pitchFamily="34" charset="0"/>
              </a:rPr>
              <a:t>.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585" name="Google Shape;585;p38"/>
          <p:cNvSpPr txBox="1">
            <a:spLocks noGrp="1"/>
          </p:cNvSpPr>
          <p:nvPr>
            <p:ph type="subTitle" idx="6"/>
          </p:nvPr>
        </p:nvSpPr>
        <p:spPr>
          <a:xfrm>
            <a:off x="4804969" y="2547767"/>
            <a:ext cx="3706000" cy="62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symptoms</a:t>
            </a:r>
            <a:endParaRPr dirty="0"/>
          </a:p>
        </p:txBody>
      </p:sp>
      <p:sp>
        <p:nvSpPr>
          <p:cNvPr id="586" name="Google Shape;586;p38"/>
          <p:cNvSpPr txBox="1">
            <a:spLocks noGrp="1"/>
          </p:cNvSpPr>
          <p:nvPr>
            <p:ph type="subTitle" idx="7"/>
          </p:nvPr>
        </p:nvSpPr>
        <p:spPr>
          <a:xfrm>
            <a:off x="4804973" y="5059998"/>
            <a:ext cx="3863523" cy="72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>
                <a:latin typeface="Aptos" panose="020B0004020202020204" pitchFamily="34" charset="0"/>
              </a:rPr>
              <a:t>Track diagnoses made by Doctors associated with specific Medical Records and Patients.</a:t>
            </a:r>
          </a:p>
          <a:p>
            <a:pPr marL="0" indent="0"/>
            <a:endParaRPr lang="en-US" dirty="0"/>
          </a:p>
        </p:txBody>
      </p:sp>
      <p:sp>
        <p:nvSpPr>
          <p:cNvPr id="587" name="Google Shape;587;p38"/>
          <p:cNvSpPr txBox="1">
            <a:spLocks noGrp="1"/>
          </p:cNvSpPr>
          <p:nvPr>
            <p:ph type="subTitle" idx="8"/>
          </p:nvPr>
        </p:nvSpPr>
        <p:spPr>
          <a:xfrm>
            <a:off x="4804969" y="4590325"/>
            <a:ext cx="3706000" cy="62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diagnoses</a:t>
            </a:r>
            <a:endParaRPr dirty="0"/>
          </a:p>
        </p:txBody>
      </p:sp>
      <p:sp>
        <p:nvSpPr>
          <p:cNvPr id="618" name="Google Shape;618;p38"/>
          <p:cNvSpPr/>
          <p:nvPr/>
        </p:nvSpPr>
        <p:spPr>
          <a:xfrm>
            <a:off x="1052202" y="6238178"/>
            <a:ext cx="629600" cy="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19" name="Google Shape;619;p38"/>
          <p:cNvSpPr/>
          <p:nvPr/>
        </p:nvSpPr>
        <p:spPr>
          <a:xfrm>
            <a:off x="4955798" y="6238178"/>
            <a:ext cx="629600" cy="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2" name="Google Shape;1356;p51">
            <a:extLst>
              <a:ext uri="{FF2B5EF4-FFF2-40B4-BE49-F238E27FC236}">
                <a16:creationId xmlns:a16="http://schemas.microsoft.com/office/drawing/2014/main" id="{2124A064-4F5C-081A-D47B-06A47B67EBC4}"/>
              </a:ext>
            </a:extLst>
          </p:cNvPr>
          <p:cNvGrpSpPr/>
          <p:nvPr/>
        </p:nvGrpSpPr>
        <p:grpSpPr>
          <a:xfrm>
            <a:off x="767971" y="2027759"/>
            <a:ext cx="513285" cy="476017"/>
            <a:chOff x="6000789" y="1650003"/>
            <a:chExt cx="387857" cy="376381"/>
          </a:xfrm>
        </p:grpSpPr>
        <p:sp>
          <p:nvSpPr>
            <p:cNvPr id="3" name="Google Shape;1357;p51">
              <a:extLst>
                <a:ext uri="{FF2B5EF4-FFF2-40B4-BE49-F238E27FC236}">
                  <a16:creationId xmlns:a16="http://schemas.microsoft.com/office/drawing/2014/main" id="{141725FA-C93E-70E4-6542-18BE758E3E52}"/>
                </a:ext>
              </a:extLst>
            </p:cNvPr>
            <p:cNvSpPr/>
            <p:nvPr/>
          </p:nvSpPr>
          <p:spPr>
            <a:xfrm>
              <a:off x="6000789" y="1818803"/>
              <a:ext cx="209543" cy="207581"/>
            </a:xfrm>
            <a:custGeom>
              <a:avLst/>
              <a:gdLst/>
              <a:ahLst/>
              <a:cxnLst/>
              <a:rect l="l" t="t" r="r" b="b"/>
              <a:pathLst>
                <a:path w="9622" h="9533" extrusionOk="0">
                  <a:moveTo>
                    <a:pt x="3329" y="5839"/>
                  </a:moveTo>
                  <a:cubicBezTo>
                    <a:pt x="3446" y="5967"/>
                    <a:pt x="3568" y="6089"/>
                    <a:pt x="3697" y="6207"/>
                  </a:cubicBezTo>
                  <a:lnTo>
                    <a:pt x="2954" y="6949"/>
                  </a:lnTo>
                  <a:lnTo>
                    <a:pt x="3138" y="7133"/>
                  </a:lnTo>
                  <a:cubicBezTo>
                    <a:pt x="3241" y="7234"/>
                    <a:pt x="3241" y="7399"/>
                    <a:pt x="3138" y="7501"/>
                  </a:cubicBezTo>
                  <a:cubicBezTo>
                    <a:pt x="3088" y="7553"/>
                    <a:pt x="3022" y="7579"/>
                    <a:pt x="2955" y="7579"/>
                  </a:cubicBezTo>
                  <a:cubicBezTo>
                    <a:pt x="2888" y="7579"/>
                    <a:pt x="2822" y="7553"/>
                    <a:pt x="2770" y="7501"/>
                  </a:cubicBezTo>
                  <a:lnTo>
                    <a:pt x="2034" y="6763"/>
                  </a:lnTo>
                  <a:cubicBezTo>
                    <a:pt x="1931" y="6663"/>
                    <a:pt x="1931" y="6498"/>
                    <a:pt x="2034" y="6395"/>
                  </a:cubicBezTo>
                  <a:cubicBezTo>
                    <a:pt x="2084" y="6344"/>
                    <a:pt x="2151" y="6318"/>
                    <a:pt x="2217" y="6318"/>
                  </a:cubicBezTo>
                  <a:cubicBezTo>
                    <a:pt x="2284" y="6318"/>
                    <a:pt x="2351" y="6344"/>
                    <a:pt x="2402" y="6395"/>
                  </a:cubicBezTo>
                  <a:lnTo>
                    <a:pt x="2586" y="6579"/>
                  </a:lnTo>
                  <a:lnTo>
                    <a:pt x="3329" y="5839"/>
                  </a:lnTo>
                  <a:close/>
                  <a:moveTo>
                    <a:pt x="2175" y="0"/>
                  </a:moveTo>
                  <a:cubicBezTo>
                    <a:pt x="2034" y="383"/>
                    <a:pt x="1935" y="781"/>
                    <a:pt x="1880" y="1186"/>
                  </a:cubicBezTo>
                  <a:lnTo>
                    <a:pt x="1522" y="1186"/>
                  </a:lnTo>
                  <a:cubicBezTo>
                    <a:pt x="1409" y="869"/>
                    <a:pt x="1109" y="663"/>
                    <a:pt x="783" y="663"/>
                  </a:cubicBezTo>
                  <a:cubicBezTo>
                    <a:pt x="740" y="663"/>
                    <a:pt x="696" y="667"/>
                    <a:pt x="651" y="674"/>
                  </a:cubicBezTo>
                  <a:cubicBezTo>
                    <a:pt x="275" y="741"/>
                    <a:pt x="1" y="1066"/>
                    <a:pt x="1" y="1447"/>
                  </a:cubicBezTo>
                  <a:lnTo>
                    <a:pt x="1" y="2489"/>
                  </a:lnTo>
                  <a:cubicBezTo>
                    <a:pt x="1" y="2870"/>
                    <a:pt x="275" y="3198"/>
                    <a:pt x="651" y="3262"/>
                  </a:cubicBezTo>
                  <a:cubicBezTo>
                    <a:pt x="696" y="3269"/>
                    <a:pt x="740" y="3273"/>
                    <a:pt x="783" y="3273"/>
                  </a:cubicBezTo>
                  <a:cubicBezTo>
                    <a:pt x="1109" y="3273"/>
                    <a:pt x="1409" y="3067"/>
                    <a:pt x="1522" y="2750"/>
                  </a:cubicBezTo>
                  <a:lnTo>
                    <a:pt x="1880" y="2750"/>
                  </a:lnTo>
                  <a:cubicBezTo>
                    <a:pt x="2013" y="3726"/>
                    <a:pt x="2396" y="4651"/>
                    <a:pt x="2993" y="5436"/>
                  </a:cubicBezTo>
                  <a:lnTo>
                    <a:pt x="2554" y="5873"/>
                  </a:lnTo>
                  <a:cubicBezTo>
                    <a:pt x="2446" y="5822"/>
                    <a:pt x="2331" y="5797"/>
                    <a:pt x="2218" y="5797"/>
                  </a:cubicBezTo>
                  <a:cubicBezTo>
                    <a:pt x="1970" y="5797"/>
                    <a:pt x="1729" y="5914"/>
                    <a:pt x="1578" y="6127"/>
                  </a:cubicBezTo>
                  <a:cubicBezTo>
                    <a:pt x="1360" y="6440"/>
                    <a:pt x="1394" y="6864"/>
                    <a:pt x="1664" y="7133"/>
                  </a:cubicBezTo>
                  <a:lnTo>
                    <a:pt x="2400" y="7870"/>
                  </a:lnTo>
                  <a:cubicBezTo>
                    <a:pt x="2551" y="8021"/>
                    <a:pt x="2752" y="8099"/>
                    <a:pt x="2954" y="8099"/>
                  </a:cubicBezTo>
                  <a:cubicBezTo>
                    <a:pt x="3112" y="8099"/>
                    <a:pt x="3270" y="8052"/>
                    <a:pt x="3406" y="7955"/>
                  </a:cubicBezTo>
                  <a:cubicBezTo>
                    <a:pt x="3716" y="7737"/>
                    <a:pt x="3825" y="7324"/>
                    <a:pt x="3661" y="6979"/>
                  </a:cubicBezTo>
                  <a:lnTo>
                    <a:pt x="4099" y="6543"/>
                  </a:lnTo>
                  <a:cubicBezTo>
                    <a:pt x="4883" y="7138"/>
                    <a:pt x="5807" y="7521"/>
                    <a:pt x="6783" y="7653"/>
                  </a:cubicBezTo>
                  <a:lnTo>
                    <a:pt x="6783" y="8013"/>
                  </a:lnTo>
                  <a:cubicBezTo>
                    <a:pt x="6424" y="8139"/>
                    <a:pt x="6207" y="8507"/>
                    <a:pt x="6272" y="8882"/>
                  </a:cubicBezTo>
                  <a:cubicBezTo>
                    <a:pt x="6338" y="9259"/>
                    <a:pt x="6663" y="9533"/>
                    <a:pt x="7044" y="9533"/>
                  </a:cubicBezTo>
                  <a:lnTo>
                    <a:pt x="8087" y="9533"/>
                  </a:lnTo>
                  <a:cubicBezTo>
                    <a:pt x="8467" y="9533"/>
                    <a:pt x="8795" y="9259"/>
                    <a:pt x="8859" y="8882"/>
                  </a:cubicBezTo>
                  <a:cubicBezTo>
                    <a:pt x="8923" y="8507"/>
                    <a:pt x="8707" y="8139"/>
                    <a:pt x="8348" y="8013"/>
                  </a:cubicBezTo>
                  <a:lnTo>
                    <a:pt x="8348" y="7653"/>
                  </a:lnTo>
                  <a:cubicBezTo>
                    <a:pt x="8784" y="7594"/>
                    <a:pt x="9210" y="7484"/>
                    <a:pt x="9621" y="7328"/>
                  </a:cubicBezTo>
                  <a:lnTo>
                    <a:pt x="9433" y="6840"/>
                  </a:lnTo>
                  <a:cubicBezTo>
                    <a:pt x="8994" y="7009"/>
                    <a:pt x="8532" y="7116"/>
                    <a:pt x="8063" y="7161"/>
                  </a:cubicBezTo>
                  <a:lnTo>
                    <a:pt x="7828" y="7185"/>
                  </a:lnTo>
                  <a:lnTo>
                    <a:pt x="7828" y="8490"/>
                  </a:lnTo>
                  <a:lnTo>
                    <a:pt x="8087" y="8490"/>
                  </a:lnTo>
                  <a:cubicBezTo>
                    <a:pt x="8232" y="8490"/>
                    <a:pt x="8348" y="8606"/>
                    <a:pt x="8348" y="8749"/>
                  </a:cubicBezTo>
                  <a:cubicBezTo>
                    <a:pt x="8348" y="8895"/>
                    <a:pt x="8232" y="9010"/>
                    <a:pt x="8087" y="9010"/>
                  </a:cubicBezTo>
                  <a:lnTo>
                    <a:pt x="7044" y="9010"/>
                  </a:lnTo>
                  <a:cubicBezTo>
                    <a:pt x="6901" y="9010"/>
                    <a:pt x="6783" y="8895"/>
                    <a:pt x="6783" y="8749"/>
                  </a:cubicBezTo>
                  <a:cubicBezTo>
                    <a:pt x="6783" y="8606"/>
                    <a:pt x="6901" y="8490"/>
                    <a:pt x="7044" y="8490"/>
                  </a:cubicBezTo>
                  <a:lnTo>
                    <a:pt x="7305" y="8490"/>
                  </a:lnTo>
                  <a:lnTo>
                    <a:pt x="7305" y="7185"/>
                  </a:lnTo>
                  <a:lnTo>
                    <a:pt x="7068" y="7161"/>
                  </a:lnTo>
                  <a:cubicBezTo>
                    <a:pt x="4581" y="6924"/>
                    <a:pt x="2610" y="4955"/>
                    <a:pt x="2372" y="2466"/>
                  </a:cubicBezTo>
                  <a:lnTo>
                    <a:pt x="2351" y="2230"/>
                  </a:lnTo>
                  <a:lnTo>
                    <a:pt x="1045" y="2230"/>
                  </a:lnTo>
                  <a:lnTo>
                    <a:pt x="1045" y="2489"/>
                  </a:lnTo>
                  <a:cubicBezTo>
                    <a:pt x="1045" y="2635"/>
                    <a:pt x="927" y="2750"/>
                    <a:pt x="784" y="2750"/>
                  </a:cubicBezTo>
                  <a:cubicBezTo>
                    <a:pt x="641" y="2750"/>
                    <a:pt x="523" y="2635"/>
                    <a:pt x="523" y="2489"/>
                  </a:cubicBezTo>
                  <a:lnTo>
                    <a:pt x="523" y="1447"/>
                  </a:lnTo>
                  <a:cubicBezTo>
                    <a:pt x="523" y="1303"/>
                    <a:pt x="641" y="1186"/>
                    <a:pt x="784" y="1186"/>
                  </a:cubicBezTo>
                  <a:cubicBezTo>
                    <a:pt x="927" y="1186"/>
                    <a:pt x="1045" y="1303"/>
                    <a:pt x="1045" y="1447"/>
                  </a:cubicBezTo>
                  <a:lnTo>
                    <a:pt x="1045" y="1708"/>
                  </a:lnTo>
                  <a:lnTo>
                    <a:pt x="2351" y="1708"/>
                  </a:lnTo>
                  <a:lnTo>
                    <a:pt x="2372" y="1470"/>
                  </a:lnTo>
                  <a:cubicBezTo>
                    <a:pt x="2415" y="1029"/>
                    <a:pt x="2513" y="595"/>
                    <a:pt x="2665" y="178"/>
                  </a:cubicBezTo>
                  <a:lnTo>
                    <a:pt x="21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58;p51">
              <a:extLst>
                <a:ext uri="{FF2B5EF4-FFF2-40B4-BE49-F238E27FC236}">
                  <a16:creationId xmlns:a16="http://schemas.microsoft.com/office/drawing/2014/main" id="{A95E1BDB-6250-DA02-7DDA-FE6D64031FED}"/>
                </a:ext>
              </a:extLst>
            </p:cNvPr>
            <p:cNvSpPr/>
            <p:nvPr/>
          </p:nvSpPr>
          <p:spPr>
            <a:xfrm>
              <a:off x="6260725" y="1692551"/>
              <a:ext cx="85324" cy="85293"/>
            </a:xfrm>
            <a:custGeom>
              <a:avLst/>
              <a:gdLst/>
              <a:ahLst/>
              <a:cxnLst/>
              <a:rect l="l" t="t" r="r" b="b"/>
              <a:pathLst>
                <a:path w="3918" h="3917" extrusionOk="0">
                  <a:moveTo>
                    <a:pt x="2755" y="739"/>
                  </a:moveTo>
                  <a:lnTo>
                    <a:pt x="3179" y="1164"/>
                  </a:lnTo>
                  <a:lnTo>
                    <a:pt x="2385" y="1958"/>
                  </a:lnTo>
                  <a:lnTo>
                    <a:pt x="3179" y="2753"/>
                  </a:lnTo>
                  <a:lnTo>
                    <a:pt x="2753" y="3178"/>
                  </a:lnTo>
                  <a:lnTo>
                    <a:pt x="1959" y="2384"/>
                  </a:lnTo>
                  <a:lnTo>
                    <a:pt x="1165" y="3178"/>
                  </a:lnTo>
                  <a:lnTo>
                    <a:pt x="739" y="2753"/>
                  </a:lnTo>
                  <a:lnTo>
                    <a:pt x="1535" y="1958"/>
                  </a:lnTo>
                  <a:lnTo>
                    <a:pt x="739" y="1164"/>
                  </a:lnTo>
                  <a:lnTo>
                    <a:pt x="1165" y="739"/>
                  </a:lnTo>
                  <a:lnTo>
                    <a:pt x="1959" y="1533"/>
                  </a:lnTo>
                  <a:lnTo>
                    <a:pt x="2755" y="739"/>
                  </a:lnTo>
                  <a:close/>
                  <a:moveTo>
                    <a:pt x="1165" y="0"/>
                  </a:moveTo>
                  <a:lnTo>
                    <a:pt x="1" y="1164"/>
                  </a:lnTo>
                  <a:lnTo>
                    <a:pt x="797" y="1958"/>
                  </a:lnTo>
                  <a:lnTo>
                    <a:pt x="1" y="2753"/>
                  </a:lnTo>
                  <a:lnTo>
                    <a:pt x="1165" y="3917"/>
                  </a:lnTo>
                  <a:lnTo>
                    <a:pt x="1959" y="3121"/>
                  </a:lnTo>
                  <a:lnTo>
                    <a:pt x="2755" y="3917"/>
                  </a:lnTo>
                  <a:lnTo>
                    <a:pt x="3917" y="2753"/>
                  </a:lnTo>
                  <a:lnTo>
                    <a:pt x="3123" y="1958"/>
                  </a:lnTo>
                  <a:lnTo>
                    <a:pt x="3917" y="1164"/>
                  </a:lnTo>
                  <a:lnTo>
                    <a:pt x="2755" y="0"/>
                  </a:lnTo>
                  <a:lnTo>
                    <a:pt x="1959" y="794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59;p51">
              <a:extLst>
                <a:ext uri="{FF2B5EF4-FFF2-40B4-BE49-F238E27FC236}">
                  <a16:creationId xmlns:a16="http://schemas.microsoft.com/office/drawing/2014/main" id="{657B7B10-50F2-4032-6BE3-07914240EADD}"/>
                </a:ext>
              </a:extLst>
            </p:cNvPr>
            <p:cNvSpPr/>
            <p:nvPr/>
          </p:nvSpPr>
          <p:spPr>
            <a:xfrm>
              <a:off x="6030384" y="1650003"/>
              <a:ext cx="358262" cy="345134"/>
            </a:xfrm>
            <a:custGeom>
              <a:avLst/>
              <a:gdLst/>
              <a:ahLst/>
              <a:cxnLst/>
              <a:rect l="l" t="t" r="r" b="b"/>
              <a:pathLst>
                <a:path w="16451" h="15850" extrusionOk="0">
                  <a:moveTo>
                    <a:pt x="1596" y="4111"/>
                  </a:moveTo>
                  <a:cubicBezTo>
                    <a:pt x="1663" y="4111"/>
                    <a:pt x="1729" y="4136"/>
                    <a:pt x="1779" y="4186"/>
                  </a:cubicBezTo>
                  <a:cubicBezTo>
                    <a:pt x="1882" y="4289"/>
                    <a:pt x="1882" y="4454"/>
                    <a:pt x="1781" y="4557"/>
                  </a:cubicBezTo>
                  <a:lnTo>
                    <a:pt x="1595" y="4741"/>
                  </a:lnTo>
                  <a:lnTo>
                    <a:pt x="2338" y="5483"/>
                  </a:lnTo>
                  <a:cubicBezTo>
                    <a:pt x="2209" y="5601"/>
                    <a:pt x="2087" y="5723"/>
                    <a:pt x="1970" y="5852"/>
                  </a:cubicBezTo>
                  <a:lnTo>
                    <a:pt x="1227" y="5109"/>
                  </a:lnTo>
                  <a:lnTo>
                    <a:pt x="1043" y="5293"/>
                  </a:lnTo>
                  <a:cubicBezTo>
                    <a:pt x="992" y="5344"/>
                    <a:pt x="925" y="5370"/>
                    <a:pt x="858" y="5370"/>
                  </a:cubicBezTo>
                  <a:cubicBezTo>
                    <a:pt x="791" y="5370"/>
                    <a:pt x="724" y="5344"/>
                    <a:pt x="673" y="5293"/>
                  </a:cubicBezTo>
                  <a:cubicBezTo>
                    <a:pt x="572" y="5192"/>
                    <a:pt x="572" y="5028"/>
                    <a:pt x="675" y="4925"/>
                  </a:cubicBezTo>
                  <a:lnTo>
                    <a:pt x="1411" y="4186"/>
                  </a:lnTo>
                  <a:cubicBezTo>
                    <a:pt x="1463" y="4136"/>
                    <a:pt x="1529" y="4111"/>
                    <a:pt x="1596" y="4111"/>
                  </a:cubicBezTo>
                  <a:close/>
                  <a:moveTo>
                    <a:pt x="12533" y="522"/>
                  </a:moveTo>
                  <a:cubicBezTo>
                    <a:pt x="13405" y="522"/>
                    <a:pt x="14274" y="858"/>
                    <a:pt x="14933" y="1515"/>
                  </a:cubicBezTo>
                  <a:cubicBezTo>
                    <a:pt x="16140" y="2725"/>
                    <a:pt x="16262" y="4640"/>
                    <a:pt x="15216" y="5991"/>
                  </a:cubicBezTo>
                  <a:cubicBezTo>
                    <a:pt x="14553" y="6846"/>
                    <a:pt x="13553" y="7304"/>
                    <a:pt x="12535" y="7304"/>
                  </a:cubicBezTo>
                  <a:cubicBezTo>
                    <a:pt x="11945" y="7304"/>
                    <a:pt x="11350" y="7150"/>
                    <a:pt x="10811" y="6832"/>
                  </a:cubicBezTo>
                  <a:lnTo>
                    <a:pt x="10751" y="6795"/>
                  </a:lnTo>
                  <a:lnTo>
                    <a:pt x="9653" y="6795"/>
                  </a:lnTo>
                  <a:lnTo>
                    <a:pt x="9653" y="5700"/>
                  </a:lnTo>
                  <a:lnTo>
                    <a:pt x="9617" y="5637"/>
                  </a:lnTo>
                  <a:cubicBezTo>
                    <a:pt x="8748" y="4167"/>
                    <a:pt x="9107" y="2279"/>
                    <a:pt x="10458" y="1233"/>
                  </a:cubicBezTo>
                  <a:cubicBezTo>
                    <a:pt x="11072" y="757"/>
                    <a:pt x="11803" y="522"/>
                    <a:pt x="12533" y="522"/>
                  </a:cubicBezTo>
                  <a:close/>
                  <a:moveTo>
                    <a:pt x="10445" y="13588"/>
                  </a:moveTo>
                  <a:lnTo>
                    <a:pt x="11188" y="14333"/>
                  </a:lnTo>
                  <a:lnTo>
                    <a:pt x="11372" y="14147"/>
                  </a:lnTo>
                  <a:cubicBezTo>
                    <a:pt x="11422" y="14097"/>
                    <a:pt x="11489" y="14072"/>
                    <a:pt x="11556" y="14072"/>
                  </a:cubicBezTo>
                  <a:cubicBezTo>
                    <a:pt x="11623" y="14072"/>
                    <a:pt x="11690" y="14097"/>
                    <a:pt x="11740" y="14147"/>
                  </a:cubicBezTo>
                  <a:cubicBezTo>
                    <a:pt x="11843" y="14250"/>
                    <a:pt x="11843" y="14415"/>
                    <a:pt x="11740" y="14517"/>
                  </a:cubicBezTo>
                  <a:lnTo>
                    <a:pt x="11004" y="15253"/>
                  </a:lnTo>
                  <a:cubicBezTo>
                    <a:pt x="10952" y="15305"/>
                    <a:pt x="10885" y="15331"/>
                    <a:pt x="10819" y="15331"/>
                  </a:cubicBezTo>
                  <a:cubicBezTo>
                    <a:pt x="10752" y="15331"/>
                    <a:pt x="10685" y="15305"/>
                    <a:pt x="10633" y="15253"/>
                  </a:cubicBezTo>
                  <a:cubicBezTo>
                    <a:pt x="10533" y="15151"/>
                    <a:pt x="10533" y="14986"/>
                    <a:pt x="10633" y="14885"/>
                  </a:cubicBezTo>
                  <a:lnTo>
                    <a:pt x="10817" y="14701"/>
                  </a:lnTo>
                  <a:lnTo>
                    <a:pt x="10075" y="13957"/>
                  </a:lnTo>
                  <a:cubicBezTo>
                    <a:pt x="10203" y="13841"/>
                    <a:pt x="10327" y="13717"/>
                    <a:pt x="10445" y="13588"/>
                  </a:cubicBezTo>
                  <a:close/>
                  <a:moveTo>
                    <a:pt x="12536" y="0"/>
                  </a:moveTo>
                  <a:cubicBezTo>
                    <a:pt x="10379" y="0"/>
                    <a:pt x="8624" y="1755"/>
                    <a:pt x="8624" y="3912"/>
                  </a:cubicBezTo>
                  <a:cubicBezTo>
                    <a:pt x="8624" y="4122"/>
                    <a:pt x="8641" y="4330"/>
                    <a:pt x="8675" y="4537"/>
                  </a:cubicBezTo>
                  <a:cubicBezTo>
                    <a:pt x="8142" y="4283"/>
                    <a:pt x="7573" y="4114"/>
                    <a:pt x="6989" y="4034"/>
                  </a:cubicBezTo>
                  <a:lnTo>
                    <a:pt x="6989" y="3677"/>
                  </a:lnTo>
                  <a:cubicBezTo>
                    <a:pt x="7348" y="3549"/>
                    <a:pt x="7564" y="3181"/>
                    <a:pt x="7500" y="2806"/>
                  </a:cubicBezTo>
                  <a:cubicBezTo>
                    <a:pt x="7436" y="2429"/>
                    <a:pt x="7108" y="2155"/>
                    <a:pt x="6728" y="2155"/>
                  </a:cubicBezTo>
                  <a:lnTo>
                    <a:pt x="5685" y="2155"/>
                  </a:lnTo>
                  <a:cubicBezTo>
                    <a:pt x="5304" y="2155"/>
                    <a:pt x="4977" y="2429"/>
                    <a:pt x="4913" y="2806"/>
                  </a:cubicBezTo>
                  <a:cubicBezTo>
                    <a:pt x="4848" y="3181"/>
                    <a:pt x="5065" y="3549"/>
                    <a:pt x="5424" y="3677"/>
                  </a:cubicBezTo>
                  <a:lnTo>
                    <a:pt x="5424" y="4034"/>
                  </a:lnTo>
                  <a:cubicBezTo>
                    <a:pt x="4512" y="4161"/>
                    <a:pt x="3646" y="4503"/>
                    <a:pt x="2894" y="5034"/>
                  </a:cubicBezTo>
                  <a:cubicBezTo>
                    <a:pt x="2843" y="5070"/>
                    <a:pt x="2792" y="5109"/>
                    <a:pt x="2740" y="5147"/>
                  </a:cubicBezTo>
                  <a:lnTo>
                    <a:pt x="2304" y="4709"/>
                  </a:lnTo>
                  <a:cubicBezTo>
                    <a:pt x="2466" y="4364"/>
                    <a:pt x="2359" y="3953"/>
                    <a:pt x="2047" y="3733"/>
                  </a:cubicBezTo>
                  <a:cubicBezTo>
                    <a:pt x="1911" y="3636"/>
                    <a:pt x="1753" y="3589"/>
                    <a:pt x="1596" y="3589"/>
                  </a:cubicBezTo>
                  <a:cubicBezTo>
                    <a:pt x="1395" y="3589"/>
                    <a:pt x="1195" y="3667"/>
                    <a:pt x="1043" y="3818"/>
                  </a:cubicBezTo>
                  <a:lnTo>
                    <a:pt x="305" y="4555"/>
                  </a:lnTo>
                  <a:cubicBezTo>
                    <a:pt x="37" y="4824"/>
                    <a:pt x="1" y="5248"/>
                    <a:pt x="221" y="5558"/>
                  </a:cubicBezTo>
                  <a:cubicBezTo>
                    <a:pt x="373" y="5773"/>
                    <a:pt x="614" y="5891"/>
                    <a:pt x="861" y="5891"/>
                  </a:cubicBezTo>
                  <a:cubicBezTo>
                    <a:pt x="974" y="5891"/>
                    <a:pt x="1088" y="5866"/>
                    <a:pt x="1195" y="5815"/>
                  </a:cubicBezTo>
                  <a:lnTo>
                    <a:pt x="1636" y="6254"/>
                  </a:lnTo>
                  <a:cubicBezTo>
                    <a:pt x="1400" y="6564"/>
                    <a:pt x="1195" y="6896"/>
                    <a:pt x="1028" y="7247"/>
                  </a:cubicBezTo>
                  <a:lnTo>
                    <a:pt x="1499" y="7472"/>
                  </a:lnTo>
                  <a:cubicBezTo>
                    <a:pt x="2287" y="5826"/>
                    <a:pt x="3900" y="4698"/>
                    <a:pt x="5711" y="4527"/>
                  </a:cubicBezTo>
                  <a:lnTo>
                    <a:pt x="5946" y="4503"/>
                  </a:lnTo>
                  <a:lnTo>
                    <a:pt x="5946" y="3198"/>
                  </a:lnTo>
                  <a:lnTo>
                    <a:pt x="5685" y="3198"/>
                  </a:lnTo>
                  <a:cubicBezTo>
                    <a:pt x="5542" y="3198"/>
                    <a:pt x="5424" y="3082"/>
                    <a:pt x="5424" y="2937"/>
                  </a:cubicBezTo>
                  <a:cubicBezTo>
                    <a:pt x="5424" y="2793"/>
                    <a:pt x="5542" y="2678"/>
                    <a:pt x="5685" y="2678"/>
                  </a:cubicBezTo>
                  <a:lnTo>
                    <a:pt x="6730" y="2678"/>
                  </a:lnTo>
                  <a:cubicBezTo>
                    <a:pt x="6873" y="2678"/>
                    <a:pt x="6991" y="2793"/>
                    <a:pt x="6991" y="2937"/>
                  </a:cubicBezTo>
                  <a:cubicBezTo>
                    <a:pt x="6991" y="3082"/>
                    <a:pt x="6873" y="3198"/>
                    <a:pt x="6730" y="3198"/>
                  </a:cubicBezTo>
                  <a:lnTo>
                    <a:pt x="6469" y="3198"/>
                  </a:lnTo>
                  <a:lnTo>
                    <a:pt x="6469" y="4503"/>
                  </a:lnTo>
                  <a:lnTo>
                    <a:pt x="6704" y="4527"/>
                  </a:lnTo>
                  <a:cubicBezTo>
                    <a:pt x="7462" y="4597"/>
                    <a:pt x="8196" y="4835"/>
                    <a:pt x="8851" y="5222"/>
                  </a:cubicBezTo>
                  <a:cubicBezTo>
                    <a:pt x="8926" y="5436"/>
                    <a:pt x="9020" y="5642"/>
                    <a:pt x="9133" y="5841"/>
                  </a:cubicBezTo>
                  <a:lnTo>
                    <a:pt x="9133" y="7315"/>
                  </a:lnTo>
                  <a:lnTo>
                    <a:pt x="10610" y="7315"/>
                  </a:lnTo>
                  <a:cubicBezTo>
                    <a:pt x="10708" y="7373"/>
                    <a:pt x="10811" y="7425"/>
                    <a:pt x="10916" y="7472"/>
                  </a:cubicBezTo>
                  <a:cubicBezTo>
                    <a:pt x="11179" y="8024"/>
                    <a:pt x="11344" y="8615"/>
                    <a:pt x="11402" y="9222"/>
                  </a:cubicBezTo>
                  <a:lnTo>
                    <a:pt x="11423" y="9460"/>
                  </a:lnTo>
                  <a:lnTo>
                    <a:pt x="12729" y="9460"/>
                  </a:lnTo>
                  <a:lnTo>
                    <a:pt x="12729" y="9199"/>
                  </a:lnTo>
                  <a:cubicBezTo>
                    <a:pt x="12729" y="9053"/>
                    <a:pt x="12846" y="8938"/>
                    <a:pt x="12990" y="8938"/>
                  </a:cubicBezTo>
                  <a:cubicBezTo>
                    <a:pt x="13133" y="8938"/>
                    <a:pt x="13251" y="9053"/>
                    <a:pt x="13251" y="9199"/>
                  </a:cubicBezTo>
                  <a:lnTo>
                    <a:pt x="13251" y="10241"/>
                  </a:lnTo>
                  <a:cubicBezTo>
                    <a:pt x="13251" y="10384"/>
                    <a:pt x="13133" y="10502"/>
                    <a:pt x="12990" y="10502"/>
                  </a:cubicBezTo>
                  <a:cubicBezTo>
                    <a:pt x="12846" y="10502"/>
                    <a:pt x="12729" y="10384"/>
                    <a:pt x="12729" y="10241"/>
                  </a:cubicBezTo>
                  <a:lnTo>
                    <a:pt x="12729" y="9980"/>
                  </a:lnTo>
                  <a:lnTo>
                    <a:pt x="11423" y="9980"/>
                  </a:lnTo>
                  <a:lnTo>
                    <a:pt x="11402" y="10218"/>
                  </a:lnTo>
                  <a:cubicBezTo>
                    <a:pt x="11228" y="12011"/>
                    <a:pt x="10143" y="13588"/>
                    <a:pt x="8530" y="14391"/>
                  </a:cubicBezTo>
                  <a:lnTo>
                    <a:pt x="8763" y="14858"/>
                  </a:lnTo>
                  <a:cubicBezTo>
                    <a:pt x="9082" y="14697"/>
                    <a:pt x="9388" y="14509"/>
                    <a:pt x="9672" y="14290"/>
                  </a:cubicBezTo>
                  <a:lnTo>
                    <a:pt x="10111" y="14729"/>
                  </a:lnTo>
                  <a:cubicBezTo>
                    <a:pt x="9949" y="15074"/>
                    <a:pt x="10056" y="15485"/>
                    <a:pt x="10366" y="15705"/>
                  </a:cubicBezTo>
                  <a:cubicBezTo>
                    <a:pt x="10502" y="15802"/>
                    <a:pt x="10660" y="15849"/>
                    <a:pt x="10818" y="15849"/>
                  </a:cubicBezTo>
                  <a:cubicBezTo>
                    <a:pt x="11019" y="15849"/>
                    <a:pt x="11219" y="15772"/>
                    <a:pt x="11372" y="15622"/>
                  </a:cubicBezTo>
                  <a:lnTo>
                    <a:pt x="12108" y="14883"/>
                  </a:lnTo>
                  <a:cubicBezTo>
                    <a:pt x="12378" y="14614"/>
                    <a:pt x="12412" y="14190"/>
                    <a:pt x="12194" y="13879"/>
                  </a:cubicBezTo>
                  <a:cubicBezTo>
                    <a:pt x="12042" y="13665"/>
                    <a:pt x="11801" y="13547"/>
                    <a:pt x="11553" y="13547"/>
                  </a:cubicBezTo>
                  <a:cubicBezTo>
                    <a:pt x="11440" y="13547"/>
                    <a:pt x="11326" y="13572"/>
                    <a:pt x="11218" y="13623"/>
                  </a:cubicBezTo>
                  <a:lnTo>
                    <a:pt x="10779" y="13184"/>
                  </a:lnTo>
                  <a:cubicBezTo>
                    <a:pt x="10826" y="13122"/>
                    <a:pt x="10873" y="13058"/>
                    <a:pt x="10918" y="12993"/>
                  </a:cubicBezTo>
                  <a:cubicBezTo>
                    <a:pt x="11434" y="12251"/>
                    <a:pt x="11768" y="11397"/>
                    <a:pt x="11892" y="10500"/>
                  </a:cubicBezTo>
                  <a:lnTo>
                    <a:pt x="12251" y="10500"/>
                  </a:lnTo>
                  <a:cubicBezTo>
                    <a:pt x="12363" y="10817"/>
                    <a:pt x="12662" y="11023"/>
                    <a:pt x="12989" y="11023"/>
                  </a:cubicBezTo>
                  <a:cubicBezTo>
                    <a:pt x="13032" y="11023"/>
                    <a:pt x="13076" y="11019"/>
                    <a:pt x="13120" y="11012"/>
                  </a:cubicBezTo>
                  <a:cubicBezTo>
                    <a:pt x="13497" y="10947"/>
                    <a:pt x="13771" y="10622"/>
                    <a:pt x="13771" y="10239"/>
                  </a:cubicBezTo>
                  <a:lnTo>
                    <a:pt x="13771" y="9197"/>
                  </a:lnTo>
                  <a:cubicBezTo>
                    <a:pt x="13771" y="8816"/>
                    <a:pt x="13497" y="8490"/>
                    <a:pt x="13120" y="8426"/>
                  </a:cubicBezTo>
                  <a:cubicBezTo>
                    <a:pt x="13075" y="8418"/>
                    <a:pt x="13030" y="8414"/>
                    <a:pt x="12985" y="8414"/>
                  </a:cubicBezTo>
                  <a:cubicBezTo>
                    <a:pt x="12660" y="8414"/>
                    <a:pt x="12362" y="8620"/>
                    <a:pt x="12251" y="8936"/>
                  </a:cubicBezTo>
                  <a:lnTo>
                    <a:pt x="11892" y="8936"/>
                  </a:lnTo>
                  <a:cubicBezTo>
                    <a:pt x="11834" y="8516"/>
                    <a:pt x="11729" y="8103"/>
                    <a:pt x="11582" y="7705"/>
                  </a:cubicBezTo>
                  <a:lnTo>
                    <a:pt x="11582" y="7705"/>
                  </a:lnTo>
                  <a:cubicBezTo>
                    <a:pt x="11894" y="7784"/>
                    <a:pt x="12215" y="7823"/>
                    <a:pt x="12536" y="7823"/>
                  </a:cubicBezTo>
                  <a:cubicBezTo>
                    <a:pt x="14693" y="7823"/>
                    <a:pt x="16448" y="6068"/>
                    <a:pt x="16448" y="3910"/>
                  </a:cubicBezTo>
                  <a:lnTo>
                    <a:pt x="16451" y="3912"/>
                  </a:lnTo>
                  <a:cubicBezTo>
                    <a:pt x="16451" y="1755"/>
                    <a:pt x="14696" y="0"/>
                    <a:pt x="12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60;p51">
              <a:extLst>
                <a:ext uri="{FF2B5EF4-FFF2-40B4-BE49-F238E27FC236}">
                  <a16:creationId xmlns:a16="http://schemas.microsoft.com/office/drawing/2014/main" id="{4DAF9836-AA45-C101-81DB-457ACCC388DE}"/>
                </a:ext>
              </a:extLst>
            </p:cNvPr>
            <p:cNvSpPr/>
            <p:nvPr/>
          </p:nvSpPr>
          <p:spPr>
            <a:xfrm>
              <a:off x="6159873" y="1799162"/>
              <a:ext cx="47235" cy="45466"/>
            </a:xfrm>
            <a:custGeom>
              <a:avLst/>
              <a:gdLst/>
              <a:ahLst/>
              <a:cxnLst/>
              <a:rect l="l" t="t" r="r" b="b"/>
              <a:pathLst>
                <a:path w="2169" h="2088" extrusionOk="0">
                  <a:moveTo>
                    <a:pt x="1043" y="523"/>
                  </a:moveTo>
                  <a:cubicBezTo>
                    <a:pt x="1509" y="523"/>
                    <a:pt x="1740" y="1084"/>
                    <a:pt x="1413" y="1414"/>
                  </a:cubicBezTo>
                  <a:cubicBezTo>
                    <a:pt x="1306" y="1519"/>
                    <a:pt x="1176" y="1567"/>
                    <a:pt x="1047" y="1567"/>
                  </a:cubicBezTo>
                  <a:cubicBezTo>
                    <a:pt x="779" y="1567"/>
                    <a:pt x="523" y="1359"/>
                    <a:pt x="523" y="1043"/>
                  </a:cubicBezTo>
                  <a:cubicBezTo>
                    <a:pt x="523" y="756"/>
                    <a:pt x="756" y="523"/>
                    <a:pt x="1043" y="523"/>
                  </a:cubicBezTo>
                  <a:close/>
                  <a:moveTo>
                    <a:pt x="1043" y="1"/>
                  </a:moveTo>
                  <a:cubicBezTo>
                    <a:pt x="467" y="1"/>
                    <a:pt x="0" y="468"/>
                    <a:pt x="0" y="1043"/>
                  </a:cubicBezTo>
                  <a:cubicBezTo>
                    <a:pt x="0" y="1467"/>
                    <a:pt x="255" y="1846"/>
                    <a:pt x="645" y="2009"/>
                  </a:cubicBezTo>
                  <a:cubicBezTo>
                    <a:pt x="774" y="2062"/>
                    <a:pt x="909" y="2088"/>
                    <a:pt x="1044" y="2088"/>
                  </a:cubicBezTo>
                  <a:cubicBezTo>
                    <a:pt x="1315" y="2088"/>
                    <a:pt x="1582" y="1982"/>
                    <a:pt x="1781" y="1782"/>
                  </a:cubicBezTo>
                  <a:cubicBezTo>
                    <a:pt x="2078" y="1484"/>
                    <a:pt x="2168" y="1035"/>
                    <a:pt x="2008" y="645"/>
                  </a:cubicBezTo>
                  <a:cubicBezTo>
                    <a:pt x="1845" y="256"/>
                    <a:pt x="1466" y="1"/>
                    <a:pt x="1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61;p51">
              <a:extLst>
                <a:ext uri="{FF2B5EF4-FFF2-40B4-BE49-F238E27FC236}">
                  <a16:creationId xmlns:a16="http://schemas.microsoft.com/office/drawing/2014/main" id="{80960B9D-8EF4-1150-E756-325187EB0092}"/>
                </a:ext>
              </a:extLst>
            </p:cNvPr>
            <p:cNvSpPr/>
            <p:nvPr/>
          </p:nvSpPr>
          <p:spPr>
            <a:xfrm>
              <a:off x="6097372" y="1861678"/>
              <a:ext cx="82711" cy="79522"/>
            </a:xfrm>
            <a:custGeom>
              <a:avLst/>
              <a:gdLst/>
              <a:ahLst/>
              <a:cxnLst/>
              <a:rect l="l" t="t" r="r" b="b"/>
              <a:pathLst>
                <a:path w="3798" h="3652" extrusionOk="0">
                  <a:moveTo>
                    <a:pt x="1826" y="520"/>
                  </a:moveTo>
                  <a:cubicBezTo>
                    <a:pt x="2547" y="522"/>
                    <a:pt x="3129" y="1104"/>
                    <a:pt x="3131" y="1826"/>
                  </a:cubicBezTo>
                  <a:cubicBezTo>
                    <a:pt x="3131" y="2352"/>
                    <a:pt x="2813" y="2827"/>
                    <a:pt x="2327" y="3031"/>
                  </a:cubicBezTo>
                  <a:cubicBezTo>
                    <a:pt x="2165" y="3097"/>
                    <a:pt x="1996" y="3130"/>
                    <a:pt x="1828" y="3130"/>
                  </a:cubicBezTo>
                  <a:cubicBezTo>
                    <a:pt x="1488" y="3130"/>
                    <a:pt x="1155" y="2997"/>
                    <a:pt x="906" y="2748"/>
                  </a:cubicBezTo>
                  <a:cubicBezTo>
                    <a:pt x="531" y="2374"/>
                    <a:pt x="420" y="1813"/>
                    <a:pt x="621" y="1327"/>
                  </a:cubicBezTo>
                  <a:cubicBezTo>
                    <a:pt x="824" y="839"/>
                    <a:pt x="1299" y="520"/>
                    <a:pt x="1826" y="520"/>
                  </a:cubicBezTo>
                  <a:close/>
                  <a:moveTo>
                    <a:pt x="1826" y="0"/>
                  </a:moveTo>
                  <a:cubicBezTo>
                    <a:pt x="818" y="0"/>
                    <a:pt x="2" y="818"/>
                    <a:pt x="0" y="1826"/>
                  </a:cubicBezTo>
                  <a:cubicBezTo>
                    <a:pt x="0" y="2564"/>
                    <a:pt x="445" y="3230"/>
                    <a:pt x="1128" y="3512"/>
                  </a:cubicBezTo>
                  <a:cubicBezTo>
                    <a:pt x="1354" y="3606"/>
                    <a:pt x="1591" y="3651"/>
                    <a:pt x="1827" y="3651"/>
                  </a:cubicBezTo>
                  <a:cubicBezTo>
                    <a:pt x="2302" y="3651"/>
                    <a:pt x="2769" y="3466"/>
                    <a:pt x="3119" y="3116"/>
                  </a:cubicBezTo>
                  <a:cubicBezTo>
                    <a:pt x="3641" y="2594"/>
                    <a:pt x="3797" y="1809"/>
                    <a:pt x="3515" y="1126"/>
                  </a:cubicBezTo>
                  <a:cubicBezTo>
                    <a:pt x="3232" y="443"/>
                    <a:pt x="2564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62;p51">
              <a:extLst>
                <a:ext uri="{FF2B5EF4-FFF2-40B4-BE49-F238E27FC236}">
                  <a16:creationId xmlns:a16="http://schemas.microsoft.com/office/drawing/2014/main" id="{4D6BA5A0-BA1E-A7A1-24C6-497CC2AF5A7A}"/>
                </a:ext>
              </a:extLst>
            </p:cNvPr>
            <p:cNvSpPr/>
            <p:nvPr/>
          </p:nvSpPr>
          <p:spPr>
            <a:xfrm>
              <a:off x="6193933" y="1855973"/>
              <a:ext cx="59082" cy="56833"/>
            </a:xfrm>
            <a:custGeom>
              <a:avLst/>
              <a:gdLst/>
              <a:ahLst/>
              <a:cxnLst/>
              <a:rect l="l" t="t" r="r" b="b"/>
              <a:pathLst>
                <a:path w="2713" h="2610" extrusionOk="0">
                  <a:moveTo>
                    <a:pt x="1312" y="523"/>
                  </a:moveTo>
                  <a:cubicBezTo>
                    <a:pt x="1624" y="523"/>
                    <a:pt x="1908" y="715"/>
                    <a:pt x="2030" y="1005"/>
                  </a:cubicBezTo>
                  <a:cubicBezTo>
                    <a:pt x="2150" y="1298"/>
                    <a:pt x="2083" y="1634"/>
                    <a:pt x="1859" y="1859"/>
                  </a:cubicBezTo>
                  <a:cubicBezTo>
                    <a:pt x="1710" y="2008"/>
                    <a:pt x="1509" y="2088"/>
                    <a:pt x="1305" y="2088"/>
                  </a:cubicBezTo>
                  <a:cubicBezTo>
                    <a:pt x="1204" y="2088"/>
                    <a:pt x="1103" y="2068"/>
                    <a:pt x="1007" y="2028"/>
                  </a:cubicBezTo>
                  <a:cubicBezTo>
                    <a:pt x="714" y="1906"/>
                    <a:pt x="523" y="1621"/>
                    <a:pt x="523" y="1304"/>
                  </a:cubicBezTo>
                  <a:cubicBezTo>
                    <a:pt x="523" y="872"/>
                    <a:pt x="874" y="523"/>
                    <a:pt x="1306" y="523"/>
                  </a:cubicBezTo>
                  <a:cubicBezTo>
                    <a:pt x="1308" y="523"/>
                    <a:pt x="1310" y="523"/>
                    <a:pt x="1312" y="523"/>
                  </a:cubicBezTo>
                  <a:close/>
                  <a:moveTo>
                    <a:pt x="1306" y="1"/>
                  </a:moveTo>
                  <a:cubicBezTo>
                    <a:pt x="585" y="1"/>
                    <a:pt x="1" y="585"/>
                    <a:pt x="1" y="1304"/>
                  </a:cubicBezTo>
                  <a:cubicBezTo>
                    <a:pt x="1" y="1833"/>
                    <a:pt x="320" y="2308"/>
                    <a:pt x="806" y="2509"/>
                  </a:cubicBezTo>
                  <a:cubicBezTo>
                    <a:pt x="968" y="2577"/>
                    <a:pt x="1138" y="2610"/>
                    <a:pt x="1306" y="2610"/>
                  </a:cubicBezTo>
                  <a:cubicBezTo>
                    <a:pt x="1645" y="2610"/>
                    <a:pt x="1979" y="2477"/>
                    <a:pt x="2229" y="2227"/>
                  </a:cubicBezTo>
                  <a:cubicBezTo>
                    <a:pt x="2601" y="1854"/>
                    <a:pt x="2712" y="1294"/>
                    <a:pt x="2511" y="806"/>
                  </a:cubicBezTo>
                  <a:cubicBezTo>
                    <a:pt x="2308" y="318"/>
                    <a:pt x="1833" y="1"/>
                    <a:pt x="1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3;p51">
              <a:extLst>
                <a:ext uri="{FF2B5EF4-FFF2-40B4-BE49-F238E27FC236}">
                  <a16:creationId xmlns:a16="http://schemas.microsoft.com/office/drawing/2014/main" id="{7B005BA2-E657-2585-C40E-53D131DD1BA2}"/>
                </a:ext>
              </a:extLst>
            </p:cNvPr>
            <p:cNvSpPr/>
            <p:nvPr/>
          </p:nvSpPr>
          <p:spPr>
            <a:xfrm>
              <a:off x="6083805" y="1787795"/>
              <a:ext cx="59017" cy="56855"/>
            </a:xfrm>
            <a:custGeom>
              <a:avLst/>
              <a:gdLst/>
              <a:ahLst/>
              <a:cxnLst/>
              <a:rect l="l" t="t" r="r" b="b"/>
              <a:pathLst>
                <a:path w="2710" h="2611" extrusionOk="0">
                  <a:moveTo>
                    <a:pt x="1401" y="522"/>
                  </a:moveTo>
                  <a:cubicBezTo>
                    <a:pt x="1804" y="522"/>
                    <a:pt x="2190" y="834"/>
                    <a:pt x="2190" y="1306"/>
                  </a:cubicBezTo>
                  <a:cubicBezTo>
                    <a:pt x="2188" y="1737"/>
                    <a:pt x="1839" y="2087"/>
                    <a:pt x="1407" y="2087"/>
                  </a:cubicBezTo>
                  <a:cubicBezTo>
                    <a:pt x="709" y="2087"/>
                    <a:pt x="360" y="1244"/>
                    <a:pt x="852" y="752"/>
                  </a:cubicBezTo>
                  <a:cubicBezTo>
                    <a:pt x="1012" y="593"/>
                    <a:pt x="1208" y="522"/>
                    <a:pt x="1401" y="522"/>
                  </a:cubicBezTo>
                  <a:close/>
                  <a:moveTo>
                    <a:pt x="1407" y="1"/>
                  </a:moveTo>
                  <a:cubicBezTo>
                    <a:pt x="878" y="1"/>
                    <a:pt x="403" y="320"/>
                    <a:pt x="202" y="806"/>
                  </a:cubicBezTo>
                  <a:cubicBezTo>
                    <a:pt x="0" y="1293"/>
                    <a:pt x="112" y="1854"/>
                    <a:pt x="484" y="2227"/>
                  </a:cubicBezTo>
                  <a:cubicBezTo>
                    <a:pt x="733" y="2477"/>
                    <a:pt x="1067" y="2610"/>
                    <a:pt x="1407" y="2610"/>
                  </a:cubicBezTo>
                  <a:cubicBezTo>
                    <a:pt x="1575" y="2610"/>
                    <a:pt x="1744" y="2578"/>
                    <a:pt x="1905" y="2511"/>
                  </a:cubicBezTo>
                  <a:cubicBezTo>
                    <a:pt x="2393" y="2308"/>
                    <a:pt x="2710" y="1833"/>
                    <a:pt x="2710" y="1306"/>
                  </a:cubicBezTo>
                  <a:cubicBezTo>
                    <a:pt x="2710" y="585"/>
                    <a:pt x="2126" y="3"/>
                    <a:pt x="1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4;p51">
              <a:extLst>
                <a:ext uri="{FF2B5EF4-FFF2-40B4-BE49-F238E27FC236}">
                  <a16:creationId xmlns:a16="http://schemas.microsoft.com/office/drawing/2014/main" id="{2232751B-F9B5-973D-16A1-A04420F90F20}"/>
                </a:ext>
              </a:extLst>
            </p:cNvPr>
            <p:cNvSpPr/>
            <p:nvPr/>
          </p:nvSpPr>
          <p:spPr>
            <a:xfrm>
              <a:off x="6175335" y="1765628"/>
              <a:ext cx="11346" cy="11388"/>
            </a:xfrm>
            <a:custGeom>
              <a:avLst/>
              <a:gdLst/>
              <a:ahLst/>
              <a:cxnLst/>
              <a:rect l="l" t="t" r="r" b="b"/>
              <a:pathLst>
                <a:path w="521" h="523" extrusionOk="0">
                  <a:moveTo>
                    <a:pt x="1" y="0"/>
                  </a:moveTo>
                  <a:lnTo>
                    <a:pt x="1" y="522"/>
                  </a:lnTo>
                  <a:lnTo>
                    <a:pt x="521" y="522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5;p51">
              <a:extLst>
                <a:ext uri="{FF2B5EF4-FFF2-40B4-BE49-F238E27FC236}">
                  <a16:creationId xmlns:a16="http://schemas.microsoft.com/office/drawing/2014/main" id="{526E4AD0-A702-9613-18AF-32DA6D616873}"/>
                </a:ext>
              </a:extLst>
            </p:cNvPr>
            <p:cNvSpPr/>
            <p:nvPr/>
          </p:nvSpPr>
          <p:spPr>
            <a:xfrm>
              <a:off x="6198049" y="1776995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0" y="0"/>
                  </a:moveTo>
                  <a:lnTo>
                    <a:pt x="0" y="522"/>
                  </a:lnTo>
                  <a:lnTo>
                    <a:pt x="522" y="522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69;p51">
            <a:extLst>
              <a:ext uri="{FF2B5EF4-FFF2-40B4-BE49-F238E27FC236}">
                <a16:creationId xmlns:a16="http://schemas.microsoft.com/office/drawing/2014/main" id="{B94A1941-D0DE-95E3-FBD8-2CCAB6B8009A}"/>
              </a:ext>
            </a:extLst>
          </p:cNvPr>
          <p:cNvGrpSpPr/>
          <p:nvPr/>
        </p:nvGrpSpPr>
        <p:grpSpPr>
          <a:xfrm>
            <a:off x="4980797" y="1960191"/>
            <a:ext cx="570617" cy="530516"/>
            <a:chOff x="6716136" y="2801291"/>
            <a:chExt cx="331737" cy="387747"/>
          </a:xfrm>
        </p:grpSpPr>
        <p:sp>
          <p:nvSpPr>
            <p:cNvPr id="13" name="Google Shape;1270;p51">
              <a:extLst>
                <a:ext uri="{FF2B5EF4-FFF2-40B4-BE49-F238E27FC236}">
                  <a16:creationId xmlns:a16="http://schemas.microsoft.com/office/drawing/2014/main" id="{99E84A01-4A1B-18A4-DA77-FF26C8A1C381}"/>
                </a:ext>
              </a:extLst>
            </p:cNvPr>
            <p:cNvSpPr/>
            <p:nvPr/>
          </p:nvSpPr>
          <p:spPr>
            <a:xfrm>
              <a:off x="7002423" y="3051595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0" y="0"/>
                  </a:moveTo>
                  <a:lnTo>
                    <a:pt x="0" y="522"/>
                  </a:lnTo>
                  <a:lnTo>
                    <a:pt x="522" y="522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1;p51">
              <a:extLst>
                <a:ext uri="{FF2B5EF4-FFF2-40B4-BE49-F238E27FC236}">
                  <a16:creationId xmlns:a16="http://schemas.microsoft.com/office/drawing/2014/main" id="{2E506745-3675-9537-E24B-7A061909883C}"/>
                </a:ext>
              </a:extLst>
            </p:cNvPr>
            <p:cNvSpPr/>
            <p:nvPr/>
          </p:nvSpPr>
          <p:spPr>
            <a:xfrm>
              <a:off x="6716136" y="2801291"/>
              <a:ext cx="297677" cy="387747"/>
            </a:xfrm>
            <a:custGeom>
              <a:avLst/>
              <a:gdLst/>
              <a:ahLst/>
              <a:cxnLst/>
              <a:rect l="l" t="t" r="r" b="b"/>
              <a:pathLst>
                <a:path w="13669" h="17807" extrusionOk="0">
                  <a:moveTo>
                    <a:pt x="2871" y="520"/>
                  </a:moveTo>
                  <a:cubicBezTo>
                    <a:pt x="3014" y="520"/>
                    <a:pt x="3132" y="638"/>
                    <a:pt x="3132" y="781"/>
                  </a:cubicBezTo>
                  <a:cubicBezTo>
                    <a:pt x="3132" y="925"/>
                    <a:pt x="3014" y="1042"/>
                    <a:pt x="2871" y="1042"/>
                  </a:cubicBezTo>
                  <a:lnTo>
                    <a:pt x="2610" y="1042"/>
                  </a:lnTo>
                  <a:lnTo>
                    <a:pt x="2610" y="520"/>
                  </a:lnTo>
                  <a:close/>
                  <a:moveTo>
                    <a:pt x="7305" y="520"/>
                  </a:moveTo>
                  <a:lnTo>
                    <a:pt x="7305" y="1042"/>
                  </a:lnTo>
                  <a:lnTo>
                    <a:pt x="7044" y="1042"/>
                  </a:lnTo>
                  <a:cubicBezTo>
                    <a:pt x="6901" y="1042"/>
                    <a:pt x="6783" y="925"/>
                    <a:pt x="6783" y="781"/>
                  </a:cubicBezTo>
                  <a:cubicBezTo>
                    <a:pt x="6783" y="638"/>
                    <a:pt x="6901" y="520"/>
                    <a:pt x="7044" y="520"/>
                  </a:cubicBezTo>
                  <a:close/>
                  <a:moveTo>
                    <a:pt x="9131" y="3320"/>
                  </a:moveTo>
                  <a:cubicBezTo>
                    <a:pt x="9275" y="3320"/>
                    <a:pt x="9392" y="3437"/>
                    <a:pt x="9392" y="3581"/>
                  </a:cubicBezTo>
                  <a:lnTo>
                    <a:pt x="9392" y="6294"/>
                  </a:lnTo>
                  <a:cubicBezTo>
                    <a:pt x="9390" y="7491"/>
                    <a:pt x="8493" y="8495"/>
                    <a:pt x="7305" y="8627"/>
                  </a:cubicBezTo>
                  <a:lnTo>
                    <a:pt x="7305" y="8103"/>
                  </a:lnTo>
                  <a:cubicBezTo>
                    <a:pt x="8202" y="7972"/>
                    <a:pt x="8870" y="7202"/>
                    <a:pt x="8870" y="6294"/>
                  </a:cubicBezTo>
                  <a:lnTo>
                    <a:pt x="8870" y="3581"/>
                  </a:lnTo>
                  <a:cubicBezTo>
                    <a:pt x="8870" y="3437"/>
                    <a:pt x="8988" y="3320"/>
                    <a:pt x="9131" y="3320"/>
                  </a:cubicBezTo>
                  <a:close/>
                  <a:moveTo>
                    <a:pt x="6522" y="7600"/>
                  </a:moveTo>
                  <a:cubicBezTo>
                    <a:pt x="6668" y="7600"/>
                    <a:pt x="6783" y="7718"/>
                    <a:pt x="6783" y="7861"/>
                  </a:cubicBezTo>
                  <a:lnTo>
                    <a:pt x="6783" y="8906"/>
                  </a:lnTo>
                  <a:cubicBezTo>
                    <a:pt x="6783" y="9049"/>
                    <a:pt x="6668" y="9164"/>
                    <a:pt x="6522" y="9164"/>
                  </a:cubicBezTo>
                  <a:cubicBezTo>
                    <a:pt x="6090" y="9167"/>
                    <a:pt x="5741" y="9515"/>
                    <a:pt x="5741" y="9948"/>
                  </a:cubicBezTo>
                  <a:cubicBezTo>
                    <a:pt x="5741" y="10091"/>
                    <a:pt x="5623" y="10209"/>
                    <a:pt x="5480" y="10209"/>
                  </a:cubicBezTo>
                  <a:lnTo>
                    <a:pt x="4435" y="10209"/>
                  </a:lnTo>
                  <a:cubicBezTo>
                    <a:pt x="4292" y="10209"/>
                    <a:pt x="4174" y="10091"/>
                    <a:pt x="4174" y="9948"/>
                  </a:cubicBezTo>
                  <a:cubicBezTo>
                    <a:pt x="4174" y="9515"/>
                    <a:pt x="3825" y="9167"/>
                    <a:pt x="3393" y="9164"/>
                  </a:cubicBezTo>
                  <a:cubicBezTo>
                    <a:pt x="3248" y="9164"/>
                    <a:pt x="3132" y="9049"/>
                    <a:pt x="3132" y="8906"/>
                  </a:cubicBezTo>
                  <a:lnTo>
                    <a:pt x="3132" y="7861"/>
                  </a:lnTo>
                  <a:cubicBezTo>
                    <a:pt x="3132" y="7718"/>
                    <a:pt x="3248" y="7600"/>
                    <a:pt x="3393" y="7600"/>
                  </a:cubicBezTo>
                  <a:close/>
                  <a:moveTo>
                    <a:pt x="2088" y="0"/>
                  </a:moveTo>
                  <a:lnTo>
                    <a:pt x="2088" y="539"/>
                  </a:lnTo>
                  <a:cubicBezTo>
                    <a:pt x="1191" y="672"/>
                    <a:pt x="525" y="1440"/>
                    <a:pt x="523" y="2348"/>
                  </a:cubicBezTo>
                  <a:lnTo>
                    <a:pt x="523" y="2842"/>
                  </a:lnTo>
                  <a:cubicBezTo>
                    <a:pt x="211" y="2954"/>
                    <a:pt x="1" y="3249"/>
                    <a:pt x="1" y="3581"/>
                  </a:cubicBezTo>
                  <a:lnTo>
                    <a:pt x="1" y="4625"/>
                  </a:lnTo>
                  <a:lnTo>
                    <a:pt x="523" y="4625"/>
                  </a:lnTo>
                  <a:lnTo>
                    <a:pt x="523" y="3581"/>
                  </a:lnTo>
                  <a:cubicBezTo>
                    <a:pt x="527" y="3439"/>
                    <a:pt x="643" y="3328"/>
                    <a:pt x="784" y="3328"/>
                  </a:cubicBezTo>
                  <a:cubicBezTo>
                    <a:pt x="925" y="3328"/>
                    <a:pt x="1041" y="3439"/>
                    <a:pt x="1045" y="3581"/>
                  </a:cubicBezTo>
                  <a:lnTo>
                    <a:pt x="1045" y="6294"/>
                  </a:lnTo>
                  <a:cubicBezTo>
                    <a:pt x="1045" y="7202"/>
                    <a:pt x="1713" y="7972"/>
                    <a:pt x="2610" y="8103"/>
                  </a:cubicBezTo>
                  <a:lnTo>
                    <a:pt x="2610" y="8627"/>
                  </a:lnTo>
                  <a:cubicBezTo>
                    <a:pt x="1422" y="8495"/>
                    <a:pt x="525" y="7491"/>
                    <a:pt x="523" y="6294"/>
                  </a:cubicBezTo>
                  <a:lnTo>
                    <a:pt x="523" y="5145"/>
                  </a:lnTo>
                  <a:lnTo>
                    <a:pt x="1" y="5145"/>
                  </a:lnTo>
                  <a:lnTo>
                    <a:pt x="1" y="6294"/>
                  </a:lnTo>
                  <a:cubicBezTo>
                    <a:pt x="3" y="7795"/>
                    <a:pt x="1159" y="9038"/>
                    <a:pt x="2653" y="9156"/>
                  </a:cubicBezTo>
                  <a:cubicBezTo>
                    <a:pt x="2762" y="9473"/>
                    <a:pt x="3059" y="9685"/>
                    <a:pt x="3393" y="9687"/>
                  </a:cubicBezTo>
                  <a:cubicBezTo>
                    <a:pt x="3537" y="9687"/>
                    <a:pt x="3654" y="9802"/>
                    <a:pt x="3654" y="9946"/>
                  </a:cubicBezTo>
                  <a:cubicBezTo>
                    <a:pt x="3654" y="10378"/>
                    <a:pt x="4005" y="10729"/>
                    <a:pt x="4438" y="10729"/>
                  </a:cubicBezTo>
                  <a:lnTo>
                    <a:pt x="4699" y="10729"/>
                  </a:lnTo>
                  <a:lnTo>
                    <a:pt x="4699" y="13321"/>
                  </a:lnTo>
                  <a:cubicBezTo>
                    <a:pt x="4699" y="15795"/>
                    <a:pt x="6711" y="17807"/>
                    <a:pt x="9182" y="17807"/>
                  </a:cubicBezTo>
                  <a:cubicBezTo>
                    <a:pt x="11657" y="17807"/>
                    <a:pt x="13668" y="15795"/>
                    <a:pt x="13668" y="13321"/>
                  </a:cubicBezTo>
                  <a:lnTo>
                    <a:pt x="13668" y="12540"/>
                  </a:lnTo>
                  <a:lnTo>
                    <a:pt x="13146" y="12540"/>
                  </a:lnTo>
                  <a:lnTo>
                    <a:pt x="13146" y="13321"/>
                  </a:lnTo>
                  <a:cubicBezTo>
                    <a:pt x="13146" y="15508"/>
                    <a:pt x="11368" y="17284"/>
                    <a:pt x="9182" y="17284"/>
                  </a:cubicBezTo>
                  <a:cubicBezTo>
                    <a:pt x="6997" y="17284"/>
                    <a:pt x="5219" y="15508"/>
                    <a:pt x="5219" y="13321"/>
                  </a:cubicBezTo>
                  <a:lnTo>
                    <a:pt x="5219" y="10729"/>
                  </a:lnTo>
                  <a:lnTo>
                    <a:pt x="5480" y="10729"/>
                  </a:lnTo>
                  <a:cubicBezTo>
                    <a:pt x="5912" y="10729"/>
                    <a:pt x="6261" y="10378"/>
                    <a:pt x="6261" y="9946"/>
                  </a:cubicBezTo>
                  <a:cubicBezTo>
                    <a:pt x="6263" y="9802"/>
                    <a:pt x="6379" y="9687"/>
                    <a:pt x="6522" y="9687"/>
                  </a:cubicBezTo>
                  <a:cubicBezTo>
                    <a:pt x="6858" y="9685"/>
                    <a:pt x="7156" y="9473"/>
                    <a:pt x="7263" y="9156"/>
                  </a:cubicBezTo>
                  <a:cubicBezTo>
                    <a:pt x="8759" y="9038"/>
                    <a:pt x="9912" y="7793"/>
                    <a:pt x="9914" y="6294"/>
                  </a:cubicBezTo>
                  <a:lnTo>
                    <a:pt x="9914" y="3581"/>
                  </a:lnTo>
                  <a:cubicBezTo>
                    <a:pt x="9914" y="3249"/>
                    <a:pt x="9705" y="2954"/>
                    <a:pt x="9392" y="2842"/>
                  </a:cubicBezTo>
                  <a:lnTo>
                    <a:pt x="9392" y="2348"/>
                  </a:lnTo>
                  <a:cubicBezTo>
                    <a:pt x="9390" y="1440"/>
                    <a:pt x="8724" y="672"/>
                    <a:pt x="7828" y="542"/>
                  </a:cubicBezTo>
                  <a:lnTo>
                    <a:pt x="7828" y="0"/>
                  </a:lnTo>
                  <a:lnTo>
                    <a:pt x="7044" y="0"/>
                  </a:lnTo>
                  <a:cubicBezTo>
                    <a:pt x="6612" y="0"/>
                    <a:pt x="6261" y="351"/>
                    <a:pt x="6261" y="783"/>
                  </a:cubicBezTo>
                  <a:cubicBezTo>
                    <a:pt x="6261" y="1216"/>
                    <a:pt x="6612" y="1565"/>
                    <a:pt x="7044" y="1565"/>
                  </a:cubicBezTo>
                  <a:lnTo>
                    <a:pt x="7828" y="1565"/>
                  </a:lnTo>
                  <a:lnTo>
                    <a:pt x="7828" y="1070"/>
                  </a:lnTo>
                  <a:cubicBezTo>
                    <a:pt x="8433" y="1194"/>
                    <a:pt x="8870" y="1727"/>
                    <a:pt x="8870" y="2348"/>
                  </a:cubicBezTo>
                  <a:lnTo>
                    <a:pt x="8870" y="2842"/>
                  </a:lnTo>
                  <a:cubicBezTo>
                    <a:pt x="8558" y="2954"/>
                    <a:pt x="8350" y="3249"/>
                    <a:pt x="8350" y="3581"/>
                  </a:cubicBezTo>
                  <a:lnTo>
                    <a:pt x="8350" y="6294"/>
                  </a:lnTo>
                  <a:cubicBezTo>
                    <a:pt x="8348" y="6934"/>
                    <a:pt x="7885" y="7478"/>
                    <a:pt x="7254" y="7583"/>
                  </a:cubicBezTo>
                  <a:cubicBezTo>
                    <a:pt x="7139" y="7279"/>
                    <a:pt x="6847" y="7078"/>
                    <a:pt x="6522" y="7078"/>
                  </a:cubicBezTo>
                  <a:lnTo>
                    <a:pt x="3393" y="7078"/>
                  </a:lnTo>
                  <a:cubicBezTo>
                    <a:pt x="3068" y="7078"/>
                    <a:pt x="2777" y="7279"/>
                    <a:pt x="2661" y="7583"/>
                  </a:cubicBezTo>
                  <a:cubicBezTo>
                    <a:pt x="2030" y="7478"/>
                    <a:pt x="1568" y="6934"/>
                    <a:pt x="1568" y="6294"/>
                  </a:cubicBezTo>
                  <a:lnTo>
                    <a:pt x="1568" y="3581"/>
                  </a:lnTo>
                  <a:cubicBezTo>
                    <a:pt x="1565" y="3249"/>
                    <a:pt x="1358" y="2954"/>
                    <a:pt x="1045" y="2842"/>
                  </a:cubicBezTo>
                  <a:lnTo>
                    <a:pt x="1045" y="2348"/>
                  </a:lnTo>
                  <a:cubicBezTo>
                    <a:pt x="1045" y="1727"/>
                    <a:pt x="1482" y="1194"/>
                    <a:pt x="2088" y="1070"/>
                  </a:cubicBezTo>
                  <a:lnTo>
                    <a:pt x="2088" y="1565"/>
                  </a:lnTo>
                  <a:lnTo>
                    <a:pt x="2871" y="1565"/>
                  </a:lnTo>
                  <a:cubicBezTo>
                    <a:pt x="3303" y="1565"/>
                    <a:pt x="3654" y="1216"/>
                    <a:pt x="3654" y="783"/>
                  </a:cubicBezTo>
                  <a:cubicBezTo>
                    <a:pt x="3654" y="351"/>
                    <a:pt x="3303" y="0"/>
                    <a:pt x="2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2;p51">
              <a:extLst>
                <a:ext uri="{FF2B5EF4-FFF2-40B4-BE49-F238E27FC236}">
                  <a16:creationId xmlns:a16="http://schemas.microsoft.com/office/drawing/2014/main" id="{8898FF7F-6E41-AFE2-8268-BBB01EAD173C}"/>
                </a:ext>
              </a:extLst>
            </p:cNvPr>
            <p:cNvSpPr/>
            <p:nvPr/>
          </p:nvSpPr>
          <p:spPr>
            <a:xfrm>
              <a:off x="6965554" y="2862196"/>
              <a:ext cx="82319" cy="178098"/>
            </a:xfrm>
            <a:custGeom>
              <a:avLst/>
              <a:gdLst/>
              <a:ahLst/>
              <a:cxnLst/>
              <a:rect l="l" t="t" r="r" b="b"/>
              <a:pathLst>
                <a:path w="3780" h="8179" extrusionOk="0">
                  <a:moveTo>
                    <a:pt x="1954" y="522"/>
                  </a:moveTo>
                  <a:cubicBezTo>
                    <a:pt x="2122" y="522"/>
                    <a:pt x="2291" y="554"/>
                    <a:pt x="2453" y="621"/>
                  </a:cubicBezTo>
                  <a:cubicBezTo>
                    <a:pt x="2941" y="824"/>
                    <a:pt x="3258" y="1299"/>
                    <a:pt x="3258" y="1826"/>
                  </a:cubicBezTo>
                  <a:cubicBezTo>
                    <a:pt x="3258" y="2547"/>
                    <a:pt x="2673" y="3129"/>
                    <a:pt x="1954" y="3131"/>
                  </a:cubicBezTo>
                  <a:cubicBezTo>
                    <a:pt x="1428" y="3131"/>
                    <a:pt x="951" y="2813"/>
                    <a:pt x="749" y="2325"/>
                  </a:cubicBezTo>
                  <a:cubicBezTo>
                    <a:pt x="548" y="1839"/>
                    <a:pt x="659" y="1278"/>
                    <a:pt x="1032" y="903"/>
                  </a:cubicBezTo>
                  <a:cubicBezTo>
                    <a:pt x="1281" y="654"/>
                    <a:pt x="1614" y="522"/>
                    <a:pt x="1954" y="522"/>
                  </a:cubicBezTo>
                  <a:close/>
                  <a:moveTo>
                    <a:pt x="1955" y="0"/>
                  </a:moveTo>
                  <a:cubicBezTo>
                    <a:pt x="1524" y="0"/>
                    <a:pt x="1097" y="153"/>
                    <a:pt x="758" y="445"/>
                  </a:cubicBezTo>
                  <a:cubicBezTo>
                    <a:pt x="219" y="914"/>
                    <a:pt x="0" y="1655"/>
                    <a:pt x="201" y="2340"/>
                  </a:cubicBezTo>
                  <a:cubicBezTo>
                    <a:pt x="403" y="3027"/>
                    <a:pt x="985" y="3532"/>
                    <a:pt x="1693" y="3634"/>
                  </a:cubicBezTo>
                  <a:lnTo>
                    <a:pt x="1693" y="8178"/>
                  </a:lnTo>
                  <a:lnTo>
                    <a:pt x="2215" y="8178"/>
                  </a:lnTo>
                  <a:lnTo>
                    <a:pt x="2215" y="3634"/>
                  </a:lnTo>
                  <a:cubicBezTo>
                    <a:pt x="3112" y="3504"/>
                    <a:pt x="3778" y="2733"/>
                    <a:pt x="3780" y="1828"/>
                  </a:cubicBezTo>
                  <a:cubicBezTo>
                    <a:pt x="3780" y="1111"/>
                    <a:pt x="3363" y="463"/>
                    <a:pt x="2712" y="165"/>
                  </a:cubicBezTo>
                  <a:cubicBezTo>
                    <a:pt x="2469" y="54"/>
                    <a:pt x="2211" y="0"/>
                    <a:pt x="1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3;p51">
              <a:extLst>
                <a:ext uri="{FF2B5EF4-FFF2-40B4-BE49-F238E27FC236}">
                  <a16:creationId xmlns:a16="http://schemas.microsoft.com/office/drawing/2014/main" id="{091241A3-C79B-5463-4341-FC951CB7987D}"/>
                </a:ext>
              </a:extLst>
            </p:cNvPr>
            <p:cNvSpPr/>
            <p:nvPr/>
          </p:nvSpPr>
          <p:spPr>
            <a:xfrm>
              <a:off x="6985306" y="2884929"/>
              <a:ext cx="39875" cy="34100"/>
            </a:xfrm>
            <a:custGeom>
              <a:avLst/>
              <a:gdLst/>
              <a:ahLst/>
              <a:cxnLst/>
              <a:rect l="l" t="t" r="r" b="b"/>
              <a:pathLst>
                <a:path w="1831" h="1566" extrusionOk="0">
                  <a:moveTo>
                    <a:pt x="1046" y="521"/>
                  </a:moveTo>
                  <a:cubicBezTo>
                    <a:pt x="1180" y="521"/>
                    <a:pt x="1308" y="625"/>
                    <a:pt x="1308" y="782"/>
                  </a:cubicBezTo>
                  <a:cubicBezTo>
                    <a:pt x="1308" y="927"/>
                    <a:pt x="1191" y="1043"/>
                    <a:pt x="1047" y="1043"/>
                  </a:cubicBezTo>
                  <a:cubicBezTo>
                    <a:pt x="814" y="1043"/>
                    <a:pt x="698" y="763"/>
                    <a:pt x="863" y="598"/>
                  </a:cubicBezTo>
                  <a:cubicBezTo>
                    <a:pt x="916" y="545"/>
                    <a:pt x="982" y="521"/>
                    <a:pt x="1046" y="521"/>
                  </a:cubicBezTo>
                  <a:close/>
                  <a:moveTo>
                    <a:pt x="1047" y="1"/>
                  </a:moveTo>
                  <a:cubicBezTo>
                    <a:pt x="350" y="1"/>
                    <a:pt x="1" y="842"/>
                    <a:pt x="493" y="1336"/>
                  </a:cubicBezTo>
                  <a:cubicBezTo>
                    <a:pt x="643" y="1485"/>
                    <a:pt x="844" y="1565"/>
                    <a:pt x="1048" y="1565"/>
                  </a:cubicBezTo>
                  <a:cubicBezTo>
                    <a:pt x="1148" y="1565"/>
                    <a:pt x="1250" y="1546"/>
                    <a:pt x="1347" y="1505"/>
                  </a:cubicBezTo>
                  <a:cubicBezTo>
                    <a:pt x="1640" y="1383"/>
                    <a:pt x="1831" y="1099"/>
                    <a:pt x="1831" y="782"/>
                  </a:cubicBezTo>
                  <a:cubicBezTo>
                    <a:pt x="1828" y="350"/>
                    <a:pt x="1480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4;p51">
              <a:extLst>
                <a:ext uri="{FF2B5EF4-FFF2-40B4-BE49-F238E27FC236}">
                  <a16:creationId xmlns:a16="http://schemas.microsoft.com/office/drawing/2014/main" id="{ED289C67-3A75-8CF9-A6FE-5A87B5F92201}"/>
                </a:ext>
              </a:extLst>
            </p:cNvPr>
            <p:cNvSpPr/>
            <p:nvPr/>
          </p:nvSpPr>
          <p:spPr>
            <a:xfrm>
              <a:off x="6807035" y="2978104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0" y="0"/>
                  </a:moveTo>
                  <a:lnTo>
                    <a:pt x="0" y="522"/>
                  </a:lnTo>
                  <a:lnTo>
                    <a:pt x="523" y="522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5;p51">
              <a:extLst>
                <a:ext uri="{FF2B5EF4-FFF2-40B4-BE49-F238E27FC236}">
                  <a16:creationId xmlns:a16="http://schemas.microsoft.com/office/drawing/2014/main" id="{252C2866-5FB1-6F72-C863-A3F2D3B41345}"/>
                </a:ext>
              </a:extLst>
            </p:cNvPr>
            <p:cNvSpPr/>
            <p:nvPr/>
          </p:nvSpPr>
          <p:spPr>
            <a:xfrm>
              <a:off x="6829771" y="2978104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1" y="0"/>
                  </a:moveTo>
                  <a:lnTo>
                    <a:pt x="1" y="522"/>
                  </a:lnTo>
                  <a:lnTo>
                    <a:pt x="523" y="522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636;p51">
            <a:extLst>
              <a:ext uri="{FF2B5EF4-FFF2-40B4-BE49-F238E27FC236}">
                <a16:creationId xmlns:a16="http://schemas.microsoft.com/office/drawing/2014/main" id="{06EFE777-5E2B-76AC-8F4A-2FBB1BC6B587}"/>
              </a:ext>
            </a:extLst>
          </p:cNvPr>
          <p:cNvGrpSpPr/>
          <p:nvPr/>
        </p:nvGrpSpPr>
        <p:grpSpPr>
          <a:xfrm>
            <a:off x="846551" y="4117164"/>
            <a:ext cx="457920" cy="473161"/>
            <a:chOff x="5410597" y="3439799"/>
            <a:chExt cx="306736" cy="387791"/>
          </a:xfrm>
        </p:grpSpPr>
        <p:sp>
          <p:nvSpPr>
            <p:cNvPr id="20" name="Google Shape;1637;p51">
              <a:extLst>
                <a:ext uri="{FF2B5EF4-FFF2-40B4-BE49-F238E27FC236}">
                  <a16:creationId xmlns:a16="http://schemas.microsoft.com/office/drawing/2014/main" id="{0A929CFB-82D3-C9C1-299B-29B59C4C7F5D}"/>
                </a:ext>
              </a:extLst>
            </p:cNvPr>
            <p:cNvSpPr/>
            <p:nvPr/>
          </p:nvSpPr>
          <p:spPr>
            <a:xfrm>
              <a:off x="5518526" y="3816202"/>
              <a:ext cx="11346" cy="11388"/>
            </a:xfrm>
            <a:custGeom>
              <a:avLst/>
              <a:gdLst/>
              <a:ahLst/>
              <a:cxnLst/>
              <a:rect l="l" t="t" r="r" b="b"/>
              <a:pathLst>
                <a:path w="521" h="523" extrusionOk="0">
                  <a:moveTo>
                    <a:pt x="1" y="1"/>
                  </a:moveTo>
                  <a:lnTo>
                    <a:pt x="1" y="523"/>
                  </a:lnTo>
                  <a:lnTo>
                    <a:pt x="521" y="523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38;p51">
              <a:extLst>
                <a:ext uri="{FF2B5EF4-FFF2-40B4-BE49-F238E27FC236}">
                  <a16:creationId xmlns:a16="http://schemas.microsoft.com/office/drawing/2014/main" id="{5B2997C0-2F12-A034-CB77-49E197190BCC}"/>
                </a:ext>
              </a:extLst>
            </p:cNvPr>
            <p:cNvSpPr/>
            <p:nvPr/>
          </p:nvSpPr>
          <p:spPr>
            <a:xfrm>
              <a:off x="5410597" y="3439799"/>
              <a:ext cx="306736" cy="387791"/>
            </a:xfrm>
            <a:custGeom>
              <a:avLst/>
              <a:gdLst/>
              <a:ahLst/>
              <a:cxnLst/>
              <a:rect l="l" t="t" r="r" b="b"/>
              <a:pathLst>
                <a:path w="14085" h="17809" extrusionOk="0">
                  <a:moveTo>
                    <a:pt x="7564" y="3131"/>
                  </a:moveTo>
                  <a:lnTo>
                    <a:pt x="7564" y="4030"/>
                  </a:lnTo>
                  <a:lnTo>
                    <a:pt x="9911" y="6117"/>
                  </a:lnTo>
                  <a:lnTo>
                    <a:pt x="9911" y="6783"/>
                  </a:lnTo>
                  <a:lnTo>
                    <a:pt x="522" y="6783"/>
                  </a:lnTo>
                  <a:lnTo>
                    <a:pt x="522" y="6117"/>
                  </a:lnTo>
                  <a:lnTo>
                    <a:pt x="2707" y="4174"/>
                  </a:lnTo>
                  <a:lnTo>
                    <a:pt x="6782" y="4174"/>
                  </a:lnTo>
                  <a:lnTo>
                    <a:pt x="6782" y="3654"/>
                  </a:lnTo>
                  <a:lnTo>
                    <a:pt x="2870" y="3654"/>
                  </a:lnTo>
                  <a:lnTo>
                    <a:pt x="2870" y="3131"/>
                  </a:lnTo>
                  <a:close/>
                  <a:moveTo>
                    <a:pt x="9911" y="7305"/>
                  </a:moveTo>
                  <a:lnTo>
                    <a:pt x="9911" y="12520"/>
                  </a:lnTo>
                  <a:lnTo>
                    <a:pt x="522" y="12520"/>
                  </a:lnTo>
                  <a:lnTo>
                    <a:pt x="522" y="7305"/>
                  </a:lnTo>
                  <a:close/>
                  <a:moveTo>
                    <a:pt x="10173" y="14156"/>
                  </a:moveTo>
                  <a:cubicBezTo>
                    <a:pt x="10461" y="14156"/>
                    <a:pt x="10695" y="14389"/>
                    <a:pt x="10695" y="14678"/>
                  </a:cubicBezTo>
                  <a:lnTo>
                    <a:pt x="10695" y="15459"/>
                  </a:lnTo>
                  <a:lnTo>
                    <a:pt x="9648" y="15459"/>
                  </a:lnTo>
                  <a:lnTo>
                    <a:pt x="9648" y="14678"/>
                  </a:lnTo>
                  <a:cubicBezTo>
                    <a:pt x="9650" y="14389"/>
                    <a:pt x="9884" y="14156"/>
                    <a:pt x="10173" y="14156"/>
                  </a:cubicBezTo>
                  <a:close/>
                  <a:moveTo>
                    <a:pt x="8349" y="14679"/>
                  </a:moveTo>
                  <a:cubicBezTo>
                    <a:pt x="8623" y="14679"/>
                    <a:pt x="8897" y="14766"/>
                    <a:pt x="9126" y="14937"/>
                  </a:cubicBezTo>
                  <a:lnTo>
                    <a:pt x="9126" y="16394"/>
                  </a:lnTo>
                  <a:lnTo>
                    <a:pt x="7628" y="14896"/>
                  </a:lnTo>
                  <a:cubicBezTo>
                    <a:pt x="7847" y="14751"/>
                    <a:pt x="8099" y="14679"/>
                    <a:pt x="8349" y="14679"/>
                  </a:cubicBezTo>
                  <a:close/>
                  <a:moveTo>
                    <a:pt x="11737" y="15981"/>
                  </a:moveTo>
                  <a:lnTo>
                    <a:pt x="11737" y="17026"/>
                  </a:lnTo>
                  <a:lnTo>
                    <a:pt x="11183" y="17026"/>
                  </a:lnTo>
                  <a:cubicBezTo>
                    <a:pt x="11204" y="16940"/>
                    <a:pt x="11217" y="16852"/>
                    <a:pt x="11217" y="16764"/>
                  </a:cubicBezTo>
                  <a:lnTo>
                    <a:pt x="11217" y="15981"/>
                  </a:lnTo>
                  <a:close/>
                  <a:moveTo>
                    <a:pt x="13043" y="15981"/>
                  </a:moveTo>
                  <a:cubicBezTo>
                    <a:pt x="13323" y="15990"/>
                    <a:pt x="13548" y="16221"/>
                    <a:pt x="13548" y="16503"/>
                  </a:cubicBezTo>
                  <a:cubicBezTo>
                    <a:pt x="13548" y="16786"/>
                    <a:pt x="13323" y="17017"/>
                    <a:pt x="13043" y="17026"/>
                  </a:cubicBezTo>
                  <a:lnTo>
                    <a:pt x="12259" y="17026"/>
                  </a:lnTo>
                  <a:lnTo>
                    <a:pt x="12259" y="15981"/>
                  </a:lnTo>
                  <a:close/>
                  <a:moveTo>
                    <a:pt x="7260" y="15262"/>
                  </a:moveTo>
                  <a:lnTo>
                    <a:pt x="9066" y="17071"/>
                  </a:lnTo>
                  <a:cubicBezTo>
                    <a:pt x="8849" y="17213"/>
                    <a:pt x="8598" y="17286"/>
                    <a:pt x="8347" y="17286"/>
                  </a:cubicBezTo>
                  <a:cubicBezTo>
                    <a:pt x="8135" y="17286"/>
                    <a:pt x="7922" y="17234"/>
                    <a:pt x="7728" y="17130"/>
                  </a:cubicBezTo>
                  <a:cubicBezTo>
                    <a:pt x="7307" y="16904"/>
                    <a:pt x="7044" y="16461"/>
                    <a:pt x="7044" y="15981"/>
                  </a:cubicBezTo>
                  <a:cubicBezTo>
                    <a:pt x="7041" y="15726"/>
                    <a:pt x="7118" y="15476"/>
                    <a:pt x="7260" y="15262"/>
                  </a:cubicBezTo>
                  <a:close/>
                  <a:moveTo>
                    <a:pt x="10695" y="15981"/>
                  </a:moveTo>
                  <a:lnTo>
                    <a:pt x="10695" y="16764"/>
                  </a:lnTo>
                  <a:cubicBezTo>
                    <a:pt x="10695" y="17051"/>
                    <a:pt x="10461" y="17285"/>
                    <a:pt x="10173" y="17287"/>
                  </a:cubicBezTo>
                  <a:cubicBezTo>
                    <a:pt x="9884" y="17287"/>
                    <a:pt x="9648" y="17053"/>
                    <a:pt x="9648" y="16764"/>
                  </a:cubicBezTo>
                  <a:lnTo>
                    <a:pt x="9648" y="15981"/>
                  </a:lnTo>
                  <a:close/>
                  <a:moveTo>
                    <a:pt x="2609" y="0"/>
                  </a:moveTo>
                  <a:cubicBezTo>
                    <a:pt x="2177" y="0"/>
                    <a:pt x="1826" y="351"/>
                    <a:pt x="1826" y="781"/>
                  </a:cubicBezTo>
                  <a:lnTo>
                    <a:pt x="1826" y="1306"/>
                  </a:lnTo>
                  <a:lnTo>
                    <a:pt x="2348" y="1306"/>
                  </a:lnTo>
                  <a:lnTo>
                    <a:pt x="2348" y="783"/>
                  </a:lnTo>
                  <a:cubicBezTo>
                    <a:pt x="2348" y="638"/>
                    <a:pt x="2463" y="522"/>
                    <a:pt x="2609" y="522"/>
                  </a:cubicBezTo>
                  <a:lnTo>
                    <a:pt x="7825" y="522"/>
                  </a:lnTo>
                  <a:cubicBezTo>
                    <a:pt x="7970" y="522"/>
                    <a:pt x="8086" y="638"/>
                    <a:pt x="8086" y="783"/>
                  </a:cubicBezTo>
                  <a:lnTo>
                    <a:pt x="8086" y="2348"/>
                  </a:lnTo>
                  <a:cubicBezTo>
                    <a:pt x="8086" y="2491"/>
                    <a:pt x="7970" y="2609"/>
                    <a:pt x="7825" y="2609"/>
                  </a:cubicBezTo>
                  <a:lnTo>
                    <a:pt x="7044" y="2609"/>
                  </a:lnTo>
                  <a:lnTo>
                    <a:pt x="7044" y="1045"/>
                  </a:lnTo>
                  <a:lnTo>
                    <a:pt x="6521" y="1045"/>
                  </a:lnTo>
                  <a:lnTo>
                    <a:pt x="6521" y="2609"/>
                  </a:lnTo>
                  <a:lnTo>
                    <a:pt x="5477" y="2609"/>
                  </a:lnTo>
                  <a:lnTo>
                    <a:pt x="5477" y="1045"/>
                  </a:lnTo>
                  <a:lnTo>
                    <a:pt x="4957" y="1045"/>
                  </a:lnTo>
                  <a:lnTo>
                    <a:pt x="4957" y="2609"/>
                  </a:lnTo>
                  <a:lnTo>
                    <a:pt x="3912" y="2609"/>
                  </a:lnTo>
                  <a:lnTo>
                    <a:pt x="3912" y="1045"/>
                  </a:lnTo>
                  <a:lnTo>
                    <a:pt x="3390" y="1045"/>
                  </a:lnTo>
                  <a:lnTo>
                    <a:pt x="3390" y="2609"/>
                  </a:lnTo>
                  <a:lnTo>
                    <a:pt x="2609" y="2609"/>
                  </a:lnTo>
                  <a:cubicBezTo>
                    <a:pt x="2463" y="2609"/>
                    <a:pt x="2348" y="2491"/>
                    <a:pt x="2348" y="2348"/>
                  </a:cubicBezTo>
                  <a:lnTo>
                    <a:pt x="2348" y="1826"/>
                  </a:lnTo>
                  <a:lnTo>
                    <a:pt x="1826" y="1826"/>
                  </a:lnTo>
                  <a:lnTo>
                    <a:pt x="1826" y="2348"/>
                  </a:lnTo>
                  <a:cubicBezTo>
                    <a:pt x="1826" y="2680"/>
                    <a:pt x="2035" y="2975"/>
                    <a:pt x="2348" y="3086"/>
                  </a:cubicBezTo>
                  <a:lnTo>
                    <a:pt x="2348" y="3797"/>
                  </a:lnTo>
                  <a:lnTo>
                    <a:pt x="0" y="5884"/>
                  </a:lnTo>
                  <a:lnTo>
                    <a:pt x="0" y="17026"/>
                  </a:lnTo>
                  <a:cubicBezTo>
                    <a:pt x="0" y="17458"/>
                    <a:pt x="351" y="17807"/>
                    <a:pt x="783" y="17809"/>
                  </a:cubicBezTo>
                  <a:lnTo>
                    <a:pt x="4435" y="17809"/>
                  </a:lnTo>
                  <a:lnTo>
                    <a:pt x="4435" y="17287"/>
                  </a:lnTo>
                  <a:lnTo>
                    <a:pt x="783" y="17287"/>
                  </a:lnTo>
                  <a:cubicBezTo>
                    <a:pt x="638" y="17287"/>
                    <a:pt x="522" y="17169"/>
                    <a:pt x="522" y="17026"/>
                  </a:cubicBezTo>
                  <a:lnTo>
                    <a:pt x="522" y="13043"/>
                  </a:lnTo>
                  <a:lnTo>
                    <a:pt x="9911" y="13043"/>
                  </a:lnTo>
                  <a:lnTo>
                    <a:pt x="9911" y="13668"/>
                  </a:lnTo>
                  <a:cubicBezTo>
                    <a:pt x="9565" y="13757"/>
                    <a:pt x="9289" y="14016"/>
                    <a:pt x="9177" y="14357"/>
                  </a:cubicBezTo>
                  <a:cubicBezTo>
                    <a:pt x="8913" y="14221"/>
                    <a:pt x="8628" y="14156"/>
                    <a:pt x="8347" y="14156"/>
                  </a:cubicBezTo>
                  <a:cubicBezTo>
                    <a:pt x="7776" y="14156"/>
                    <a:pt x="7218" y="14425"/>
                    <a:pt x="6864" y="14915"/>
                  </a:cubicBezTo>
                  <a:cubicBezTo>
                    <a:pt x="6337" y="15647"/>
                    <a:pt x="6425" y="16655"/>
                    <a:pt x="7071" y="17287"/>
                  </a:cubicBezTo>
                  <a:lnTo>
                    <a:pt x="5999" y="17287"/>
                  </a:lnTo>
                  <a:lnTo>
                    <a:pt x="5999" y="17809"/>
                  </a:lnTo>
                  <a:lnTo>
                    <a:pt x="8349" y="17809"/>
                  </a:lnTo>
                  <a:cubicBezTo>
                    <a:pt x="8728" y="17809"/>
                    <a:pt x="9096" y="17691"/>
                    <a:pt x="9404" y="17471"/>
                  </a:cubicBezTo>
                  <a:cubicBezTo>
                    <a:pt x="9609" y="17694"/>
                    <a:pt x="9890" y="17808"/>
                    <a:pt x="10172" y="17808"/>
                  </a:cubicBezTo>
                  <a:cubicBezTo>
                    <a:pt x="10419" y="17808"/>
                    <a:pt x="10667" y="17720"/>
                    <a:pt x="10866" y="17544"/>
                  </a:cubicBezTo>
                  <a:cubicBezTo>
                    <a:pt x="10896" y="17546"/>
                    <a:pt x="10926" y="17548"/>
                    <a:pt x="10956" y="17548"/>
                  </a:cubicBezTo>
                  <a:lnTo>
                    <a:pt x="13043" y="17548"/>
                  </a:lnTo>
                  <a:cubicBezTo>
                    <a:pt x="13618" y="17548"/>
                    <a:pt x="14085" y="17079"/>
                    <a:pt x="14085" y="16503"/>
                  </a:cubicBezTo>
                  <a:cubicBezTo>
                    <a:pt x="14085" y="15928"/>
                    <a:pt x="13618" y="15461"/>
                    <a:pt x="13043" y="15461"/>
                  </a:cubicBezTo>
                  <a:lnTo>
                    <a:pt x="11217" y="15461"/>
                  </a:lnTo>
                  <a:lnTo>
                    <a:pt x="11217" y="14678"/>
                  </a:lnTo>
                  <a:cubicBezTo>
                    <a:pt x="11215" y="14203"/>
                    <a:pt x="10894" y="13787"/>
                    <a:pt x="10434" y="13668"/>
                  </a:cubicBezTo>
                  <a:lnTo>
                    <a:pt x="10434" y="5881"/>
                  </a:lnTo>
                  <a:lnTo>
                    <a:pt x="8086" y="3795"/>
                  </a:lnTo>
                  <a:lnTo>
                    <a:pt x="8086" y="3084"/>
                  </a:lnTo>
                  <a:cubicBezTo>
                    <a:pt x="8398" y="2975"/>
                    <a:pt x="8608" y="2680"/>
                    <a:pt x="8608" y="2348"/>
                  </a:cubicBezTo>
                  <a:lnTo>
                    <a:pt x="8608" y="781"/>
                  </a:lnTo>
                  <a:cubicBezTo>
                    <a:pt x="8608" y="351"/>
                    <a:pt x="8257" y="0"/>
                    <a:pt x="7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39;p51">
              <a:extLst>
                <a:ext uri="{FF2B5EF4-FFF2-40B4-BE49-F238E27FC236}">
                  <a16:creationId xmlns:a16="http://schemas.microsoft.com/office/drawing/2014/main" id="{6482D552-22C7-A1B5-4522-C9D459F58507}"/>
                </a:ext>
              </a:extLst>
            </p:cNvPr>
            <p:cNvSpPr/>
            <p:nvPr/>
          </p:nvSpPr>
          <p:spPr>
            <a:xfrm>
              <a:off x="5478782" y="3610210"/>
              <a:ext cx="90899" cy="90911"/>
            </a:xfrm>
            <a:custGeom>
              <a:avLst/>
              <a:gdLst/>
              <a:ahLst/>
              <a:cxnLst/>
              <a:rect l="l" t="t" r="r" b="b"/>
              <a:pathLst>
                <a:path w="4174" h="4175" extrusionOk="0">
                  <a:moveTo>
                    <a:pt x="2607" y="521"/>
                  </a:moveTo>
                  <a:lnTo>
                    <a:pt x="2607" y="1565"/>
                  </a:lnTo>
                  <a:lnTo>
                    <a:pt x="3651" y="1565"/>
                  </a:lnTo>
                  <a:lnTo>
                    <a:pt x="3651" y="2608"/>
                  </a:lnTo>
                  <a:lnTo>
                    <a:pt x="2607" y="2608"/>
                  </a:lnTo>
                  <a:lnTo>
                    <a:pt x="2607" y="3652"/>
                  </a:lnTo>
                  <a:lnTo>
                    <a:pt x="1565" y="3652"/>
                  </a:lnTo>
                  <a:lnTo>
                    <a:pt x="1565" y="2608"/>
                  </a:lnTo>
                  <a:lnTo>
                    <a:pt x="520" y="2608"/>
                  </a:lnTo>
                  <a:lnTo>
                    <a:pt x="520" y="1565"/>
                  </a:lnTo>
                  <a:lnTo>
                    <a:pt x="1565" y="1565"/>
                  </a:lnTo>
                  <a:lnTo>
                    <a:pt x="1565" y="521"/>
                  </a:lnTo>
                  <a:close/>
                  <a:moveTo>
                    <a:pt x="1043" y="1"/>
                  </a:moveTo>
                  <a:lnTo>
                    <a:pt x="1043" y="1043"/>
                  </a:lnTo>
                  <a:lnTo>
                    <a:pt x="0" y="1043"/>
                  </a:lnTo>
                  <a:lnTo>
                    <a:pt x="0" y="3130"/>
                  </a:lnTo>
                  <a:lnTo>
                    <a:pt x="1043" y="3130"/>
                  </a:lnTo>
                  <a:lnTo>
                    <a:pt x="1043" y="4174"/>
                  </a:lnTo>
                  <a:lnTo>
                    <a:pt x="3129" y="4174"/>
                  </a:lnTo>
                  <a:lnTo>
                    <a:pt x="3129" y="3130"/>
                  </a:lnTo>
                  <a:lnTo>
                    <a:pt x="4174" y="3130"/>
                  </a:lnTo>
                  <a:lnTo>
                    <a:pt x="4174" y="1043"/>
                  </a:lnTo>
                  <a:lnTo>
                    <a:pt x="3129" y="1043"/>
                  </a:lnTo>
                  <a:lnTo>
                    <a:pt x="3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40;p51">
              <a:extLst>
                <a:ext uri="{FF2B5EF4-FFF2-40B4-BE49-F238E27FC236}">
                  <a16:creationId xmlns:a16="http://schemas.microsoft.com/office/drawing/2014/main" id="{6C4CFF9F-88C9-1394-7782-8086E56C8CD0}"/>
                </a:ext>
              </a:extLst>
            </p:cNvPr>
            <p:cNvSpPr/>
            <p:nvPr/>
          </p:nvSpPr>
          <p:spPr>
            <a:xfrm>
              <a:off x="5603741" y="3632922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0" y="0"/>
                  </a:moveTo>
                  <a:lnTo>
                    <a:pt x="0" y="522"/>
                  </a:lnTo>
                  <a:lnTo>
                    <a:pt x="522" y="522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41;p51">
              <a:extLst>
                <a:ext uri="{FF2B5EF4-FFF2-40B4-BE49-F238E27FC236}">
                  <a16:creationId xmlns:a16="http://schemas.microsoft.com/office/drawing/2014/main" id="{930F5795-6B34-DD5A-A461-B54B3685D719}"/>
                </a:ext>
              </a:extLst>
            </p:cNvPr>
            <p:cNvSpPr/>
            <p:nvPr/>
          </p:nvSpPr>
          <p:spPr>
            <a:xfrm>
              <a:off x="5603741" y="3610210"/>
              <a:ext cx="11390" cy="11345"/>
            </a:xfrm>
            <a:custGeom>
              <a:avLst/>
              <a:gdLst/>
              <a:ahLst/>
              <a:cxnLst/>
              <a:rect l="l" t="t" r="r" b="b"/>
              <a:pathLst>
                <a:path w="523" h="521" extrusionOk="0">
                  <a:moveTo>
                    <a:pt x="0" y="1"/>
                  </a:moveTo>
                  <a:lnTo>
                    <a:pt x="0" y="521"/>
                  </a:lnTo>
                  <a:lnTo>
                    <a:pt x="522" y="521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422;p51">
            <a:extLst>
              <a:ext uri="{FF2B5EF4-FFF2-40B4-BE49-F238E27FC236}">
                <a16:creationId xmlns:a16="http://schemas.microsoft.com/office/drawing/2014/main" id="{CF9C5BBA-F049-C007-7C2C-9B93B8E3BF69}"/>
              </a:ext>
            </a:extLst>
          </p:cNvPr>
          <p:cNvGrpSpPr/>
          <p:nvPr/>
        </p:nvGrpSpPr>
        <p:grpSpPr>
          <a:xfrm>
            <a:off x="4917548" y="4086820"/>
            <a:ext cx="453592" cy="524598"/>
            <a:chOff x="2178881" y="4068661"/>
            <a:chExt cx="321066" cy="387747"/>
          </a:xfrm>
        </p:grpSpPr>
        <p:sp>
          <p:nvSpPr>
            <p:cNvPr id="26" name="Google Shape;1423;p51">
              <a:extLst>
                <a:ext uri="{FF2B5EF4-FFF2-40B4-BE49-F238E27FC236}">
                  <a16:creationId xmlns:a16="http://schemas.microsoft.com/office/drawing/2014/main" id="{57097EA5-B1DF-1CC0-E40F-570EC543042C}"/>
                </a:ext>
              </a:extLst>
            </p:cNvPr>
            <p:cNvSpPr/>
            <p:nvPr/>
          </p:nvSpPr>
          <p:spPr>
            <a:xfrm>
              <a:off x="2483875" y="4401906"/>
              <a:ext cx="12391" cy="12390"/>
            </a:xfrm>
            <a:custGeom>
              <a:avLst/>
              <a:gdLst/>
              <a:ahLst/>
              <a:cxnLst/>
              <a:rect l="l" t="t" r="r" b="b"/>
              <a:pathLst>
                <a:path w="569" h="569" extrusionOk="0">
                  <a:moveTo>
                    <a:pt x="521" y="1"/>
                  </a:moveTo>
                  <a:lnTo>
                    <a:pt x="1" y="48"/>
                  </a:lnTo>
                  <a:lnTo>
                    <a:pt x="48" y="568"/>
                  </a:lnTo>
                  <a:lnTo>
                    <a:pt x="568" y="52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24;p51">
              <a:extLst>
                <a:ext uri="{FF2B5EF4-FFF2-40B4-BE49-F238E27FC236}">
                  <a16:creationId xmlns:a16="http://schemas.microsoft.com/office/drawing/2014/main" id="{820A060C-2DBA-FABB-E6BD-62F451E88E47}"/>
                </a:ext>
              </a:extLst>
            </p:cNvPr>
            <p:cNvSpPr/>
            <p:nvPr/>
          </p:nvSpPr>
          <p:spPr>
            <a:xfrm>
              <a:off x="2178881" y="4068661"/>
              <a:ext cx="321066" cy="387747"/>
            </a:xfrm>
            <a:custGeom>
              <a:avLst/>
              <a:gdLst/>
              <a:ahLst/>
              <a:cxnLst/>
              <a:rect l="l" t="t" r="r" b="b"/>
              <a:pathLst>
                <a:path w="14743" h="17807" extrusionOk="0">
                  <a:moveTo>
                    <a:pt x="3360" y="5261"/>
                  </a:moveTo>
                  <a:cubicBezTo>
                    <a:pt x="3504" y="5261"/>
                    <a:pt x="3622" y="5376"/>
                    <a:pt x="3622" y="5522"/>
                  </a:cubicBezTo>
                  <a:lnTo>
                    <a:pt x="3622" y="6825"/>
                  </a:lnTo>
                  <a:lnTo>
                    <a:pt x="3360" y="6825"/>
                  </a:lnTo>
                  <a:cubicBezTo>
                    <a:pt x="3215" y="6825"/>
                    <a:pt x="3099" y="6710"/>
                    <a:pt x="3099" y="6564"/>
                  </a:cubicBezTo>
                  <a:lnTo>
                    <a:pt x="3099" y="5522"/>
                  </a:lnTo>
                  <a:cubicBezTo>
                    <a:pt x="3099" y="5376"/>
                    <a:pt x="3215" y="5261"/>
                    <a:pt x="3360" y="5261"/>
                  </a:cubicBezTo>
                  <a:close/>
                  <a:moveTo>
                    <a:pt x="11380" y="5261"/>
                  </a:moveTo>
                  <a:cubicBezTo>
                    <a:pt x="11523" y="5261"/>
                    <a:pt x="11641" y="5376"/>
                    <a:pt x="11641" y="5522"/>
                  </a:cubicBezTo>
                  <a:lnTo>
                    <a:pt x="11641" y="6564"/>
                  </a:lnTo>
                  <a:cubicBezTo>
                    <a:pt x="11641" y="6710"/>
                    <a:pt x="11523" y="6825"/>
                    <a:pt x="11380" y="6825"/>
                  </a:cubicBezTo>
                  <a:lnTo>
                    <a:pt x="11119" y="6825"/>
                  </a:lnTo>
                  <a:lnTo>
                    <a:pt x="11119" y="5522"/>
                  </a:lnTo>
                  <a:cubicBezTo>
                    <a:pt x="11121" y="5379"/>
                    <a:pt x="11236" y="5261"/>
                    <a:pt x="11380" y="5261"/>
                  </a:cubicBezTo>
                  <a:close/>
                  <a:moveTo>
                    <a:pt x="5507" y="4255"/>
                  </a:moveTo>
                  <a:cubicBezTo>
                    <a:pt x="6825" y="5036"/>
                    <a:pt x="8713" y="5222"/>
                    <a:pt x="10646" y="5254"/>
                  </a:cubicBezTo>
                  <a:cubicBezTo>
                    <a:pt x="10614" y="5340"/>
                    <a:pt x="10599" y="5430"/>
                    <a:pt x="10599" y="5522"/>
                  </a:cubicBezTo>
                  <a:lnTo>
                    <a:pt x="10599" y="7089"/>
                  </a:lnTo>
                  <a:cubicBezTo>
                    <a:pt x="10599" y="7703"/>
                    <a:pt x="10235" y="8448"/>
                    <a:pt x="9648" y="9036"/>
                  </a:cubicBezTo>
                  <a:cubicBezTo>
                    <a:pt x="8994" y="9693"/>
                    <a:pt x="8184" y="10055"/>
                    <a:pt x="7371" y="10055"/>
                  </a:cubicBezTo>
                  <a:cubicBezTo>
                    <a:pt x="6556" y="10055"/>
                    <a:pt x="5747" y="9693"/>
                    <a:pt x="5092" y="9036"/>
                  </a:cubicBezTo>
                  <a:cubicBezTo>
                    <a:pt x="4505" y="8448"/>
                    <a:pt x="4144" y="7703"/>
                    <a:pt x="4144" y="7089"/>
                  </a:cubicBezTo>
                  <a:lnTo>
                    <a:pt x="4142" y="7086"/>
                  </a:lnTo>
                  <a:lnTo>
                    <a:pt x="4142" y="5522"/>
                  </a:lnTo>
                  <a:cubicBezTo>
                    <a:pt x="4144" y="5402"/>
                    <a:pt x="4116" y="5282"/>
                    <a:pt x="4062" y="5175"/>
                  </a:cubicBezTo>
                  <a:cubicBezTo>
                    <a:pt x="4272" y="5126"/>
                    <a:pt x="4478" y="5051"/>
                    <a:pt x="4670" y="4957"/>
                  </a:cubicBezTo>
                  <a:cubicBezTo>
                    <a:pt x="5028" y="4779"/>
                    <a:pt x="5312" y="4540"/>
                    <a:pt x="5507" y="4255"/>
                  </a:cubicBezTo>
                  <a:close/>
                  <a:moveTo>
                    <a:pt x="8450" y="10391"/>
                  </a:moveTo>
                  <a:lnTo>
                    <a:pt x="8529" y="11179"/>
                  </a:lnTo>
                  <a:lnTo>
                    <a:pt x="8473" y="12107"/>
                  </a:lnTo>
                  <a:lnTo>
                    <a:pt x="7371" y="12801"/>
                  </a:lnTo>
                  <a:lnTo>
                    <a:pt x="6267" y="12107"/>
                  </a:lnTo>
                  <a:lnTo>
                    <a:pt x="6211" y="11179"/>
                  </a:lnTo>
                  <a:lnTo>
                    <a:pt x="6290" y="10391"/>
                  </a:lnTo>
                  <a:cubicBezTo>
                    <a:pt x="6637" y="10511"/>
                    <a:pt x="7003" y="10573"/>
                    <a:pt x="7371" y="10575"/>
                  </a:cubicBezTo>
                  <a:cubicBezTo>
                    <a:pt x="7737" y="10573"/>
                    <a:pt x="8103" y="10511"/>
                    <a:pt x="8450" y="10391"/>
                  </a:cubicBezTo>
                  <a:close/>
                  <a:moveTo>
                    <a:pt x="4050" y="11883"/>
                  </a:moveTo>
                  <a:lnTo>
                    <a:pt x="4612" y="14440"/>
                  </a:lnTo>
                  <a:lnTo>
                    <a:pt x="3814" y="15356"/>
                  </a:lnTo>
                  <a:lnTo>
                    <a:pt x="4848" y="17285"/>
                  </a:lnTo>
                  <a:lnTo>
                    <a:pt x="3416" y="17285"/>
                  </a:lnTo>
                  <a:lnTo>
                    <a:pt x="3416" y="15964"/>
                  </a:lnTo>
                  <a:lnTo>
                    <a:pt x="2894" y="15964"/>
                  </a:lnTo>
                  <a:lnTo>
                    <a:pt x="2894" y="17285"/>
                  </a:lnTo>
                  <a:lnTo>
                    <a:pt x="570" y="17285"/>
                  </a:lnTo>
                  <a:lnTo>
                    <a:pt x="805" y="14665"/>
                  </a:lnTo>
                  <a:cubicBezTo>
                    <a:pt x="946" y="13090"/>
                    <a:pt x="1186" y="12606"/>
                    <a:pt x="2609" y="12217"/>
                  </a:cubicBezTo>
                  <a:lnTo>
                    <a:pt x="4050" y="11883"/>
                  </a:lnTo>
                  <a:close/>
                  <a:moveTo>
                    <a:pt x="9032" y="11497"/>
                  </a:moveTo>
                  <a:lnTo>
                    <a:pt x="10183" y="11765"/>
                  </a:lnTo>
                  <a:lnTo>
                    <a:pt x="9563" y="14584"/>
                  </a:lnTo>
                  <a:lnTo>
                    <a:pt x="10297" y="15427"/>
                  </a:lnTo>
                  <a:lnTo>
                    <a:pt x="9302" y="17285"/>
                  </a:lnTo>
                  <a:lnTo>
                    <a:pt x="8690" y="17285"/>
                  </a:lnTo>
                  <a:lnTo>
                    <a:pt x="9032" y="11497"/>
                  </a:lnTo>
                  <a:close/>
                  <a:moveTo>
                    <a:pt x="5708" y="11497"/>
                  </a:moveTo>
                  <a:lnTo>
                    <a:pt x="6051" y="17287"/>
                  </a:lnTo>
                  <a:lnTo>
                    <a:pt x="5439" y="17287"/>
                  </a:lnTo>
                  <a:lnTo>
                    <a:pt x="4443" y="15427"/>
                  </a:lnTo>
                  <a:lnTo>
                    <a:pt x="5177" y="14586"/>
                  </a:lnTo>
                  <a:lnTo>
                    <a:pt x="4559" y="11765"/>
                  </a:lnTo>
                  <a:lnTo>
                    <a:pt x="5708" y="11497"/>
                  </a:lnTo>
                  <a:close/>
                  <a:moveTo>
                    <a:pt x="8435" y="12750"/>
                  </a:moveTo>
                  <a:lnTo>
                    <a:pt x="8167" y="17287"/>
                  </a:lnTo>
                  <a:lnTo>
                    <a:pt x="6573" y="17287"/>
                  </a:lnTo>
                  <a:lnTo>
                    <a:pt x="6305" y="12750"/>
                  </a:lnTo>
                  <a:lnTo>
                    <a:pt x="7371" y="13417"/>
                  </a:lnTo>
                  <a:lnTo>
                    <a:pt x="8435" y="12750"/>
                  </a:lnTo>
                  <a:close/>
                  <a:moveTo>
                    <a:pt x="5967" y="0"/>
                  </a:moveTo>
                  <a:cubicBezTo>
                    <a:pt x="5342" y="2"/>
                    <a:pt x="4805" y="445"/>
                    <a:pt x="4687" y="1060"/>
                  </a:cubicBezTo>
                  <a:cubicBezTo>
                    <a:pt x="3780" y="1180"/>
                    <a:pt x="3099" y="1954"/>
                    <a:pt x="3099" y="2870"/>
                  </a:cubicBezTo>
                  <a:lnTo>
                    <a:pt x="3099" y="3392"/>
                  </a:lnTo>
                  <a:lnTo>
                    <a:pt x="3619" y="3392"/>
                  </a:lnTo>
                  <a:lnTo>
                    <a:pt x="3619" y="2870"/>
                  </a:lnTo>
                  <a:cubicBezTo>
                    <a:pt x="3622" y="2250"/>
                    <a:pt x="4056" y="1717"/>
                    <a:pt x="4664" y="1590"/>
                  </a:cubicBezTo>
                  <a:lnTo>
                    <a:pt x="4664" y="2348"/>
                  </a:lnTo>
                  <a:lnTo>
                    <a:pt x="5186" y="2348"/>
                  </a:lnTo>
                  <a:lnTo>
                    <a:pt x="5186" y="1304"/>
                  </a:lnTo>
                  <a:cubicBezTo>
                    <a:pt x="5186" y="871"/>
                    <a:pt x="5535" y="522"/>
                    <a:pt x="5967" y="522"/>
                  </a:cubicBezTo>
                  <a:lnTo>
                    <a:pt x="8249" y="522"/>
                  </a:lnTo>
                  <a:cubicBezTo>
                    <a:pt x="9832" y="522"/>
                    <a:pt x="11117" y="1807"/>
                    <a:pt x="11119" y="3390"/>
                  </a:cubicBezTo>
                  <a:lnTo>
                    <a:pt x="11119" y="4737"/>
                  </a:lnTo>
                  <a:cubicBezTo>
                    <a:pt x="8989" y="4726"/>
                    <a:pt x="6870" y="4572"/>
                    <a:pt x="5563" y="3671"/>
                  </a:cubicBezTo>
                  <a:lnTo>
                    <a:pt x="5306" y="3495"/>
                  </a:lnTo>
                  <a:lnTo>
                    <a:pt x="5177" y="3778"/>
                  </a:lnTo>
                  <a:cubicBezTo>
                    <a:pt x="4916" y="4356"/>
                    <a:pt x="4234" y="4657"/>
                    <a:pt x="3619" y="4724"/>
                  </a:cubicBezTo>
                  <a:lnTo>
                    <a:pt x="3619" y="3913"/>
                  </a:lnTo>
                  <a:lnTo>
                    <a:pt x="3099" y="3913"/>
                  </a:lnTo>
                  <a:lnTo>
                    <a:pt x="3099" y="4784"/>
                  </a:lnTo>
                  <a:cubicBezTo>
                    <a:pt x="2787" y="4895"/>
                    <a:pt x="2577" y="5190"/>
                    <a:pt x="2577" y="5520"/>
                  </a:cubicBezTo>
                  <a:lnTo>
                    <a:pt x="2577" y="6564"/>
                  </a:lnTo>
                  <a:cubicBezTo>
                    <a:pt x="2577" y="6997"/>
                    <a:pt x="2928" y="7345"/>
                    <a:pt x="3360" y="7348"/>
                  </a:cubicBezTo>
                  <a:lnTo>
                    <a:pt x="3639" y="7348"/>
                  </a:lnTo>
                  <a:cubicBezTo>
                    <a:pt x="3761" y="8418"/>
                    <a:pt x="4621" y="9584"/>
                    <a:pt x="5787" y="10179"/>
                  </a:cubicBezTo>
                  <a:lnTo>
                    <a:pt x="5710" y="10962"/>
                  </a:lnTo>
                  <a:lnTo>
                    <a:pt x="2487" y="11709"/>
                  </a:lnTo>
                  <a:lnTo>
                    <a:pt x="2477" y="11712"/>
                  </a:lnTo>
                  <a:cubicBezTo>
                    <a:pt x="1614" y="11949"/>
                    <a:pt x="1109" y="12244"/>
                    <a:pt x="792" y="12705"/>
                  </a:cubicBezTo>
                  <a:cubicBezTo>
                    <a:pt x="471" y="13169"/>
                    <a:pt x="360" y="13781"/>
                    <a:pt x="283" y="14618"/>
                  </a:cubicBezTo>
                  <a:lnTo>
                    <a:pt x="0" y="17807"/>
                  </a:lnTo>
                  <a:lnTo>
                    <a:pt x="14742" y="17807"/>
                  </a:lnTo>
                  <a:lnTo>
                    <a:pt x="14612" y="16354"/>
                  </a:lnTo>
                  <a:lnTo>
                    <a:pt x="14092" y="16399"/>
                  </a:lnTo>
                  <a:lnTo>
                    <a:pt x="14171" y="17285"/>
                  </a:lnTo>
                  <a:lnTo>
                    <a:pt x="11849" y="17285"/>
                  </a:lnTo>
                  <a:lnTo>
                    <a:pt x="11849" y="15964"/>
                  </a:lnTo>
                  <a:lnTo>
                    <a:pt x="11326" y="15964"/>
                  </a:lnTo>
                  <a:lnTo>
                    <a:pt x="11326" y="17285"/>
                  </a:lnTo>
                  <a:lnTo>
                    <a:pt x="9892" y="17285"/>
                  </a:lnTo>
                  <a:lnTo>
                    <a:pt x="10926" y="15356"/>
                  </a:lnTo>
                  <a:lnTo>
                    <a:pt x="10130" y="14440"/>
                  </a:lnTo>
                  <a:lnTo>
                    <a:pt x="10691" y="11883"/>
                  </a:lnTo>
                  <a:lnTo>
                    <a:pt x="12131" y="12217"/>
                  </a:lnTo>
                  <a:cubicBezTo>
                    <a:pt x="13554" y="12606"/>
                    <a:pt x="13794" y="13090"/>
                    <a:pt x="13935" y="14665"/>
                  </a:cubicBezTo>
                  <a:lnTo>
                    <a:pt x="13952" y="14840"/>
                  </a:lnTo>
                  <a:lnTo>
                    <a:pt x="14472" y="14793"/>
                  </a:lnTo>
                  <a:lnTo>
                    <a:pt x="14455" y="14618"/>
                  </a:lnTo>
                  <a:cubicBezTo>
                    <a:pt x="14380" y="13781"/>
                    <a:pt x="14269" y="13169"/>
                    <a:pt x="13948" y="12702"/>
                  </a:cubicBezTo>
                  <a:cubicBezTo>
                    <a:pt x="13629" y="12244"/>
                    <a:pt x="13126" y="11947"/>
                    <a:pt x="12262" y="11712"/>
                  </a:cubicBezTo>
                  <a:lnTo>
                    <a:pt x="9030" y="10962"/>
                  </a:lnTo>
                  <a:lnTo>
                    <a:pt x="8953" y="10179"/>
                  </a:lnTo>
                  <a:cubicBezTo>
                    <a:pt x="10119" y="9584"/>
                    <a:pt x="10980" y="8416"/>
                    <a:pt x="11104" y="7345"/>
                  </a:cubicBezTo>
                  <a:lnTo>
                    <a:pt x="11380" y="7345"/>
                  </a:lnTo>
                  <a:cubicBezTo>
                    <a:pt x="11812" y="7345"/>
                    <a:pt x="12161" y="6997"/>
                    <a:pt x="12163" y="6564"/>
                  </a:cubicBezTo>
                  <a:lnTo>
                    <a:pt x="12163" y="5520"/>
                  </a:lnTo>
                  <a:cubicBezTo>
                    <a:pt x="12161" y="5188"/>
                    <a:pt x="11953" y="4893"/>
                    <a:pt x="11641" y="4784"/>
                  </a:cubicBezTo>
                  <a:lnTo>
                    <a:pt x="11641" y="3392"/>
                  </a:lnTo>
                  <a:cubicBezTo>
                    <a:pt x="11639" y="1520"/>
                    <a:pt x="10121" y="2"/>
                    <a:pt x="8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25;p51">
              <a:extLst>
                <a:ext uri="{FF2B5EF4-FFF2-40B4-BE49-F238E27FC236}">
                  <a16:creationId xmlns:a16="http://schemas.microsoft.com/office/drawing/2014/main" id="{17C14B49-2F20-EF64-5254-9D88A832F7B7}"/>
                </a:ext>
              </a:extLst>
            </p:cNvPr>
            <p:cNvSpPr/>
            <p:nvPr/>
          </p:nvSpPr>
          <p:spPr>
            <a:xfrm>
              <a:off x="2384787" y="4108401"/>
              <a:ext cx="11411" cy="11410"/>
            </a:xfrm>
            <a:custGeom>
              <a:avLst/>
              <a:gdLst/>
              <a:ahLst/>
              <a:cxnLst/>
              <a:rect l="l" t="t" r="r" b="b"/>
              <a:pathLst>
                <a:path w="524" h="524" extrusionOk="0">
                  <a:moveTo>
                    <a:pt x="3" y="1"/>
                  </a:moveTo>
                  <a:lnTo>
                    <a:pt x="1" y="523"/>
                  </a:lnTo>
                  <a:lnTo>
                    <a:pt x="523" y="52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26;p51">
              <a:extLst>
                <a:ext uri="{FF2B5EF4-FFF2-40B4-BE49-F238E27FC236}">
                  <a16:creationId xmlns:a16="http://schemas.microsoft.com/office/drawing/2014/main" id="{889C4535-DC2E-DF6D-FDFB-A078AF473CC4}"/>
                </a:ext>
              </a:extLst>
            </p:cNvPr>
            <p:cNvSpPr/>
            <p:nvPr/>
          </p:nvSpPr>
          <p:spPr>
            <a:xfrm>
              <a:off x="2362095" y="4097034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1" y="1"/>
                  </a:moveTo>
                  <a:lnTo>
                    <a:pt x="1" y="523"/>
                  </a:lnTo>
                  <a:lnTo>
                    <a:pt x="523" y="52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35;p38">
            <a:extLst>
              <a:ext uri="{FF2B5EF4-FFF2-40B4-BE49-F238E27FC236}">
                <a16:creationId xmlns:a16="http://schemas.microsoft.com/office/drawing/2014/main" id="{F2C24FDF-D468-14CD-698F-58D9A520C6C2}"/>
              </a:ext>
            </a:extLst>
          </p:cNvPr>
          <p:cNvSpPr txBox="1">
            <a:spLocks/>
          </p:cNvSpPr>
          <p:nvPr/>
        </p:nvSpPr>
        <p:spPr>
          <a:xfrm>
            <a:off x="7104678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 dirty="0" err="1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es-ES" sz="1333" b="1" dirty="0">
              <a:solidFill>
                <a:schemeClr val="bg2">
                  <a:lumMod val="50000"/>
                </a:schemeClr>
              </a:solidFill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655" name="Google Shape;636;p38">
            <a:extLst>
              <a:ext uri="{FF2B5EF4-FFF2-40B4-BE49-F238E27FC236}">
                <a16:creationId xmlns:a16="http://schemas.microsoft.com/office/drawing/2014/main" id="{B1D326C0-919D-DF83-AA45-12D24A76B74E}"/>
              </a:ext>
            </a:extLst>
          </p:cNvPr>
          <p:cNvSpPr txBox="1">
            <a:spLocks/>
          </p:cNvSpPr>
          <p:nvPr/>
        </p:nvSpPr>
        <p:spPr>
          <a:xfrm>
            <a:off x="5683642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4" action="ppaction://hlinksldjump"/>
              </a:rPr>
              <a:t>About Us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656" name="Google Shape;637;p38">
            <a:hlinkClick r:id="" action="ppaction://noaction"/>
            <a:extLst>
              <a:ext uri="{FF2B5EF4-FFF2-40B4-BE49-F238E27FC236}">
                <a16:creationId xmlns:a16="http://schemas.microsoft.com/office/drawing/2014/main" id="{C548340B-2953-D1FD-27C1-E5B2349C01BE}"/>
              </a:ext>
            </a:extLst>
          </p:cNvPr>
          <p:cNvSpPr txBox="1">
            <a:spLocks/>
          </p:cNvSpPr>
          <p:nvPr/>
        </p:nvSpPr>
        <p:spPr>
          <a:xfrm>
            <a:off x="4262605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5" action="ppaction://hlinksldjump"/>
              </a:rPr>
              <a:t>Home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657" name="Google Shape;638;p38">
            <a:extLst>
              <a:ext uri="{FF2B5EF4-FFF2-40B4-BE49-F238E27FC236}">
                <a16:creationId xmlns:a16="http://schemas.microsoft.com/office/drawing/2014/main" id="{281D01BC-DD45-63C2-6771-AEDED423CB85}"/>
              </a:ext>
            </a:extLst>
          </p:cNvPr>
          <p:cNvSpPr txBox="1">
            <a:spLocks/>
          </p:cNvSpPr>
          <p:nvPr/>
        </p:nvSpPr>
        <p:spPr>
          <a:xfrm>
            <a:off x="9946752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" action="ppaction://noaction"/>
              </a:rPr>
              <a:t>Contact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658" name="Google Shape;639;p38">
            <a:hlinkClick r:id="" action="ppaction://noaction"/>
            <a:extLst>
              <a:ext uri="{FF2B5EF4-FFF2-40B4-BE49-F238E27FC236}">
                <a16:creationId xmlns:a16="http://schemas.microsoft.com/office/drawing/2014/main" id="{85228C98-37E2-2FA2-7A24-974D37482B3F}"/>
              </a:ext>
            </a:extLst>
          </p:cNvPr>
          <p:cNvSpPr txBox="1">
            <a:spLocks/>
          </p:cNvSpPr>
          <p:nvPr/>
        </p:nvSpPr>
        <p:spPr>
          <a:xfrm>
            <a:off x="8525715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6" action="ppaction://hlinksldjump"/>
              </a:rPr>
              <a:t>The </a:t>
            </a:r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</a:rPr>
              <a:t>Web</a:t>
            </a:r>
            <a:endParaRPr lang="es-ES" sz="1333" b="1" dirty="0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661" name="Google Shape;259;p32">
            <a:extLst>
              <a:ext uri="{FF2B5EF4-FFF2-40B4-BE49-F238E27FC236}">
                <a16:creationId xmlns:a16="http://schemas.microsoft.com/office/drawing/2014/main" id="{C9EF28F4-C978-7665-A17A-C8DC72262514}"/>
              </a:ext>
            </a:extLst>
          </p:cNvPr>
          <p:cNvSpPr txBox="1">
            <a:spLocks/>
          </p:cNvSpPr>
          <p:nvPr/>
        </p:nvSpPr>
        <p:spPr>
          <a:xfrm>
            <a:off x="1037400" y="247227"/>
            <a:ext cx="16912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s-ES" sz="1333" b="1">
                <a:latin typeface="Playfair Display SC"/>
                <a:ea typeface="Playfair Display SC"/>
                <a:cs typeface="Playfair Display SC"/>
                <a:sym typeface="Playfair Display SC"/>
              </a:rPr>
              <a:t>IDSw</a:t>
            </a:r>
            <a:endParaRPr lang="es-ES" sz="1333" b="1" dirty="0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grpSp>
        <p:nvGrpSpPr>
          <p:cNvPr id="662" name="Google Shape;260;p32">
            <a:extLst>
              <a:ext uri="{FF2B5EF4-FFF2-40B4-BE49-F238E27FC236}">
                <a16:creationId xmlns:a16="http://schemas.microsoft.com/office/drawing/2014/main" id="{C1EF3140-EABF-50F5-039C-73C30CDDE1D3}"/>
              </a:ext>
            </a:extLst>
          </p:cNvPr>
          <p:cNvGrpSpPr/>
          <p:nvPr/>
        </p:nvGrpSpPr>
        <p:grpSpPr>
          <a:xfrm>
            <a:off x="651444" y="151616"/>
            <a:ext cx="293464" cy="435208"/>
            <a:chOff x="7345680" y="4068661"/>
            <a:chExt cx="261461" cy="387747"/>
          </a:xfrm>
        </p:grpSpPr>
        <p:sp>
          <p:nvSpPr>
            <p:cNvPr id="663" name="Google Shape;261;p32">
              <a:extLst>
                <a:ext uri="{FF2B5EF4-FFF2-40B4-BE49-F238E27FC236}">
                  <a16:creationId xmlns:a16="http://schemas.microsoft.com/office/drawing/2014/main" id="{0299D11F-A3F9-2041-FC6B-86BC6B0C1283}"/>
                </a:ext>
              </a:extLst>
            </p:cNvPr>
            <p:cNvSpPr/>
            <p:nvPr/>
          </p:nvSpPr>
          <p:spPr>
            <a:xfrm>
              <a:off x="7430939" y="4153845"/>
              <a:ext cx="90899" cy="90889"/>
            </a:xfrm>
            <a:custGeom>
              <a:avLst/>
              <a:gdLst/>
              <a:ahLst/>
              <a:cxnLst/>
              <a:rect l="l" t="t" r="r" b="b"/>
              <a:pathLst>
                <a:path w="4174" h="4174" extrusionOk="0">
                  <a:moveTo>
                    <a:pt x="2609" y="523"/>
                  </a:moveTo>
                  <a:lnTo>
                    <a:pt x="2609" y="1565"/>
                  </a:lnTo>
                  <a:lnTo>
                    <a:pt x="3654" y="1565"/>
                  </a:lnTo>
                  <a:lnTo>
                    <a:pt x="3654" y="2609"/>
                  </a:lnTo>
                  <a:lnTo>
                    <a:pt x="2609" y="2609"/>
                  </a:lnTo>
                  <a:lnTo>
                    <a:pt x="2609" y="3652"/>
                  </a:lnTo>
                  <a:lnTo>
                    <a:pt x="1567" y="3652"/>
                  </a:lnTo>
                  <a:lnTo>
                    <a:pt x="1567" y="2609"/>
                  </a:lnTo>
                  <a:lnTo>
                    <a:pt x="523" y="2609"/>
                  </a:lnTo>
                  <a:lnTo>
                    <a:pt x="523" y="1565"/>
                  </a:lnTo>
                  <a:lnTo>
                    <a:pt x="1567" y="1565"/>
                  </a:lnTo>
                  <a:lnTo>
                    <a:pt x="1567" y="523"/>
                  </a:lnTo>
                  <a:close/>
                  <a:moveTo>
                    <a:pt x="1045" y="1"/>
                  </a:moveTo>
                  <a:lnTo>
                    <a:pt x="1045" y="1045"/>
                  </a:lnTo>
                  <a:lnTo>
                    <a:pt x="0" y="1045"/>
                  </a:lnTo>
                  <a:lnTo>
                    <a:pt x="0" y="3132"/>
                  </a:lnTo>
                  <a:lnTo>
                    <a:pt x="1045" y="3132"/>
                  </a:lnTo>
                  <a:lnTo>
                    <a:pt x="1045" y="4174"/>
                  </a:lnTo>
                  <a:lnTo>
                    <a:pt x="3132" y="4174"/>
                  </a:lnTo>
                  <a:lnTo>
                    <a:pt x="3132" y="3132"/>
                  </a:lnTo>
                  <a:lnTo>
                    <a:pt x="4174" y="3132"/>
                  </a:lnTo>
                  <a:lnTo>
                    <a:pt x="4174" y="1045"/>
                  </a:lnTo>
                  <a:lnTo>
                    <a:pt x="3132" y="1045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4" name="Google Shape;262;p32">
              <a:extLst>
                <a:ext uri="{FF2B5EF4-FFF2-40B4-BE49-F238E27FC236}">
                  <a16:creationId xmlns:a16="http://schemas.microsoft.com/office/drawing/2014/main" id="{4051B435-474A-BB2C-D925-B8AB764A6F64}"/>
                </a:ext>
              </a:extLst>
            </p:cNvPr>
            <p:cNvSpPr/>
            <p:nvPr/>
          </p:nvSpPr>
          <p:spPr>
            <a:xfrm>
              <a:off x="7374122" y="4097034"/>
              <a:ext cx="204534" cy="204511"/>
            </a:xfrm>
            <a:custGeom>
              <a:avLst/>
              <a:gdLst/>
              <a:ahLst/>
              <a:cxnLst/>
              <a:rect l="l" t="t" r="r" b="b"/>
              <a:pathLst>
                <a:path w="9392" h="9392" extrusionOk="0">
                  <a:moveTo>
                    <a:pt x="4696" y="1"/>
                  </a:moveTo>
                  <a:cubicBezTo>
                    <a:pt x="3620" y="3"/>
                    <a:pt x="2573" y="373"/>
                    <a:pt x="1736" y="1054"/>
                  </a:cubicBezTo>
                  <a:lnTo>
                    <a:pt x="2066" y="1458"/>
                  </a:lnTo>
                  <a:cubicBezTo>
                    <a:pt x="2811" y="852"/>
                    <a:pt x="3739" y="523"/>
                    <a:pt x="4696" y="523"/>
                  </a:cubicBezTo>
                  <a:cubicBezTo>
                    <a:pt x="6997" y="523"/>
                    <a:pt x="8870" y="2396"/>
                    <a:pt x="8870" y="4696"/>
                  </a:cubicBezTo>
                  <a:cubicBezTo>
                    <a:pt x="8870" y="6997"/>
                    <a:pt x="6997" y="8870"/>
                    <a:pt x="4696" y="8870"/>
                  </a:cubicBezTo>
                  <a:cubicBezTo>
                    <a:pt x="2395" y="8870"/>
                    <a:pt x="523" y="6997"/>
                    <a:pt x="523" y="4696"/>
                  </a:cubicBezTo>
                  <a:cubicBezTo>
                    <a:pt x="521" y="3609"/>
                    <a:pt x="944" y="2567"/>
                    <a:pt x="1702" y="1790"/>
                  </a:cubicBezTo>
                  <a:lnTo>
                    <a:pt x="1330" y="1426"/>
                  </a:lnTo>
                  <a:cubicBezTo>
                    <a:pt x="476" y="2301"/>
                    <a:pt x="0" y="3474"/>
                    <a:pt x="3" y="4696"/>
                  </a:cubicBezTo>
                  <a:cubicBezTo>
                    <a:pt x="3" y="7286"/>
                    <a:pt x="2109" y="9392"/>
                    <a:pt x="4696" y="9392"/>
                  </a:cubicBezTo>
                  <a:cubicBezTo>
                    <a:pt x="7286" y="9392"/>
                    <a:pt x="9392" y="7286"/>
                    <a:pt x="9392" y="4696"/>
                  </a:cubicBezTo>
                  <a:cubicBezTo>
                    <a:pt x="9392" y="2107"/>
                    <a:pt x="7286" y="1"/>
                    <a:pt x="4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5" name="Google Shape;263;p32">
              <a:extLst>
                <a:ext uri="{FF2B5EF4-FFF2-40B4-BE49-F238E27FC236}">
                  <a16:creationId xmlns:a16="http://schemas.microsoft.com/office/drawing/2014/main" id="{4A7092AB-8B41-1DE9-2614-E87DBA888E4C}"/>
                </a:ext>
              </a:extLst>
            </p:cNvPr>
            <p:cNvSpPr/>
            <p:nvPr/>
          </p:nvSpPr>
          <p:spPr>
            <a:xfrm>
              <a:off x="7541830" y="4301676"/>
              <a:ext cx="15941" cy="15918"/>
            </a:xfrm>
            <a:custGeom>
              <a:avLst/>
              <a:gdLst/>
              <a:ahLst/>
              <a:cxnLst/>
              <a:rect l="l" t="t" r="r" b="b"/>
              <a:pathLst>
                <a:path w="732" h="731" extrusionOk="0">
                  <a:moveTo>
                    <a:pt x="317" y="0"/>
                  </a:moveTo>
                  <a:cubicBezTo>
                    <a:pt x="205" y="144"/>
                    <a:pt x="101" y="281"/>
                    <a:pt x="0" y="413"/>
                  </a:cubicBezTo>
                  <a:lnTo>
                    <a:pt x="413" y="730"/>
                  </a:lnTo>
                  <a:cubicBezTo>
                    <a:pt x="514" y="600"/>
                    <a:pt x="621" y="460"/>
                    <a:pt x="732" y="317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6" name="Google Shape;264;p32">
              <a:extLst>
                <a:ext uri="{FF2B5EF4-FFF2-40B4-BE49-F238E27FC236}">
                  <a16:creationId xmlns:a16="http://schemas.microsoft.com/office/drawing/2014/main" id="{E25E58EC-A6B3-105B-0698-B25454542F5C}"/>
                </a:ext>
              </a:extLst>
            </p:cNvPr>
            <p:cNvSpPr/>
            <p:nvPr/>
          </p:nvSpPr>
          <p:spPr>
            <a:xfrm>
              <a:off x="7345680" y="4068661"/>
              <a:ext cx="261461" cy="387747"/>
            </a:xfrm>
            <a:custGeom>
              <a:avLst/>
              <a:gdLst/>
              <a:ahLst/>
              <a:cxnLst/>
              <a:rect l="l" t="t" r="r" b="b"/>
              <a:pathLst>
                <a:path w="12006" h="17807" extrusionOk="0">
                  <a:moveTo>
                    <a:pt x="7383" y="14353"/>
                  </a:moveTo>
                  <a:cubicBezTo>
                    <a:pt x="8281" y="14631"/>
                    <a:pt x="8872" y="15166"/>
                    <a:pt x="8872" y="15720"/>
                  </a:cubicBezTo>
                  <a:cubicBezTo>
                    <a:pt x="8872" y="16570"/>
                    <a:pt x="7558" y="17285"/>
                    <a:pt x="6004" y="17285"/>
                  </a:cubicBezTo>
                  <a:cubicBezTo>
                    <a:pt x="4448" y="17285"/>
                    <a:pt x="3134" y="16570"/>
                    <a:pt x="3134" y="15720"/>
                  </a:cubicBezTo>
                  <a:cubicBezTo>
                    <a:pt x="3134" y="15166"/>
                    <a:pt x="3725" y="14631"/>
                    <a:pt x="4624" y="14353"/>
                  </a:cubicBezTo>
                  <a:cubicBezTo>
                    <a:pt x="4825" y="14710"/>
                    <a:pt x="5026" y="15106"/>
                    <a:pt x="5247" y="15570"/>
                  </a:cubicBezTo>
                  <a:lnTo>
                    <a:pt x="5259" y="15600"/>
                  </a:lnTo>
                  <a:cubicBezTo>
                    <a:pt x="5388" y="15870"/>
                    <a:pt x="5561" y="16242"/>
                    <a:pt x="6004" y="16242"/>
                  </a:cubicBezTo>
                  <a:cubicBezTo>
                    <a:pt x="6445" y="16242"/>
                    <a:pt x="6621" y="15870"/>
                    <a:pt x="6749" y="15600"/>
                  </a:cubicBezTo>
                  <a:lnTo>
                    <a:pt x="6762" y="15570"/>
                  </a:lnTo>
                  <a:cubicBezTo>
                    <a:pt x="6980" y="15106"/>
                    <a:pt x="7184" y="14710"/>
                    <a:pt x="7383" y="14353"/>
                  </a:cubicBezTo>
                  <a:close/>
                  <a:moveTo>
                    <a:pt x="6002" y="0"/>
                  </a:moveTo>
                  <a:cubicBezTo>
                    <a:pt x="2695" y="0"/>
                    <a:pt x="3" y="2693"/>
                    <a:pt x="3" y="5999"/>
                  </a:cubicBezTo>
                  <a:cubicBezTo>
                    <a:pt x="1" y="7277"/>
                    <a:pt x="408" y="8520"/>
                    <a:pt x="1165" y="9548"/>
                  </a:cubicBezTo>
                  <a:cubicBezTo>
                    <a:pt x="1790" y="10400"/>
                    <a:pt x="2287" y="11042"/>
                    <a:pt x="2723" y="11607"/>
                  </a:cubicBezTo>
                  <a:cubicBezTo>
                    <a:pt x="3397" y="12482"/>
                    <a:pt x="3883" y="13111"/>
                    <a:pt x="4354" y="13890"/>
                  </a:cubicBezTo>
                  <a:cubicBezTo>
                    <a:pt x="3284" y="14252"/>
                    <a:pt x="2612" y="14948"/>
                    <a:pt x="2612" y="15720"/>
                  </a:cubicBezTo>
                  <a:cubicBezTo>
                    <a:pt x="2612" y="16891"/>
                    <a:pt x="4102" y="17807"/>
                    <a:pt x="6002" y="17807"/>
                  </a:cubicBezTo>
                  <a:cubicBezTo>
                    <a:pt x="7903" y="17807"/>
                    <a:pt x="9392" y="16891"/>
                    <a:pt x="9392" y="15720"/>
                  </a:cubicBezTo>
                  <a:cubicBezTo>
                    <a:pt x="9392" y="14948"/>
                    <a:pt x="8720" y="14252"/>
                    <a:pt x="7650" y="13890"/>
                  </a:cubicBezTo>
                  <a:cubicBezTo>
                    <a:pt x="8082" y="13178"/>
                    <a:pt x="8523" y="12593"/>
                    <a:pt x="9099" y="11844"/>
                  </a:cubicBezTo>
                  <a:lnTo>
                    <a:pt x="8686" y="11525"/>
                  </a:lnTo>
                  <a:cubicBezTo>
                    <a:pt x="7706" y="12801"/>
                    <a:pt x="7109" y="13606"/>
                    <a:pt x="6289" y="15348"/>
                  </a:cubicBezTo>
                  <a:lnTo>
                    <a:pt x="6274" y="15378"/>
                  </a:lnTo>
                  <a:cubicBezTo>
                    <a:pt x="6154" y="15635"/>
                    <a:pt x="6096" y="15720"/>
                    <a:pt x="6002" y="15720"/>
                  </a:cubicBezTo>
                  <a:cubicBezTo>
                    <a:pt x="5908" y="15720"/>
                    <a:pt x="5850" y="15635"/>
                    <a:pt x="5730" y="15378"/>
                  </a:cubicBezTo>
                  <a:lnTo>
                    <a:pt x="5715" y="15348"/>
                  </a:lnTo>
                  <a:cubicBezTo>
                    <a:pt x="4851" y="13511"/>
                    <a:pt x="4241" y="12724"/>
                    <a:pt x="3134" y="11288"/>
                  </a:cubicBezTo>
                  <a:cubicBezTo>
                    <a:pt x="2700" y="10725"/>
                    <a:pt x="2205" y="10085"/>
                    <a:pt x="1583" y="9237"/>
                  </a:cubicBezTo>
                  <a:cubicBezTo>
                    <a:pt x="891" y="8300"/>
                    <a:pt x="521" y="7164"/>
                    <a:pt x="523" y="5999"/>
                  </a:cubicBezTo>
                  <a:cubicBezTo>
                    <a:pt x="523" y="2979"/>
                    <a:pt x="2980" y="520"/>
                    <a:pt x="6002" y="520"/>
                  </a:cubicBezTo>
                  <a:cubicBezTo>
                    <a:pt x="9022" y="520"/>
                    <a:pt x="11479" y="2979"/>
                    <a:pt x="11479" y="5999"/>
                  </a:cubicBezTo>
                  <a:cubicBezTo>
                    <a:pt x="11483" y="7164"/>
                    <a:pt x="11111" y="8300"/>
                    <a:pt x="10420" y="9237"/>
                  </a:cubicBezTo>
                  <a:cubicBezTo>
                    <a:pt x="10161" y="9588"/>
                    <a:pt x="9906" y="9931"/>
                    <a:pt x="9636" y="10286"/>
                  </a:cubicBezTo>
                  <a:lnTo>
                    <a:pt x="10054" y="10601"/>
                  </a:lnTo>
                  <a:cubicBezTo>
                    <a:pt x="10323" y="10245"/>
                    <a:pt x="10580" y="9899"/>
                    <a:pt x="10839" y="9546"/>
                  </a:cubicBezTo>
                  <a:cubicBezTo>
                    <a:pt x="11597" y="8518"/>
                    <a:pt x="12005" y="7275"/>
                    <a:pt x="12001" y="5999"/>
                  </a:cubicBezTo>
                  <a:cubicBezTo>
                    <a:pt x="12001" y="2690"/>
                    <a:pt x="9309" y="0"/>
                    <a:pt x="6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7" name="Google Shape;265;p32">
              <a:extLst>
                <a:ext uri="{FF2B5EF4-FFF2-40B4-BE49-F238E27FC236}">
                  <a16:creationId xmlns:a16="http://schemas.microsoft.com/office/drawing/2014/main" id="{F1D6A2DD-4C0D-A3AA-1F63-4E77C9A6398F}"/>
                </a:ext>
              </a:extLst>
            </p:cNvPr>
            <p:cNvSpPr/>
            <p:nvPr/>
          </p:nvSpPr>
          <p:spPr>
            <a:xfrm>
              <a:off x="7510492" y="4136839"/>
              <a:ext cx="11390" cy="11345"/>
            </a:xfrm>
            <a:custGeom>
              <a:avLst/>
              <a:gdLst/>
              <a:ahLst/>
              <a:cxnLst/>
              <a:rect l="l" t="t" r="r" b="b"/>
              <a:pathLst>
                <a:path w="523" h="521" extrusionOk="0">
                  <a:moveTo>
                    <a:pt x="1" y="0"/>
                  </a:moveTo>
                  <a:lnTo>
                    <a:pt x="1" y="520"/>
                  </a:lnTo>
                  <a:lnTo>
                    <a:pt x="523" y="52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8" name="Google Shape;266;p32">
              <a:extLst>
                <a:ext uri="{FF2B5EF4-FFF2-40B4-BE49-F238E27FC236}">
                  <a16:creationId xmlns:a16="http://schemas.microsoft.com/office/drawing/2014/main" id="{8E104438-E111-D602-BC51-4CF534C1B556}"/>
                </a:ext>
              </a:extLst>
            </p:cNvPr>
            <p:cNvSpPr/>
            <p:nvPr/>
          </p:nvSpPr>
          <p:spPr>
            <a:xfrm>
              <a:off x="7487757" y="4125472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0" y="0"/>
                  </a:moveTo>
                  <a:lnTo>
                    <a:pt x="0" y="522"/>
                  </a:lnTo>
                  <a:lnTo>
                    <a:pt x="523" y="522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669" name="Google Shape;1398;p51">
            <a:extLst>
              <a:ext uri="{FF2B5EF4-FFF2-40B4-BE49-F238E27FC236}">
                <a16:creationId xmlns:a16="http://schemas.microsoft.com/office/drawing/2014/main" id="{C4EEB2CE-A0FA-1806-435B-836002EE0B07}"/>
              </a:ext>
            </a:extLst>
          </p:cNvPr>
          <p:cNvGrpSpPr/>
          <p:nvPr/>
        </p:nvGrpSpPr>
        <p:grpSpPr>
          <a:xfrm>
            <a:off x="9028433" y="1005094"/>
            <a:ext cx="442824" cy="459402"/>
            <a:chOff x="5362251" y="1669339"/>
            <a:chExt cx="387770" cy="329412"/>
          </a:xfrm>
        </p:grpSpPr>
        <p:sp>
          <p:nvSpPr>
            <p:cNvPr id="670" name="Google Shape;1399;p51">
              <a:extLst>
                <a:ext uri="{FF2B5EF4-FFF2-40B4-BE49-F238E27FC236}">
                  <a16:creationId xmlns:a16="http://schemas.microsoft.com/office/drawing/2014/main" id="{2B9300DF-1C4C-3A7F-18A2-0F0F718B4597}"/>
                </a:ext>
              </a:extLst>
            </p:cNvPr>
            <p:cNvSpPr/>
            <p:nvPr/>
          </p:nvSpPr>
          <p:spPr>
            <a:xfrm>
              <a:off x="5362251" y="1669339"/>
              <a:ext cx="387770" cy="329412"/>
            </a:xfrm>
            <a:custGeom>
              <a:avLst/>
              <a:gdLst/>
              <a:ahLst/>
              <a:cxnLst/>
              <a:rect l="l" t="t" r="r" b="b"/>
              <a:pathLst>
                <a:path w="17806" h="15128" extrusionOk="0">
                  <a:moveTo>
                    <a:pt x="9439" y="11998"/>
                  </a:moveTo>
                  <a:cubicBezTo>
                    <a:pt x="9508" y="12613"/>
                    <a:pt x="9818" y="13176"/>
                    <a:pt x="10299" y="13563"/>
                  </a:cubicBezTo>
                  <a:lnTo>
                    <a:pt x="7506" y="13563"/>
                  </a:lnTo>
                  <a:cubicBezTo>
                    <a:pt x="7988" y="13176"/>
                    <a:pt x="8296" y="12613"/>
                    <a:pt x="8365" y="11998"/>
                  </a:cubicBezTo>
                  <a:close/>
                  <a:moveTo>
                    <a:pt x="782" y="0"/>
                  </a:moveTo>
                  <a:cubicBezTo>
                    <a:pt x="350" y="0"/>
                    <a:pt x="1" y="351"/>
                    <a:pt x="1" y="782"/>
                  </a:cubicBezTo>
                  <a:lnTo>
                    <a:pt x="1" y="1826"/>
                  </a:lnTo>
                  <a:lnTo>
                    <a:pt x="521" y="1826"/>
                  </a:lnTo>
                  <a:lnTo>
                    <a:pt x="521" y="782"/>
                  </a:lnTo>
                  <a:cubicBezTo>
                    <a:pt x="521" y="638"/>
                    <a:pt x="638" y="523"/>
                    <a:pt x="782" y="520"/>
                  </a:cubicBezTo>
                  <a:lnTo>
                    <a:pt x="17024" y="520"/>
                  </a:lnTo>
                  <a:cubicBezTo>
                    <a:pt x="17167" y="523"/>
                    <a:pt x="17285" y="638"/>
                    <a:pt x="17285" y="782"/>
                  </a:cubicBezTo>
                  <a:lnTo>
                    <a:pt x="17285" y="11215"/>
                  </a:lnTo>
                  <a:cubicBezTo>
                    <a:pt x="17285" y="11361"/>
                    <a:pt x="17167" y="11476"/>
                    <a:pt x="17024" y="11476"/>
                  </a:cubicBezTo>
                  <a:lnTo>
                    <a:pt x="782" y="11476"/>
                  </a:lnTo>
                  <a:cubicBezTo>
                    <a:pt x="636" y="11476"/>
                    <a:pt x="521" y="11361"/>
                    <a:pt x="521" y="11215"/>
                  </a:cubicBezTo>
                  <a:lnTo>
                    <a:pt x="521" y="2348"/>
                  </a:lnTo>
                  <a:lnTo>
                    <a:pt x="1" y="2348"/>
                  </a:lnTo>
                  <a:lnTo>
                    <a:pt x="1" y="11217"/>
                  </a:lnTo>
                  <a:cubicBezTo>
                    <a:pt x="1" y="11647"/>
                    <a:pt x="350" y="11998"/>
                    <a:pt x="782" y="11998"/>
                  </a:cubicBezTo>
                  <a:lnTo>
                    <a:pt x="7840" y="11998"/>
                  </a:lnTo>
                  <a:cubicBezTo>
                    <a:pt x="7710" y="12897"/>
                    <a:pt x="6939" y="13563"/>
                    <a:pt x="6032" y="13563"/>
                  </a:cubicBezTo>
                  <a:lnTo>
                    <a:pt x="4728" y="13563"/>
                  </a:lnTo>
                  <a:cubicBezTo>
                    <a:pt x="4296" y="13563"/>
                    <a:pt x="3945" y="13914"/>
                    <a:pt x="3945" y="14346"/>
                  </a:cubicBezTo>
                  <a:lnTo>
                    <a:pt x="3945" y="15127"/>
                  </a:lnTo>
                  <a:lnTo>
                    <a:pt x="10727" y="15127"/>
                  </a:lnTo>
                  <a:lnTo>
                    <a:pt x="10727" y="14605"/>
                  </a:lnTo>
                  <a:lnTo>
                    <a:pt x="4467" y="14605"/>
                  </a:lnTo>
                  <a:lnTo>
                    <a:pt x="4467" y="14346"/>
                  </a:lnTo>
                  <a:cubicBezTo>
                    <a:pt x="4467" y="14201"/>
                    <a:pt x="4585" y="14085"/>
                    <a:pt x="4728" y="14085"/>
                  </a:cubicBezTo>
                  <a:lnTo>
                    <a:pt x="13075" y="14085"/>
                  </a:lnTo>
                  <a:cubicBezTo>
                    <a:pt x="13219" y="14085"/>
                    <a:pt x="13336" y="14201"/>
                    <a:pt x="13336" y="14346"/>
                  </a:cubicBezTo>
                  <a:lnTo>
                    <a:pt x="13336" y="14605"/>
                  </a:lnTo>
                  <a:lnTo>
                    <a:pt x="12292" y="14605"/>
                  </a:lnTo>
                  <a:lnTo>
                    <a:pt x="12292" y="15127"/>
                  </a:lnTo>
                  <a:lnTo>
                    <a:pt x="13859" y="15127"/>
                  </a:lnTo>
                  <a:lnTo>
                    <a:pt x="13859" y="14346"/>
                  </a:lnTo>
                  <a:cubicBezTo>
                    <a:pt x="13859" y="13914"/>
                    <a:pt x="13508" y="13563"/>
                    <a:pt x="13075" y="13563"/>
                  </a:cubicBezTo>
                  <a:lnTo>
                    <a:pt x="11772" y="13563"/>
                  </a:lnTo>
                  <a:cubicBezTo>
                    <a:pt x="10864" y="13561"/>
                    <a:pt x="10094" y="12895"/>
                    <a:pt x="9963" y="11998"/>
                  </a:cubicBezTo>
                  <a:lnTo>
                    <a:pt x="17022" y="11998"/>
                  </a:lnTo>
                  <a:cubicBezTo>
                    <a:pt x="17454" y="11998"/>
                    <a:pt x="17805" y="11647"/>
                    <a:pt x="17805" y="11215"/>
                  </a:cubicBezTo>
                  <a:lnTo>
                    <a:pt x="17805" y="782"/>
                  </a:lnTo>
                  <a:cubicBezTo>
                    <a:pt x="17805" y="349"/>
                    <a:pt x="17454" y="0"/>
                    <a:pt x="17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400;p51">
              <a:extLst>
                <a:ext uri="{FF2B5EF4-FFF2-40B4-BE49-F238E27FC236}">
                  <a16:creationId xmlns:a16="http://schemas.microsoft.com/office/drawing/2014/main" id="{5E96E5E3-9A09-FE4A-968E-A51360315433}"/>
                </a:ext>
              </a:extLst>
            </p:cNvPr>
            <p:cNvSpPr/>
            <p:nvPr/>
          </p:nvSpPr>
          <p:spPr>
            <a:xfrm>
              <a:off x="5384943" y="1692029"/>
              <a:ext cx="342364" cy="215899"/>
            </a:xfrm>
            <a:custGeom>
              <a:avLst/>
              <a:gdLst/>
              <a:ahLst/>
              <a:cxnLst/>
              <a:rect l="l" t="t" r="r" b="b"/>
              <a:pathLst>
                <a:path w="15721" h="9915" extrusionOk="0">
                  <a:moveTo>
                    <a:pt x="15199" y="523"/>
                  </a:moveTo>
                  <a:lnTo>
                    <a:pt x="15201" y="9392"/>
                  </a:lnTo>
                  <a:lnTo>
                    <a:pt x="521" y="9392"/>
                  </a:lnTo>
                  <a:lnTo>
                    <a:pt x="521" y="523"/>
                  </a:lnTo>
                  <a:close/>
                  <a:moveTo>
                    <a:pt x="1" y="1"/>
                  </a:moveTo>
                  <a:lnTo>
                    <a:pt x="1" y="9914"/>
                  </a:lnTo>
                  <a:lnTo>
                    <a:pt x="15721" y="9914"/>
                  </a:lnTo>
                  <a:lnTo>
                    <a:pt x="157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401;p51">
              <a:extLst>
                <a:ext uri="{FF2B5EF4-FFF2-40B4-BE49-F238E27FC236}">
                  <a16:creationId xmlns:a16="http://schemas.microsoft.com/office/drawing/2014/main" id="{E490C1BF-561D-E32D-378D-ADA9388532EB}"/>
                </a:ext>
              </a:extLst>
            </p:cNvPr>
            <p:cNvSpPr/>
            <p:nvPr/>
          </p:nvSpPr>
          <p:spPr>
            <a:xfrm>
              <a:off x="5607226" y="1987363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1" y="0"/>
                  </a:moveTo>
                  <a:lnTo>
                    <a:pt x="1" y="522"/>
                  </a:lnTo>
                  <a:lnTo>
                    <a:pt x="523" y="522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402;p51">
              <a:extLst>
                <a:ext uri="{FF2B5EF4-FFF2-40B4-BE49-F238E27FC236}">
                  <a16:creationId xmlns:a16="http://schemas.microsoft.com/office/drawing/2014/main" id="{0424C93C-0BA1-2C5D-0DE0-95A48534AC5E}"/>
                </a:ext>
              </a:extLst>
            </p:cNvPr>
            <p:cNvSpPr/>
            <p:nvPr/>
          </p:nvSpPr>
          <p:spPr>
            <a:xfrm>
              <a:off x="5430589" y="1729569"/>
              <a:ext cx="101352" cy="88733"/>
            </a:xfrm>
            <a:custGeom>
              <a:avLst/>
              <a:gdLst/>
              <a:ahLst/>
              <a:cxnLst/>
              <a:rect l="l" t="t" r="r" b="b"/>
              <a:pathLst>
                <a:path w="4654" h="4075" extrusionOk="0">
                  <a:moveTo>
                    <a:pt x="3366" y="522"/>
                  </a:moveTo>
                  <a:cubicBezTo>
                    <a:pt x="3454" y="522"/>
                    <a:pt x="3539" y="537"/>
                    <a:pt x="3621" y="569"/>
                  </a:cubicBezTo>
                  <a:cubicBezTo>
                    <a:pt x="3936" y="691"/>
                    <a:pt x="4133" y="1023"/>
                    <a:pt x="4133" y="1436"/>
                  </a:cubicBezTo>
                  <a:cubicBezTo>
                    <a:pt x="4131" y="1549"/>
                    <a:pt x="4118" y="1660"/>
                    <a:pt x="4094" y="1769"/>
                  </a:cubicBezTo>
                  <a:lnTo>
                    <a:pt x="2470" y="1769"/>
                  </a:lnTo>
                  <a:lnTo>
                    <a:pt x="2179" y="1954"/>
                  </a:lnTo>
                  <a:lnTo>
                    <a:pt x="1657" y="1448"/>
                  </a:lnTo>
                  <a:lnTo>
                    <a:pt x="1147" y="1769"/>
                  </a:lnTo>
                  <a:lnTo>
                    <a:pt x="561" y="1769"/>
                  </a:lnTo>
                  <a:cubicBezTo>
                    <a:pt x="535" y="1660"/>
                    <a:pt x="522" y="1549"/>
                    <a:pt x="522" y="1436"/>
                  </a:cubicBezTo>
                  <a:cubicBezTo>
                    <a:pt x="522" y="1023"/>
                    <a:pt x="719" y="691"/>
                    <a:pt x="1034" y="569"/>
                  </a:cubicBezTo>
                  <a:cubicBezTo>
                    <a:pt x="1113" y="539"/>
                    <a:pt x="1201" y="522"/>
                    <a:pt x="1286" y="522"/>
                  </a:cubicBezTo>
                  <a:cubicBezTo>
                    <a:pt x="1567" y="522"/>
                    <a:pt x="1862" y="680"/>
                    <a:pt x="2134" y="980"/>
                  </a:cubicBezTo>
                  <a:lnTo>
                    <a:pt x="2327" y="1194"/>
                  </a:lnTo>
                  <a:lnTo>
                    <a:pt x="2521" y="980"/>
                  </a:lnTo>
                  <a:cubicBezTo>
                    <a:pt x="2790" y="680"/>
                    <a:pt x="3088" y="522"/>
                    <a:pt x="3366" y="522"/>
                  </a:cubicBezTo>
                  <a:close/>
                  <a:moveTo>
                    <a:pt x="1588" y="2108"/>
                  </a:moveTo>
                  <a:lnTo>
                    <a:pt x="2110" y="2615"/>
                  </a:lnTo>
                  <a:lnTo>
                    <a:pt x="2620" y="2294"/>
                  </a:lnTo>
                  <a:lnTo>
                    <a:pt x="3883" y="2294"/>
                  </a:lnTo>
                  <a:cubicBezTo>
                    <a:pt x="3551" y="2857"/>
                    <a:pt x="2934" y="3306"/>
                    <a:pt x="2327" y="3524"/>
                  </a:cubicBezTo>
                  <a:cubicBezTo>
                    <a:pt x="1721" y="3306"/>
                    <a:pt x="1102" y="2855"/>
                    <a:pt x="771" y="2292"/>
                  </a:cubicBezTo>
                  <a:lnTo>
                    <a:pt x="1297" y="2292"/>
                  </a:lnTo>
                  <a:lnTo>
                    <a:pt x="1588" y="2108"/>
                  </a:lnTo>
                  <a:close/>
                  <a:moveTo>
                    <a:pt x="1285" y="1"/>
                  </a:moveTo>
                  <a:cubicBezTo>
                    <a:pt x="1135" y="1"/>
                    <a:pt x="988" y="28"/>
                    <a:pt x="846" y="83"/>
                  </a:cubicBezTo>
                  <a:cubicBezTo>
                    <a:pt x="332" y="280"/>
                    <a:pt x="0" y="811"/>
                    <a:pt x="0" y="1438"/>
                  </a:cubicBezTo>
                  <a:cubicBezTo>
                    <a:pt x="0" y="2011"/>
                    <a:pt x="248" y="2581"/>
                    <a:pt x="717" y="3079"/>
                  </a:cubicBezTo>
                  <a:cubicBezTo>
                    <a:pt x="1139" y="3524"/>
                    <a:pt x="1663" y="3856"/>
                    <a:pt x="2245" y="4049"/>
                  </a:cubicBezTo>
                  <a:lnTo>
                    <a:pt x="2247" y="4049"/>
                  </a:lnTo>
                  <a:lnTo>
                    <a:pt x="2327" y="4074"/>
                  </a:lnTo>
                  <a:lnTo>
                    <a:pt x="2408" y="4049"/>
                  </a:lnTo>
                  <a:cubicBezTo>
                    <a:pt x="2990" y="3856"/>
                    <a:pt x="3514" y="3524"/>
                    <a:pt x="3938" y="3079"/>
                  </a:cubicBezTo>
                  <a:cubicBezTo>
                    <a:pt x="4405" y="2581"/>
                    <a:pt x="4653" y="2011"/>
                    <a:pt x="4653" y="1438"/>
                  </a:cubicBezTo>
                  <a:cubicBezTo>
                    <a:pt x="4653" y="811"/>
                    <a:pt x="4321" y="280"/>
                    <a:pt x="3808" y="83"/>
                  </a:cubicBezTo>
                  <a:cubicBezTo>
                    <a:pt x="3665" y="28"/>
                    <a:pt x="3518" y="1"/>
                    <a:pt x="3369" y="1"/>
                  </a:cubicBezTo>
                  <a:cubicBezTo>
                    <a:pt x="3015" y="1"/>
                    <a:pt x="2652" y="152"/>
                    <a:pt x="2327" y="438"/>
                  </a:cubicBezTo>
                  <a:cubicBezTo>
                    <a:pt x="2002" y="152"/>
                    <a:pt x="1638" y="1"/>
                    <a:pt x="1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403;p51">
              <a:extLst>
                <a:ext uri="{FF2B5EF4-FFF2-40B4-BE49-F238E27FC236}">
                  <a16:creationId xmlns:a16="http://schemas.microsoft.com/office/drawing/2014/main" id="{26DE0391-48B2-EDB6-42A9-C6DA018F6229}"/>
                </a:ext>
              </a:extLst>
            </p:cNvPr>
            <p:cNvSpPr/>
            <p:nvPr/>
          </p:nvSpPr>
          <p:spPr>
            <a:xfrm>
              <a:off x="5557072" y="1796527"/>
              <a:ext cx="119341" cy="11388"/>
            </a:xfrm>
            <a:custGeom>
              <a:avLst/>
              <a:gdLst/>
              <a:ahLst/>
              <a:cxnLst/>
              <a:rect l="l" t="t" r="r" b="b"/>
              <a:pathLst>
                <a:path w="5480" h="523" extrusionOk="0">
                  <a:moveTo>
                    <a:pt x="1" y="0"/>
                  </a:moveTo>
                  <a:lnTo>
                    <a:pt x="1" y="522"/>
                  </a:lnTo>
                  <a:lnTo>
                    <a:pt x="5480" y="522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404;p51">
              <a:extLst>
                <a:ext uri="{FF2B5EF4-FFF2-40B4-BE49-F238E27FC236}">
                  <a16:creationId xmlns:a16="http://schemas.microsoft.com/office/drawing/2014/main" id="{A1410706-F860-D88A-1449-2238BC77F73C}"/>
                </a:ext>
              </a:extLst>
            </p:cNvPr>
            <p:cNvSpPr/>
            <p:nvPr/>
          </p:nvSpPr>
          <p:spPr>
            <a:xfrm>
              <a:off x="5557072" y="1739716"/>
              <a:ext cx="119341" cy="11388"/>
            </a:xfrm>
            <a:custGeom>
              <a:avLst/>
              <a:gdLst/>
              <a:ahLst/>
              <a:cxnLst/>
              <a:rect l="l" t="t" r="r" b="b"/>
              <a:pathLst>
                <a:path w="5480" h="523" extrusionOk="0">
                  <a:moveTo>
                    <a:pt x="1" y="0"/>
                  </a:moveTo>
                  <a:lnTo>
                    <a:pt x="1" y="522"/>
                  </a:lnTo>
                  <a:lnTo>
                    <a:pt x="5480" y="522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405;p51">
              <a:extLst>
                <a:ext uri="{FF2B5EF4-FFF2-40B4-BE49-F238E27FC236}">
                  <a16:creationId xmlns:a16="http://schemas.microsoft.com/office/drawing/2014/main" id="{D069E816-544F-A46A-58E3-4F7ABA4B0D0C}"/>
                </a:ext>
              </a:extLst>
            </p:cNvPr>
            <p:cNvSpPr/>
            <p:nvPr/>
          </p:nvSpPr>
          <p:spPr>
            <a:xfrm>
              <a:off x="5557072" y="1768089"/>
              <a:ext cx="119341" cy="11388"/>
            </a:xfrm>
            <a:custGeom>
              <a:avLst/>
              <a:gdLst/>
              <a:ahLst/>
              <a:cxnLst/>
              <a:rect l="l" t="t" r="r" b="b"/>
              <a:pathLst>
                <a:path w="5480" h="523" extrusionOk="0">
                  <a:moveTo>
                    <a:pt x="1" y="0"/>
                  </a:moveTo>
                  <a:lnTo>
                    <a:pt x="1" y="523"/>
                  </a:lnTo>
                  <a:lnTo>
                    <a:pt x="5480" y="523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406;p51">
              <a:extLst>
                <a:ext uri="{FF2B5EF4-FFF2-40B4-BE49-F238E27FC236}">
                  <a16:creationId xmlns:a16="http://schemas.microsoft.com/office/drawing/2014/main" id="{004D77E3-FF0B-6845-1708-8D76A819C8D7}"/>
                </a:ext>
              </a:extLst>
            </p:cNvPr>
            <p:cNvSpPr/>
            <p:nvPr/>
          </p:nvSpPr>
          <p:spPr>
            <a:xfrm>
              <a:off x="5435793" y="1858956"/>
              <a:ext cx="90921" cy="11410"/>
            </a:xfrm>
            <a:custGeom>
              <a:avLst/>
              <a:gdLst/>
              <a:ahLst/>
              <a:cxnLst/>
              <a:rect l="l" t="t" r="r" b="b"/>
              <a:pathLst>
                <a:path w="4175" h="524" extrusionOk="0">
                  <a:moveTo>
                    <a:pt x="1" y="1"/>
                  </a:moveTo>
                  <a:lnTo>
                    <a:pt x="1" y="523"/>
                  </a:lnTo>
                  <a:lnTo>
                    <a:pt x="4174" y="523"/>
                  </a:lnTo>
                  <a:lnTo>
                    <a:pt x="41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407;p51">
              <a:extLst>
                <a:ext uri="{FF2B5EF4-FFF2-40B4-BE49-F238E27FC236}">
                  <a16:creationId xmlns:a16="http://schemas.microsoft.com/office/drawing/2014/main" id="{EEC39DEC-6888-878B-800B-04841D069DB6}"/>
                </a:ext>
              </a:extLst>
            </p:cNvPr>
            <p:cNvSpPr/>
            <p:nvPr/>
          </p:nvSpPr>
          <p:spPr>
            <a:xfrm>
              <a:off x="5435793" y="1830583"/>
              <a:ext cx="90921" cy="11388"/>
            </a:xfrm>
            <a:custGeom>
              <a:avLst/>
              <a:gdLst/>
              <a:ahLst/>
              <a:cxnLst/>
              <a:rect l="l" t="t" r="r" b="b"/>
              <a:pathLst>
                <a:path w="4175" h="523" extrusionOk="0">
                  <a:moveTo>
                    <a:pt x="1" y="1"/>
                  </a:moveTo>
                  <a:lnTo>
                    <a:pt x="1" y="523"/>
                  </a:lnTo>
                  <a:lnTo>
                    <a:pt x="4174" y="523"/>
                  </a:lnTo>
                  <a:lnTo>
                    <a:pt x="41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408;p51">
              <a:extLst>
                <a:ext uri="{FF2B5EF4-FFF2-40B4-BE49-F238E27FC236}">
                  <a16:creationId xmlns:a16="http://schemas.microsoft.com/office/drawing/2014/main" id="{D55542A9-495E-70B7-E697-CB719A233C82}"/>
                </a:ext>
              </a:extLst>
            </p:cNvPr>
            <p:cNvSpPr/>
            <p:nvPr/>
          </p:nvSpPr>
          <p:spPr>
            <a:xfrm>
              <a:off x="5557116" y="1830583"/>
              <a:ext cx="119297" cy="39783"/>
            </a:xfrm>
            <a:custGeom>
              <a:avLst/>
              <a:gdLst/>
              <a:ahLst/>
              <a:cxnLst/>
              <a:rect l="l" t="t" r="r" b="b"/>
              <a:pathLst>
                <a:path w="5478" h="1827" extrusionOk="0">
                  <a:moveTo>
                    <a:pt x="1" y="1"/>
                  </a:moveTo>
                  <a:lnTo>
                    <a:pt x="1" y="1826"/>
                  </a:lnTo>
                  <a:lnTo>
                    <a:pt x="5478" y="1826"/>
                  </a:lnTo>
                  <a:lnTo>
                    <a:pt x="5478" y="784"/>
                  </a:lnTo>
                  <a:lnTo>
                    <a:pt x="4956" y="784"/>
                  </a:lnTo>
                  <a:lnTo>
                    <a:pt x="4956" y="1304"/>
                  </a:lnTo>
                  <a:lnTo>
                    <a:pt x="4239" y="1304"/>
                  </a:lnTo>
                  <a:lnTo>
                    <a:pt x="4239" y="1"/>
                  </a:lnTo>
                  <a:lnTo>
                    <a:pt x="3716" y="1"/>
                  </a:lnTo>
                  <a:lnTo>
                    <a:pt x="3716" y="1304"/>
                  </a:lnTo>
                  <a:lnTo>
                    <a:pt x="2999" y="1304"/>
                  </a:lnTo>
                  <a:lnTo>
                    <a:pt x="2999" y="523"/>
                  </a:lnTo>
                  <a:lnTo>
                    <a:pt x="2477" y="523"/>
                  </a:lnTo>
                  <a:lnTo>
                    <a:pt x="2477" y="1304"/>
                  </a:lnTo>
                  <a:lnTo>
                    <a:pt x="1760" y="1304"/>
                  </a:lnTo>
                  <a:lnTo>
                    <a:pt x="1760" y="784"/>
                  </a:lnTo>
                  <a:lnTo>
                    <a:pt x="1238" y="784"/>
                  </a:lnTo>
                  <a:lnTo>
                    <a:pt x="1238" y="1304"/>
                  </a:lnTo>
                  <a:lnTo>
                    <a:pt x="523" y="1304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409;p51">
              <a:extLst>
                <a:ext uri="{FF2B5EF4-FFF2-40B4-BE49-F238E27FC236}">
                  <a16:creationId xmlns:a16="http://schemas.microsoft.com/office/drawing/2014/main" id="{71257A29-6E49-B3E0-A422-60C1B3F15978}"/>
                </a:ext>
              </a:extLst>
            </p:cNvPr>
            <p:cNvSpPr/>
            <p:nvPr/>
          </p:nvSpPr>
          <p:spPr>
            <a:xfrm>
              <a:off x="5693182" y="1737473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0" y="0"/>
                  </a:moveTo>
                  <a:lnTo>
                    <a:pt x="0" y="523"/>
                  </a:lnTo>
                  <a:lnTo>
                    <a:pt x="522" y="52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410;p51">
              <a:extLst>
                <a:ext uri="{FF2B5EF4-FFF2-40B4-BE49-F238E27FC236}">
                  <a16:creationId xmlns:a16="http://schemas.microsoft.com/office/drawing/2014/main" id="{DD25B055-DBA9-62B9-0601-08AAD4987E26}"/>
                </a:ext>
              </a:extLst>
            </p:cNvPr>
            <p:cNvSpPr/>
            <p:nvPr/>
          </p:nvSpPr>
          <p:spPr>
            <a:xfrm>
              <a:off x="5693182" y="1714784"/>
              <a:ext cx="11390" cy="11345"/>
            </a:xfrm>
            <a:custGeom>
              <a:avLst/>
              <a:gdLst/>
              <a:ahLst/>
              <a:cxnLst/>
              <a:rect l="l" t="t" r="r" b="b"/>
              <a:pathLst>
                <a:path w="523" h="521" extrusionOk="0">
                  <a:moveTo>
                    <a:pt x="0" y="0"/>
                  </a:moveTo>
                  <a:lnTo>
                    <a:pt x="0" y="520"/>
                  </a:lnTo>
                  <a:lnTo>
                    <a:pt x="522" y="52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9264;p64">
            <a:extLst>
              <a:ext uri="{FF2B5EF4-FFF2-40B4-BE49-F238E27FC236}">
                <a16:creationId xmlns:a16="http://schemas.microsoft.com/office/drawing/2014/main" id="{0F4E4B1D-1B4B-61FC-7D4F-EA0FC9432BD7}"/>
              </a:ext>
            </a:extLst>
          </p:cNvPr>
          <p:cNvGrpSpPr/>
          <p:nvPr/>
        </p:nvGrpSpPr>
        <p:grpSpPr>
          <a:xfrm>
            <a:off x="9974450" y="861362"/>
            <a:ext cx="1070515" cy="637600"/>
            <a:chOff x="5159450" y="1919950"/>
            <a:chExt cx="1541050" cy="862500"/>
          </a:xfrm>
        </p:grpSpPr>
        <p:sp>
          <p:nvSpPr>
            <p:cNvPr id="683" name="Google Shape;9265;p64">
              <a:extLst>
                <a:ext uri="{FF2B5EF4-FFF2-40B4-BE49-F238E27FC236}">
                  <a16:creationId xmlns:a16="http://schemas.microsoft.com/office/drawing/2014/main" id="{4312E4F4-420B-41CC-77A1-52426AF71CAD}"/>
                </a:ext>
              </a:extLst>
            </p:cNvPr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ln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s-ES"/>
            </a:p>
          </p:txBody>
        </p:sp>
        <p:grpSp>
          <p:nvGrpSpPr>
            <p:cNvPr id="684" name="Google Shape;9266;p64">
              <a:extLst>
                <a:ext uri="{FF2B5EF4-FFF2-40B4-BE49-F238E27FC236}">
                  <a16:creationId xmlns:a16="http://schemas.microsoft.com/office/drawing/2014/main" id="{E2B5DE5D-97B6-F6B2-A4B2-B3276B3AA567}"/>
                </a:ext>
              </a:extLst>
            </p:cNvPr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685" name="Google Shape;9267;p64">
                <a:extLst>
                  <a:ext uri="{FF2B5EF4-FFF2-40B4-BE49-F238E27FC236}">
                    <a16:creationId xmlns:a16="http://schemas.microsoft.com/office/drawing/2014/main" id="{6600E4DF-27D4-F029-B19D-454BDF0A0E86}"/>
                  </a:ext>
                </a:extLst>
              </p:cNvPr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6" name="Google Shape;9268;p64">
                <a:extLst>
                  <a:ext uri="{FF2B5EF4-FFF2-40B4-BE49-F238E27FC236}">
                    <a16:creationId xmlns:a16="http://schemas.microsoft.com/office/drawing/2014/main" id="{CB3A586B-D56F-DCE6-3934-B67F97467318}"/>
                  </a:ext>
                </a:extLst>
              </p:cNvPr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 descr="The Importance of Diagnostic Tests in Fighting Infectious Diseases | Life  Changing Innovation">
            <a:extLst>
              <a:ext uri="{FF2B5EF4-FFF2-40B4-BE49-F238E27FC236}">
                <a16:creationId xmlns:a16="http://schemas.microsoft.com/office/drawing/2014/main" id="{64EE76EF-3B23-73E7-1660-9AF786E5A3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0" r="2994"/>
          <a:stretch/>
        </p:blipFill>
        <p:spPr bwMode="auto">
          <a:xfrm rot="5400000">
            <a:off x="8051754" y="2605135"/>
            <a:ext cx="4373223" cy="25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209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8"/>
          <p:cNvSpPr txBox="1">
            <a:spLocks noGrp="1"/>
          </p:cNvSpPr>
          <p:nvPr>
            <p:ph type="subTitle" idx="2"/>
          </p:nvPr>
        </p:nvSpPr>
        <p:spPr>
          <a:xfrm>
            <a:off x="115798" y="2331624"/>
            <a:ext cx="4276995" cy="62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s-ES" dirty="0"/>
              <a:t>Medical </a:t>
            </a:r>
            <a:r>
              <a:rPr lang="es-ES" dirty="0" err="1"/>
              <a:t>records</a:t>
            </a:r>
            <a:endParaRPr dirty="0"/>
          </a:p>
        </p:txBody>
      </p:sp>
      <p:sp>
        <p:nvSpPr>
          <p:cNvPr id="582" name="Google Shape;582;p38"/>
          <p:cNvSpPr txBox="1">
            <a:spLocks noGrp="1"/>
          </p:cNvSpPr>
          <p:nvPr>
            <p:ph type="subTitle" idx="5"/>
          </p:nvPr>
        </p:nvSpPr>
        <p:spPr>
          <a:xfrm>
            <a:off x="4355701" y="4626529"/>
            <a:ext cx="3500228" cy="72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>
                <a:latin typeface="Aptos" panose="020B0004020202020204" pitchFamily="34" charset="0"/>
              </a:rPr>
              <a:t>Simulate disease spread and progression based on user-defined parameters.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583" name="Google Shape;583;p3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Our services</a:t>
            </a:r>
            <a:endParaRPr/>
          </a:p>
        </p:txBody>
      </p:sp>
      <p:sp>
        <p:nvSpPr>
          <p:cNvPr id="584" name="Google Shape;584;p38"/>
          <p:cNvSpPr txBox="1">
            <a:spLocks noGrp="1"/>
          </p:cNvSpPr>
          <p:nvPr>
            <p:ph type="subTitle" idx="1"/>
          </p:nvPr>
        </p:nvSpPr>
        <p:spPr>
          <a:xfrm>
            <a:off x="115794" y="2851641"/>
            <a:ext cx="4276998" cy="72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>
                <a:latin typeface="Aptos" panose="020B0004020202020204" pitchFamily="34" charset="0"/>
              </a:rPr>
              <a:t>Store and manage patient medical records, including multiple diagnoses, each with its specific treatment plan.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585" name="Google Shape;585;p38"/>
          <p:cNvSpPr txBox="1">
            <a:spLocks noGrp="1"/>
          </p:cNvSpPr>
          <p:nvPr>
            <p:ph type="subTitle" idx="6"/>
          </p:nvPr>
        </p:nvSpPr>
        <p:spPr>
          <a:xfrm>
            <a:off x="4513231" y="4106535"/>
            <a:ext cx="3706000" cy="62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simulations</a:t>
            </a:r>
            <a:endParaRPr dirty="0"/>
          </a:p>
        </p:txBody>
      </p:sp>
      <p:sp>
        <p:nvSpPr>
          <p:cNvPr id="618" name="Google Shape;618;p38"/>
          <p:cNvSpPr/>
          <p:nvPr/>
        </p:nvSpPr>
        <p:spPr>
          <a:xfrm>
            <a:off x="1085267" y="5992767"/>
            <a:ext cx="629600" cy="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19" name="Google Shape;619;p38"/>
          <p:cNvSpPr/>
          <p:nvPr/>
        </p:nvSpPr>
        <p:spPr>
          <a:xfrm>
            <a:off x="4955961" y="6004900"/>
            <a:ext cx="629600" cy="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35" name="Google Shape;635;p38"/>
          <p:cNvSpPr txBox="1">
            <a:spLocks noGrp="1"/>
          </p:cNvSpPr>
          <p:nvPr>
            <p:ph type="subTitle" idx="3"/>
          </p:nvPr>
        </p:nvSpPr>
        <p:spPr>
          <a:xfrm>
            <a:off x="7104678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sz="1333" b="1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sz="1333" b="1" dirty="0">
              <a:solidFill>
                <a:schemeClr val="bg2">
                  <a:lumMod val="50000"/>
                </a:schemeClr>
              </a:solidFill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636" name="Google Shape;636;p38"/>
          <p:cNvSpPr txBox="1">
            <a:spLocks noGrp="1"/>
          </p:cNvSpPr>
          <p:nvPr>
            <p:ph type="subTitle" idx="3"/>
          </p:nvPr>
        </p:nvSpPr>
        <p:spPr>
          <a:xfrm>
            <a:off x="5683642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sz="1333" b="1" dirty="0">
                <a:solidFill>
                  <a:schemeClr val="tx1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Us</a:t>
            </a:r>
            <a:endParaRPr sz="1333" b="1" dirty="0">
              <a:solidFill>
                <a:schemeClr val="tx1"/>
              </a:solidFill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637" name="Google Shape;637;p38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4262605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5" action="ppaction://hlinksldjump"/>
              </a:rPr>
              <a:t>Home</a:t>
            </a:r>
            <a:endParaRPr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638" name="Google Shape;638;p38"/>
          <p:cNvSpPr txBox="1">
            <a:spLocks noGrp="1"/>
          </p:cNvSpPr>
          <p:nvPr>
            <p:ph type="subTitle" idx="3"/>
          </p:nvPr>
        </p:nvSpPr>
        <p:spPr>
          <a:xfrm>
            <a:off x="9946752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" action="ppaction://noaction"/>
              </a:rPr>
              <a:t>Contact</a:t>
            </a:r>
            <a:endParaRPr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639" name="Google Shape;639;p38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8525715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sz="1333" b="1" dirty="0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6" action="ppaction://hlinksldjump"/>
              </a:rPr>
              <a:t>The </a:t>
            </a:r>
            <a:r>
              <a:rPr lang="en" sz="1333" b="1" dirty="0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</a:rPr>
              <a:t>Web</a:t>
            </a:r>
            <a:endParaRPr sz="1333" b="1" dirty="0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grpSp>
        <p:nvGrpSpPr>
          <p:cNvPr id="2" name="Google Shape;1398;p51">
            <a:extLst>
              <a:ext uri="{FF2B5EF4-FFF2-40B4-BE49-F238E27FC236}">
                <a16:creationId xmlns:a16="http://schemas.microsoft.com/office/drawing/2014/main" id="{4365FC5B-2CA6-28FE-FFE6-6D2E4EF5CDB8}"/>
              </a:ext>
            </a:extLst>
          </p:cNvPr>
          <p:cNvGrpSpPr/>
          <p:nvPr/>
        </p:nvGrpSpPr>
        <p:grpSpPr>
          <a:xfrm>
            <a:off x="561965" y="1770606"/>
            <a:ext cx="442824" cy="459402"/>
            <a:chOff x="5362251" y="1669339"/>
            <a:chExt cx="387770" cy="329412"/>
          </a:xfrm>
        </p:grpSpPr>
        <p:sp>
          <p:nvSpPr>
            <p:cNvPr id="3" name="Google Shape;1399;p51">
              <a:extLst>
                <a:ext uri="{FF2B5EF4-FFF2-40B4-BE49-F238E27FC236}">
                  <a16:creationId xmlns:a16="http://schemas.microsoft.com/office/drawing/2014/main" id="{C38681EC-AB07-C77A-A4D1-FBF334BE44D5}"/>
                </a:ext>
              </a:extLst>
            </p:cNvPr>
            <p:cNvSpPr/>
            <p:nvPr/>
          </p:nvSpPr>
          <p:spPr>
            <a:xfrm>
              <a:off x="5362251" y="1669339"/>
              <a:ext cx="387770" cy="329412"/>
            </a:xfrm>
            <a:custGeom>
              <a:avLst/>
              <a:gdLst/>
              <a:ahLst/>
              <a:cxnLst/>
              <a:rect l="l" t="t" r="r" b="b"/>
              <a:pathLst>
                <a:path w="17806" h="15128" extrusionOk="0">
                  <a:moveTo>
                    <a:pt x="9439" y="11998"/>
                  </a:moveTo>
                  <a:cubicBezTo>
                    <a:pt x="9508" y="12613"/>
                    <a:pt x="9818" y="13176"/>
                    <a:pt x="10299" y="13563"/>
                  </a:cubicBezTo>
                  <a:lnTo>
                    <a:pt x="7506" y="13563"/>
                  </a:lnTo>
                  <a:cubicBezTo>
                    <a:pt x="7988" y="13176"/>
                    <a:pt x="8296" y="12613"/>
                    <a:pt x="8365" y="11998"/>
                  </a:cubicBezTo>
                  <a:close/>
                  <a:moveTo>
                    <a:pt x="782" y="0"/>
                  </a:moveTo>
                  <a:cubicBezTo>
                    <a:pt x="350" y="0"/>
                    <a:pt x="1" y="351"/>
                    <a:pt x="1" y="782"/>
                  </a:cubicBezTo>
                  <a:lnTo>
                    <a:pt x="1" y="1826"/>
                  </a:lnTo>
                  <a:lnTo>
                    <a:pt x="521" y="1826"/>
                  </a:lnTo>
                  <a:lnTo>
                    <a:pt x="521" y="782"/>
                  </a:lnTo>
                  <a:cubicBezTo>
                    <a:pt x="521" y="638"/>
                    <a:pt x="638" y="523"/>
                    <a:pt x="782" y="520"/>
                  </a:cubicBezTo>
                  <a:lnTo>
                    <a:pt x="17024" y="520"/>
                  </a:lnTo>
                  <a:cubicBezTo>
                    <a:pt x="17167" y="523"/>
                    <a:pt x="17285" y="638"/>
                    <a:pt x="17285" y="782"/>
                  </a:cubicBezTo>
                  <a:lnTo>
                    <a:pt x="17285" y="11215"/>
                  </a:lnTo>
                  <a:cubicBezTo>
                    <a:pt x="17285" y="11361"/>
                    <a:pt x="17167" y="11476"/>
                    <a:pt x="17024" y="11476"/>
                  </a:cubicBezTo>
                  <a:lnTo>
                    <a:pt x="782" y="11476"/>
                  </a:lnTo>
                  <a:cubicBezTo>
                    <a:pt x="636" y="11476"/>
                    <a:pt x="521" y="11361"/>
                    <a:pt x="521" y="11215"/>
                  </a:cubicBezTo>
                  <a:lnTo>
                    <a:pt x="521" y="2348"/>
                  </a:lnTo>
                  <a:lnTo>
                    <a:pt x="1" y="2348"/>
                  </a:lnTo>
                  <a:lnTo>
                    <a:pt x="1" y="11217"/>
                  </a:lnTo>
                  <a:cubicBezTo>
                    <a:pt x="1" y="11647"/>
                    <a:pt x="350" y="11998"/>
                    <a:pt x="782" y="11998"/>
                  </a:cubicBezTo>
                  <a:lnTo>
                    <a:pt x="7840" y="11998"/>
                  </a:lnTo>
                  <a:cubicBezTo>
                    <a:pt x="7710" y="12897"/>
                    <a:pt x="6939" y="13563"/>
                    <a:pt x="6032" y="13563"/>
                  </a:cubicBezTo>
                  <a:lnTo>
                    <a:pt x="4728" y="13563"/>
                  </a:lnTo>
                  <a:cubicBezTo>
                    <a:pt x="4296" y="13563"/>
                    <a:pt x="3945" y="13914"/>
                    <a:pt x="3945" y="14346"/>
                  </a:cubicBezTo>
                  <a:lnTo>
                    <a:pt x="3945" y="15127"/>
                  </a:lnTo>
                  <a:lnTo>
                    <a:pt x="10727" y="15127"/>
                  </a:lnTo>
                  <a:lnTo>
                    <a:pt x="10727" y="14605"/>
                  </a:lnTo>
                  <a:lnTo>
                    <a:pt x="4467" y="14605"/>
                  </a:lnTo>
                  <a:lnTo>
                    <a:pt x="4467" y="14346"/>
                  </a:lnTo>
                  <a:cubicBezTo>
                    <a:pt x="4467" y="14201"/>
                    <a:pt x="4585" y="14085"/>
                    <a:pt x="4728" y="14085"/>
                  </a:cubicBezTo>
                  <a:lnTo>
                    <a:pt x="13075" y="14085"/>
                  </a:lnTo>
                  <a:cubicBezTo>
                    <a:pt x="13219" y="14085"/>
                    <a:pt x="13336" y="14201"/>
                    <a:pt x="13336" y="14346"/>
                  </a:cubicBezTo>
                  <a:lnTo>
                    <a:pt x="13336" y="14605"/>
                  </a:lnTo>
                  <a:lnTo>
                    <a:pt x="12292" y="14605"/>
                  </a:lnTo>
                  <a:lnTo>
                    <a:pt x="12292" y="15127"/>
                  </a:lnTo>
                  <a:lnTo>
                    <a:pt x="13859" y="15127"/>
                  </a:lnTo>
                  <a:lnTo>
                    <a:pt x="13859" y="14346"/>
                  </a:lnTo>
                  <a:cubicBezTo>
                    <a:pt x="13859" y="13914"/>
                    <a:pt x="13508" y="13563"/>
                    <a:pt x="13075" y="13563"/>
                  </a:cubicBezTo>
                  <a:lnTo>
                    <a:pt x="11772" y="13563"/>
                  </a:lnTo>
                  <a:cubicBezTo>
                    <a:pt x="10864" y="13561"/>
                    <a:pt x="10094" y="12895"/>
                    <a:pt x="9963" y="11998"/>
                  </a:cubicBezTo>
                  <a:lnTo>
                    <a:pt x="17022" y="11998"/>
                  </a:lnTo>
                  <a:cubicBezTo>
                    <a:pt x="17454" y="11998"/>
                    <a:pt x="17805" y="11647"/>
                    <a:pt x="17805" y="11215"/>
                  </a:cubicBezTo>
                  <a:lnTo>
                    <a:pt x="17805" y="782"/>
                  </a:lnTo>
                  <a:cubicBezTo>
                    <a:pt x="17805" y="349"/>
                    <a:pt x="17454" y="0"/>
                    <a:pt x="17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00;p51">
              <a:extLst>
                <a:ext uri="{FF2B5EF4-FFF2-40B4-BE49-F238E27FC236}">
                  <a16:creationId xmlns:a16="http://schemas.microsoft.com/office/drawing/2014/main" id="{17407E92-9CDE-8622-1B40-0849A7D4DCC3}"/>
                </a:ext>
              </a:extLst>
            </p:cNvPr>
            <p:cNvSpPr/>
            <p:nvPr/>
          </p:nvSpPr>
          <p:spPr>
            <a:xfrm>
              <a:off x="5384943" y="1692029"/>
              <a:ext cx="342364" cy="215899"/>
            </a:xfrm>
            <a:custGeom>
              <a:avLst/>
              <a:gdLst/>
              <a:ahLst/>
              <a:cxnLst/>
              <a:rect l="l" t="t" r="r" b="b"/>
              <a:pathLst>
                <a:path w="15721" h="9915" extrusionOk="0">
                  <a:moveTo>
                    <a:pt x="15199" y="523"/>
                  </a:moveTo>
                  <a:lnTo>
                    <a:pt x="15201" y="9392"/>
                  </a:lnTo>
                  <a:lnTo>
                    <a:pt x="521" y="9392"/>
                  </a:lnTo>
                  <a:lnTo>
                    <a:pt x="521" y="523"/>
                  </a:lnTo>
                  <a:close/>
                  <a:moveTo>
                    <a:pt x="1" y="1"/>
                  </a:moveTo>
                  <a:lnTo>
                    <a:pt x="1" y="9914"/>
                  </a:lnTo>
                  <a:lnTo>
                    <a:pt x="15721" y="9914"/>
                  </a:lnTo>
                  <a:lnTo>
                    <a:pt x="157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01;p51">
              <a:extLst>
                <a:ext uri="{FF2B5EF4-FFF2-40B4-BE49-F238E27FC236}">
                  <a16:creationId xmlns:a16="http://schemas.microsoft.com/office/drawing/2014/main" id="{59DBD2F9-7208-1E9F-C834-9D6D6FF06210}"/>
                </a:ext>
              </a:extLst>
            </p:cNvPr>
            <p:cNvSpPr/>
            <p:nvPr/>
          </p:nvSpPr>
          <p:spPr>
            <a:xfrm>
              <a:off x="5607226" y="1987363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1" y="0"/>
                  </a:moveTo>
                  <a:lnTo>
                    <a:pt x="1" y="522"/>
                  </a:lnTo>
                  <a:lnTo>
                    <a:pt x="523" y="522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02;p51">
              <a:extLst>
                <a:ext uri="{FF2B5EF4-FFF2-40B4-BE49-F238E27FC236}">
                  <a16:creationId xmlns:a16="http://schemas.microsoft.com/office/drawing/2014/main" id="{2D5001C0-46B1-BA42-F0E0-3702645EA78E}"/>
                </a:ext>
              </a:extLst>
            </p:cNvPr>
            <p:cNvSpPr/>
            <p:nvPr/>
          </p:nvSpPr>
          <p:spPr>
            <a:xfrm>
              <a:off x="5430589" y="1729569"/>
              <a:ext cx="101352" cy="88733"/>
            </a:xfrm>
            <a:custGeom>
              <a:avLst/>
              <a:gdLst/>
              <a:ahLst/>
              <a:cxnLst/>
              <a:rect l="l" t="t" r="r" b="b"/>
              <a:pathLst>
                <a:path w="4654" h="4075" extrusionOk="0">
                  <a:moveTo>
                    <a:pt x="3366" y="522"/>
                  </a:moveTo>
                  <a:cubicBezTo>
                    <a:pt x="3454" y="522"/>
                    <a:pt x="3539" y="537"/>
                    <a:pt x="3621" y="569"/>
                  </a:cubicBezTo>
                  <a:cubicBezTo>
                    <a:pt x="3936" y="691"/>
                    <a:pt x="4133" y="1023"/>
                    <a:pt x="4133" y="1436"/>
                  </a:cubicBezTo>
                  <a:cubicBezTo>
                    <a:pt x="4131" y="1549"/>
                    <a:pt x="4118" y="1660"/>
                    <a:pt x="4094" y="1769"/>
                  </a:cubicBezTo>
                  <a:lnTo>
                    <a:pt x="2470" y="1769"/>
                  </a:lnTo>
                  <a:lnTo>
                    <a:pt x="2179" y="1954"/>
                  </a:lnTo>
                  <a:lnTo>
                    <a:pt x="1657" y="1448"/>
                  </a:lnTo>
                  <a:lnTo>
                    <a:pt x="1147" y="1769"/>
                  </a:lnTo>
                  <a:lnTo>
                    <a:pt x="561" y="1769"/>
                  </a:lnTo>
                  <a:cubicBezTo>
                    <a:pt x="535" y="1660"/>
                    <a:pt x="522" y="1549"/>
                    <a:pt x="522" y="1436"/>
                  </a:cubicBezTo>
                  <a:cubicBezTo>
                    <a:pt x="522" y="1023"/>
                    <a:pt x="719" y="691"/>
                    <a:pt x="1034" y="569"/>
                  </a:cubicBezTo>
                  <a:cubicBezTo>
                    <a:pt x="1113" y="539"/>
                    <a:pt x="1201" y="522"/>
                    <a:pt x="1286" y="522"/>
                  </a:cubicBezTo>
                  <a:cubicBezTo>
                    <a:pt x="1567" y="522"/>
                    <a:pt x="1862" y="680"/>
                    <a:pt x="2134" y="980"/>
                  </a:cubicBezTo>
                  <a:lnTo>
                    <a:pt x="2327" y="1194"/>
                  </a:lnTo>
                  <a:lnTo>
                    <a:pt x="2521" y="980"/>
                  </a:lnTo>
                  <a:cubicBezTo>
                    <a:pt x="2790" y="680"/>
                    <a:pt x="3088" y="522"/>
                    <a:pt x="3366" y="522"/>
                  </a:cubicBezTo>
                  <a:close/>
                  <a:moveTo>
                    <a:pt x="1588" y="2108"/>
                  </a:moveTo>
                  <a:lnTo>
                    <a:pt x="2110" y="2615"/>
                  </a:lnTo>
                  <a:lnTo>
                    <a:pt x="2620" y="2294"/>
                  </a:lnTo>
                  <a:lnTo>
                    <a:pt x="3883" y="2294"/>
                  </a:lnTo>
                  <a:cubicBezTo>
                    <a:pt x="3551" y="2857"/>
                    <a:pt x="2934" y="3306"/>
                    <a:pt x="2327" y="3524"/>
                  </a:cubicBezTo>
                  <a:cubicBezTo>
                    <a:pt x="1721" y="3306"/>
                    <a:pt x="1102" y="2855"/>
                    <a:pt x="771" y="2292"/>
                  </a:cubicBezTo>
                  <a:lnTo>
                    <a:pt x="1297" y="2292"/>
                  </a:lnTo>
                  <a:lnTo>
                    <a:pt x="1588" y="2108"/>
                  </a:lnTo>
                  <a:close/>
                  <a:moveTo>
                    <a:pt x="1285" y="1"/>
                  </a:moveTo>
                  <a:cubicBezTo>
                    <a:pt x="1135" y="1"/>
                    <a:pt x="988" y="28"/>
                    <a:pt x="846" y="83"/>
                  </a:cubicBezTo>
                  <a:cubicBezTo>
                    <a:pt x="332" y="280"/>
                    <a:pt x="0" y="811"/>
                    <a:pt x="0" y="1438"/>
                  </a:cubicBezTo>
                  <a:cubicBezTo>
                    <a:pt x="0" y="2011"/>
                    <a:pt x="248" y="2581"/>
                    <a:pt x="717" y="3079"/>
                  </a:cubicBezTo>
                  <a:cubicBezTo>
                    <a:pt x="1139" y="3524"/>
                    <a:pt x="1663" y="3856"/>
                    <a:pt x="2245" y="4049"/>
                  </a:cubicBezTo>
                  <a:lnTo>
                    <a:pt x="2247" y="4049"/>
                  </a:lnTo>
                  <a:lnTo>
                    <a:pt x="2327" y="4074"/>
                  </a:lnTo>
                  <a:lnTo>
                    <a:pt x="2408" y="4049"/>
                  </a:lnTo>
                  <a:cubicBezTo>
                    <a:pt x="2990" y="3856"/>
                    <a:pt x="3514" y="3524"/>
                    <a:pt x="3938" y="3079"/>
                  </a:cubicBezTo>
                  <a:cubicBezTo>
                    <a:pt x="4405" y="2581"/>
                    <a:pt x="4653" y="2011"/>
                    <a:pt x="4653" y="1438"/>
                  </a:cubicBezTo>
                  <a:cubicBezTo>
                    <a:pt x="4653" y="811"/>
                    <a:pt x="4321" y="280"/>
                    <a:pt x="3808" y="83"/>
                  </a:cubicBezTo>
                  <a:cubicBezTo>
                    <a:pt x="3665" y="28"/>
                    <a:pt x="3518" y="1"/>
                    <a:pt x="3369" y="1"/>
                  </a:cubicBezTo>
                  <a:cubicBezTo>
                    <a:pt x="3015" y="1"/>
                    <a:pt x="2652" y="152"/>
                    <a:pt x="2327" y="438"/>
                  </a:cubicBezTo>
                  <a:cubicBezTo>
                    <a:pt x="2002" y="152"/>
                    <a:pt x="1638" y="1"/>
                    <a:pt x="1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03;p51">
              <a:extLst>
                <a:ext uri="{FF2B5EF4-FFF2-40B4-BE49-F238E27FC236}">
                  <a16:creationId xmlns:a16="http://schemas.microsoft.com/office/drawing/2014/main" id="{ECCC5432-A688-A667-01C2-DD83A1443D4A}"/>
                </a:ext>
              </a:extLst>
            </p:cNvPr>
            <p:cNvSpPr/>
            <p:nvPr/>
          </p:nvSpPr>
          <p:spPr>
            <a:xfrm>
              <a:off x="5557072" y="1796527"/>
              <a:ext cx="119341" cy="11388"/>
            </a:xfrm>
            <a:custGeom>
              <a:avLst/>
              <a:gdLst/>
              <a:ahLst/>
              <a:cxnLst/>
              <a:rect l="l" t="t" r="r" b="b"/>
              <a:pathLst>
                <a:path w="5480" h="523" extrusionOk="0">
                  <a:moveTo>
                    <a:pt x="1" y="0"/>
                  </a:moveTo>
                  <a:lnTo>
                    <a:pt x="1" y="522"/>
                  </a:lnTo>
                  <a:lnTo>
                    <a:pt x="5480" y="522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04;p51">
              <a:extLst>
                <a:ext uri="{FF2B5EF4-FFF2-40B4-BE49-F238E27FC236}">
                  <a16:creationId xmlns:a16="http://schemas.microsoft.com/office/drawing/2014/main" id="{3222C4D7-F57D-2782-518C-D86E45E2E3A5}"/>
                </a:ext>
              </a:extLst>
            </p:cNvPr>
            <p:cNvSpPr/>
            <p:nvPr/>
          </p:nvSpPr>
          <p:spPr>
            <a:xfrm>
              <a:off x="5557072" y="1739716"/>
              <a:ext cx="119341" cy="11388"/>
            </a:xfrm>
            <a:custGeom>
              <a:avLst/>
              <a:gdLst/>
              <a:ahLst/>
              <a:cxnLst/>
              <a:rect l="l" t="t" r="r" b="b"/>
              <a:pathLst>
                <a:path w="5480" h="523" extrusionOk="0">
                  <a:moveTo>
                    <a:pt x="1" y="0"/>
                  </a:moveTo>
                  <a:lnTo>
                    <a:pt x="1" y="522"/>
                  </a:lnTo>
                  <a:lnTo>
                    <a:pt x="5480" y="522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05;p51">
              <a:extLst>
                <a:ext uri="{FF2B5EF4-FFF2-40B4-BE49-F238E27FC236}">
                  <a16:creationId xmlns:a16="http://schemas.microsoft.com/office/drawing/2014/main" id="{2321EFDA-974B-4371-1835-D415A3EE6B80}"/>
                </a:ext>
              </a:extLst>
            </p:cNvPr>
            <p:cNvSpPr/>
            <p:nvPr/>
          </p:nvSpPr>
          <p:spPr>
            <a:xfrm>
              <a:off x="5557072" y="1768089"/>
              <a:ext cx="119341" cy="11388"/>
            </a:xfrm>
            <a:custGeom>
              <a:avLst/>
              <a:gdLst/>
              <a:ahLst/>
              <a:cxnLst/>
              <a:rect l="l" t="t" r="r" b="b"/>
              <a:pathLst>
                <a:path w="5480" h="523" extrusionOk="0">
                  <a:moveTo>
                    <a:pt x="1" y="0"/>
                  </a:moveTo>
                  <a:lnTo>
                    <a:pt x="1" y="523"/>
                  </a:lnTo>
                  <a:lnTo>
                    <a:pt x="5480" y="523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06;p51">
              <a:extLst>
                <a:ext uri="{FF2B5EF4-FFF2-40B4-BE49-F238E27FC236}">
                  <a16:creationId xmlns:a16="http://schemas.microsoft.com/office/drawing/2014/main" id="{540352A4-14E8-4D42-03AB-3077AA1DB405}"/>
                </a:ext>
              </a:extLst>
            </p:cNvPr>
            <p:cNvSpPr/>
            <p:nvPr/>
          </p:nvSpPr>
          <p:spPr>
            <a:xfrm>
              <a:off x="5435793" y="1858956"/>
              <a:ext cx="90921" cy="11410"/>
            </a:xfrm>
            <a:custGeom>
              <a:avLst/>
              <a:gdLst/>
              <a:ahLst/>
              <a:cxnLst/>
              <a:rect l="l" t="t" r="r" b="b"/>
              <a:pathLst>
                <a:path w="4175" h="524" extrusionOk="0">
                  <a:moveTo>
                    <a:pt x="1" y="1"/>
                  </a:moveTo>
                  <a:lnTo>
                    <a:pt x="1" y="523"/>
                  </a:lnTo>
                  <a:lnTo>
                    <a:pt x="4174" y="523"/>
                  </a:lnTo>
                  <a:lnTo>
                    <a:pt x="41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07;p51">
              <a:extLst>
                <a:ext uri="{FF2B5EF4-FFF2-40B4-BE49-F238E27FC236}">
                  <a16:creationId xmlns:a16="http://schemas.microsoft.com/office/drawing/2014/main" id="{68F78393-3C7A-A3CA-D46C-428731699DE0}"/>
                </a:ext>
              </a:extLst>
            </p:cNvPr>
            <p:cNvSpPr/>
            <p:nvPr/>
          </p:nvSpPr>
          <p:spPr>
            <a:xfrm>
              <a:off x="5435793" y="1830583"/>
              <a:ext cx="90921" cy="11388"/>
            </a:xfrm>
            <a:custGeom>
              <a:avLst/>
              <a:gdLst/>
              <a:ahLst/>
              <a:cxnLst/>
              <a:rect l="l" t="t" r="r" b="b"/>
              <a:pathLst>
                <a:path w="4175" h="523" extrusionOk="0">
                  <a:moveTo>
                    <a:pt x="1" y="1"/>
                  </a:moveTo>
                  <a:lnTo>
                    <a:pt x="1" y="523"/>
                  </a:lnTo>
                  <a:lnTo>
                    <a:pt x="4174" y="523"/>
                  </a:lnTo>
                  <a:lnTo>
                    <a:pt x="41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08;p51">
              <a:extLst>
                <a:ext uri="{FF2B5EF4-FFF2-40B4-BE49-F238E27FC236}">
                  <a16:creationId xmlns:a16="http://schemas.microsoft.com/office/drawing/2014/main" id="{0C194F35-BBAD-F2AB-FED0-BCBFD4429C7E}"/>
                </a:ext>
              </a:extLst>
            </p:cNvPr>
            <p:cNvSpPr/>
            <p:nvPr/>
          </p:nvSpPr>
          <p:spPr>
            <a:xfrm>
              <a:off x="5557116" y="1830583"/>
              <a:ext cx="119297" cy="39783"/>
            </a:xfrm>
            <a:custGeom>
              <a:avLst/>
              <a:gdLst/>
              <a:ahLst/>
              <a:cxnLst/>
              <a:rect l="l" t="t" r="r" b="b"/>
              <a:pathLst>
                <a:path w="5478" h="1827" extrusionOk="0">
                  <a:moveTo>
                    <a:pt x="1" y="1"/>
                  </a:moveTo>
                  <a:lnTo>
                    <a:pt x="1" y="1826"/>
                  </a:lnTo>
                  <a:lnTo>
                    <a:pt x="5478" y="1826"/>
                  </a:lnTo>
                  <a:lnTo>
                    <a:pt x="5478" y="784"/>
                  </a:lnTo>
                  <a:lnTo>
                    <a:pt x="4956" y="784"/>
                  </a:lnTo>
                  <a:lnTo>
                    <a:pt x="4956" y="1304"/>
                  </a:lnTo>
                  <a:lnTo>
                    <a:pt x="4239" y="1304"/>
                  </a:lnTo>
                  <a:lnTo>
                    <a:pt x="4239" y="1"/>
                  </a:lnTo>
                  <a:lnTo>
                    <a:pt x="3716" y="1"/>
                  </a:lnTo>
                  <a:lnTo>
                    <a:pt x="3716" y="1304"/>
                  </a:lnTo>
                  <a:lnTo>
                    <a:pt x="2999" y="1304"/>
                  </a:lnTo>
                  <a:lnTo>
                    <a:pt x="2999" y="523"/>
                  </a:lnTo>
                  <a:lnTo>
                    <a:pt x="2477" y="523"/>
                  </a:lnTo>
                  <a:lnTo>
                    <a:pt x="2477" y="1304"/>
                  </a:lnTo>
                  <a:lnTo>
                    <a:pt x="1760" y="1304"/>
                  </a:lnTo>
                  <a:lnTo>
                    <a:pt x="1760" y="784"/>
                  </a:lnTo>
                  <a:lnTo>
                    <a:pt x="1238" y="784"/>
                  </a:lnTo>
                  <a:lnTo>
                    <a:pt x="1238" y="1304"/>
                  </a:lnTo>
                  <a:lnTo>
                    <a:pt x="523" y="1304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09;p51">
              <a:extLst>
                <a:ext uri="{FF2B5EF4-FFF2-40B4-BE49-F238E27FC236}">
                  <a16:creationId xmlns:a16="http://schemas.microsoft.com/office/drawing/2014/main" id="{B0BDD712-0189-299B-9F51-935ECF29AA64}"/>
                </a:ext>
              </a:extLst>
            </p:cNvPr>
            <p:cNvSpPr/>
            <p:nvPr/>
          </p:nvSpPr>
          <p:spPr>
            <a:xfrm>
              <a:off x="5693182" y="1737473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0" y="0"/>
                  </a:moveTo>
                  <a:lnTo>
                    <a:pt x="0" y="523"/>
                  </a:lnTo>
                  <a:lnTo>
                    <a:pt x="522" y="52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10;p51">
              <a:extLst>
                <a:ext uri="{FF2B5EF4-FFF2-40B4-BE49-F238E27FC236}">
                  <a16:creationId xmlns:a16="http://schemas.microsoft.com/office/drawing/2014/main" id="{1B3883DB-88BB-06C4-B311-FABE39B57D0E}"/>
                </a:ext>
              </a:extLst>
            </p:cNvPr>
            <p:cNvSpPr/>
            <p:nvPr/>
          </p:nvSpPr>
          <p:spPr>
            <a:xfrm>
              <a:off x="5693182" y="1714784"/>
              <a:ext cx="11390" cy="11345"/>
            </a:xfrm>
            <a:custGeom>
              <a:avLst/>
              <a:gdLst/>
              <a:ahLst/>
              <a:cxnLst/>
              <a:rect l="l" t="t" r="r" b="b"/>
              <a:pathLst>
                <a:path w="523" h="521" extrusionOk="0">
                  <a:moveTo>
                    <a:pt x="0" y="0"/>
                  </a:moveTo>
                  <a:lnTo>
                    <a:pt x="0" y="520"/>
                  </a:lnTo>
                  <a:lnTo>
                    <a:pt x="522" y="52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9264;p64">
            <a:extLst>
              <a:ext uri="{FF2B5EF4-FFF2-40B4-BE49-F238E27FC236}">
                <a16:creationId xmlns:a16="http://schemas.microsoft.com/office/drawing/2014/main" id="{7D4753A2-164F-26A7-B7D0-06875BC2D775}"/>
              </a:ext>
            </a:extLst>
          </p:cNvPr>
          <p:cNvGrpSpPr/>
          <p:nvPr/>
        </p:nvGrpSpPr>
        <p:grpSpPr>
          <a:xfrm>
            <a:off x="4733747" y="3449041"/>
            <a:ext cx="1070515" cy="637600"/>
            <a:chOff x="5159450" y="1919950"/>
            <a:chExt cx="1541050" cy="862500"/>
          </a:xfrm>
        </p:grpSpPr>
        <p:sp>
          <p:nvSpPr>
            <p:cNvPr id="24" name="Google Shape;9265;p64">
              <a:extLst>
                <a:ext uri="{FF2B5EF4-FFF2-40B4-BE49-F238E27FC236}">
                  <a16:creationId xmlns:a16="http://schemas.microsoft.com/office/drawing/2014/main" id="{BAD18D60-9EA3-D338-B088-974E833B39A7}"/>
                </a:ext>
              </a:extLst>
            </p:cNvPr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ln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s-ES"/>
            </a:p>
          </p:txBody>
        </p:sp>
        <p:grpSp>
          <p:nvGrpSpPr>
            <p:cNvPr id="25" name="Google Shape;9266;p64">
              <a:extLst>
                <a:ext uri="{FF2B5EF4-FFF2-40B4-BE49-F238E27FC236}">
                  <a16:creationId xmlns:a16="http://schemas.microsoft.com/office/drawing/2014/main" id="{98860DAA-8126-04A0-169D-C37CCB31B14F}"/>
                </a:ext>
              </a:extLst>
            </p:cNvPr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26" name="Google Shape;9267;p64">
                <a:extLst>
                  <a:ext uri="{FF2B5EF4-FFF2-40B4-BE49-F238E27FC236}">
                    <a16:creationId xmlns:a16="http://schemas.microsoft.com/office/drawing/2014/main" id="{72D5E212-22A0-C322-A96C-051106C55E61}"/>
                  </a:ext>
                </a:extLst>
              </p:cNvPr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oogle Shape;9268;p64">
                <a:extLst>
                  <a:ext uri="{FF2B5EF4-FFF2-40B4-BE49-F238E27FC236}">
                    <a16:creationId xmlns:a16="http://schemas.microsoft.com/office/drawing/2014/main" id="{757F25F0-7E72-8F07-A26F-D9EDF08F3353}"/>
                  </a:ext>
                </a:extLst>
              </p:cNvPr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76" name="Google Shape;259;p32">
            <a:extLst>
              <a:ext uri="{FF2B5EF4-FFF2-40B4-BE49-F238E27FC236}">
                <a16:creationId xmlns:a16="http://schemas.microsoft.com/office/drawing/2014/main" id="{E1C9E465-6A4B-41E0-5CEE-430952B3BA6E}"/>
              </a:ext>
            </a:extLst>
          </p:cNvPr>
          <p:cNvSpPr txBox="1">
            <a:spLocks/>
          </p:cNvSpPr>
          <p:nvPr/>
        </p:nvSpPr>
        <p:spPr>
          <a:xfrm>
            <a:off x="1037400" y="247227"/>
            <a:ext cx="16912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s-ES" sz="1333" b="1">
                <a:latin typeface="Playfair Display SC"/>
                <a:ea typeface="Playfair Display SC"/>
                <a:cs typeface="Playfair Display SC"/>
                <a:sym typeface="Playfair Display SC"/>
              </a:rPr>
              <a:t>IDSw</a:t>
            </a:r>
            <a:endParaRPr lang="es-ES" sz="1333" b="1" dirty="0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grpSp>
        <p:nvGrpSpPr>
          <p:cNvPr id="577" name="Google Shape;260;p32">
            <a:extLst>
              <a:ext uri="{FF2B5EF4-FFF2-40B4-BE49-F238E27FC236}">
                <a16:creationId xmlns:a16="http://schemas.microsoft.com/office/drawing/2014/main" id="{B2691CE0-7F6A-1C15-E059-029B1D4B89F8}"/>
              </a:ext>
            </a:extLst>
          </p:cNvPr>
          <p:cNvGrpSpPr/>
          <p:nvPr/>
        </p:nvGrpSpPr>
        <p:grpSpPr>
          <a:xfrm>
            <a:off x="651444" y="151616"/>
            <a:ext cx="293464" cy="435208"/>
            <a:chOff x="7345680" y="4068661"/>
            <a:chExt cx="261461" cy="387747"/>
          </a:xfrm>
        </p:grpSpPr>
        <p:sp>
          <p:nvSpPr>
            <p:cNvPr id="578" name="Google Shape;261;p32">
              <a:extLst>
                <a:ext uri="{FF2B5EF4-FFF2-40B4-BE49-F238E27FC236}">
                  <a16:creationId xmlns:a16="http://schemas.microsoft.com/office/drawing/2014/main" id="{C6B2D13A-EE0E-4E3D-142B-3E06D670FA59}"/>
                </a:ext>
              </a:extLst>
            </p:cNvPr>
            <p:cNvSpPr/>
            <p:nvPr/>
          </p:nvSpPr>
          <p:spPr>
            <a:xfrm>
              <a:off x="7430939" y="4153845"/>
              <a:ext cx="90899" cy="90889"/>
            </a:xfrm>
            <a:custGeom>
              <a:avLst/>
              <a:gdLst/>
              <a:ahLst/>
              <a:cxnLst/>
              <a:rect l="l" t="t" r="r" b="b"/>
              <a:pathLst>
                <a:path w="4174" h="4174" extrusionOk="0">
                  <a:moveTo>
                    <a:pt x="2609" y="523"/>
                  </a:moveTo>
                  <a:lnTo>
                    <a:pt x="2609" y="1565"/>
                  </a:lnTo>
                  <a:lnTo>
                    <a:pt x="3654" y="1565"/>
                  </a:lnTo>
                  <a:lnTo>
                    <a:pt x="3654" y="2609"/>
                  </a:lnTo>
                  <a:lnTo>
                    <a:pt x="2609" y="2609"/>
                  </a:lnTo>
                  <a:lnTo>
                    <a:pt x="2609" y="3652"/>
                  </a:lnTo>
                  <a:lnTo>
                    <a:pt x="1567" y="3652"/>
                  </a:lnTo>
                  <a:lnTo>
                    <a:pt x="1567" y="2609"/>
                  </a:lnTo>
                  <a:lnTo>
                    <a:pt x="523" y="2609"/>
                  </a:lnTo>
                  <a:lnTo>
                    <a:pt x="523" y="1565"/>
                  </a:lnTo>
                  <a:lnTo>
                    <a:pt x="1567" y="1565"/>
                  </a:lnTo>
                  <a:lnTo>
                    <a:pt x="1567" y="523"/>
                  </a:lnTo>
                  <a:close/>
                  <a:moveTo>
                    <a:pt x="1045" y="1"/>
                  </a:moveTo>
                  <a:lnTo>
                    <a:pt x="1045" y="1045"/>
                  </a:lnTo>
                  <a:lnTo>
                    <a:pt x="0" y="1045"/>
                  </a:lnTo>
                  <a:lnTo>
                    <a:pt x="0" y="3132"/>
                  </a:lnTo>
                  <a:lnTo>
                    <a:pt x="1045" y="3132"/>
                  </a:lnTo>
                  <a:lnTo>
                    <a:pt x="1045" y="4174"/>
                  </a:lnTo>
                  <a:lnTo>
                    <a:pt x="3132" y="4174"/>
                  </a:lnTo>
                  <a:lnTo>
                    <a:pt x="3132" y="3132"/>
                  </a:lnTo>
                  <a:lnTo>
                    <a:pt x="4174" y="3132"/>
                  </a:lnTo>
                  <a:lnTo>
                    <a:pt x="4174" y="1045"/>
                  </a:lnTo>
                  <a:lnTo>
                    <a:pt x="3132" y="1045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0" name="Google Shape;262;p32">
              <a:extLst>
                <a:ext uri="{FF2B5EF4-FFF2-40B4-BE49-F238E27FC236}">
                  <a16:creationId xmlns:a16="http://schemas.microsoft.com/office/drawing/2014/main" id="{4197220F-9830-14B8-5C82-A2B4485C9DE3}"/>
                </a:ext>
              </a:extLst>
            </p:cNvPr>
            <p:cNvSpPr/>
            <p:nvPr/>
          </p:nvSpPr>
          <p:spPr>
            <a:xfrm>
              <a:off x="7374122" y="4097034"/>
              <a:ext cx="204534" cy="204511"/>
            </a:xfrm>
            <a:custGeom>
              <a:avLst/>
              <a:gdLst/>
              <a:ahLst/>
              <a:cxnLst/>
              <a:rect l="l" t="t" r="r" b="b"/>
              <a:pathLst>
                <a:path w="9392" h="9392" extrusionOk="0">
                  <a:moveTo>
                    <a:pt x="4696" y="1"/>
                  </a:moveTo>
                  <a:cubicBezTo>
                    <a:pt x="3620" y="3"/>
                    <a:pt x="2573" y="373"/>
                    <a:pt x="1736" y="1054"/>
                  </a:cubicBezTo>
                  <a:lnTo>
                    <a:pt x="2066" y="1458"/>
                  </a:lnTo>
                  <a:cubicBezTo>
                    <a:pt x="2811" y="852"/>
                    <a:pt x="3739" y="523"/>
                    <a:pt x="4696" y="523"/>
                  </a:cubicBezTo>
                  <a:cubicBezTo>
                    <a:pt x="6997" y="523"/>
                    <a:pt x="8870" y="2396"/>
                    <a:pt x="8870" y="4696"/>
                  </a:cubicBezTo>
                  <a:cubicBezTo>
                    <a:pt x="8870" y="6997"/>
                    <a:pt x="6997" y="8870"/>
                    <a:pt x="4696" y="8870"/>
                  </a:cubicBezTo>
                  <a:cubicBezTo>
                    <a:pt x="2395" y="8870"/>
                    <a:pt x="523" y="6997"/>
                    <a:pt x="523" y="4696"/>
                  </a:cubicBezTo>
                  <a:cubicBezTo>
                    <a:pt x="521" y="3609"/>
                    <a:pt x="944" y="2567"/>
                    <a:pt x="1702" y="1790"/>
                  </a:cubicBezTo>
                  <a:lnTo>
                    <a:pt x="1330" y="1426"/>
                  </a:lnTo>
                  <a:cubicBezTo>
                    <a:pt x="476" y="2301"/>
                    <a:pt x="0" y="3474"/>
                    <a:pt x="3" y="4696"/>
                  </a:cubicBezTo>
                  <a:cubicBezTo>
                    <a:pt x="3" y="7286"/>
                    <a:pt x="2109" y="9392"/>
                    <a:pt x="4696" y="9392"/>
                  </a:cubicBezTo>
                  <a:cubicBezTo>
                    <a:pt x="7286" y="9392"/>
                    <a:pt x="9392" y="7286"/>
                    <a:pt x="9392" y="4696"/>
                  </a:cubicBezTo>
                  <a:cubicBezTo>
                    <a:pt x="9392" y="2107"/>
                    <a:pt x="7286" y="1"/>
                    <a:pt x="4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1" name="Google Shape;263;p32">
              <a:extLst>
                <a:ext uri="{FF2B5EF4-FFF2-40B4-BE49-F238E27FC236}">
                  <a16:creationId xmlns:a16="http://schemas.microsoft.com/office/drawing/2014/main" id="{B9016A1B-78FF-002A-5CB5-684EF1059EC6}"/>
                </a:ext>
              </a:extLst>
            </p:cNvPr>
            <p:cNvSpPr/>
            <p:nvPr/>
          </p:nvSpPr>
          <p:spPr>
            <a:xfrm>
              <a:off x="7541830" y="4301676"/>
              <a:ext cx="15941" cy="15918"/>
            </a:xfrm>
            <a:custGeom>
              <a:avLst/>
              <a:gdLst/>
              <a:ahLst/>
              <a:cxnLst/>
              <a:rect l="l" t="t" r="r" b="b"/>
              <a:pathLst>
                <a:path w="732" h="731" extrusionOk="0">
                  <a:moveTo>
                    <a:pt x="317" y="0"/>
                  </a:moveTo>
                  <a:cubicBezTo>
                    <a:pt x="205" y="144"/>
                    <a:pt x="101" y="281"/>
                    <a:pt x="0" y="413"/>
                  </a:cubicBezTo>
                  <a:lnTo>
                    <a:pt x="413" y="730"/>
                  </a:lnTo>
                  <a:cubicBezTo>
                    <a:pt x="514" y="600"/>
                    <a:pt x="621" y="460"/>
                    <a:pt x="732" y="317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2" name="Google Shape;264;p32">
              <a:extLst>
                <a:ext uri="{FF2B5EF4-FFF2-40B4-BE49-F238E27FC236}">
                  <a16:creationId xmlns:a16="http://schemas.microsoft.com/office/drawing/2014/main" id="{D26A01CA-414B-7413-47FE-9184D20E833F}"/>
                </a:ext>
              </a:extLst>
            </p:cNvPr>
            <p:cNvSpPr/>
            <p:nvPr/>
          </p:nvSpPr>
          <p:spPr>
            <a:xfrm>
              <a:off x="7345680" y="4068661"/>
              <a:ext cx="261461" cy="387747"/>
            </a:xfrm>
            <a:custGeom>
              <a:avLst/>
              <a:gdLst/>
              <a:ahLst/>
              <a:cxnLst/>
              <a:rect l="l" t="t" r="r" b="b"/>
              <a:pathLst>
                <a:path w="12006" h="17807" extrusionOk="0">
                  <a:moveTo>
                    <a:pt x="7383" y="14353"/>
                  </a:moveTo>
                  <a:cubicBezTo>
                    <a:pt x="8281" y="14631"/>
                    <a:pt x="8872" y="15166"/>
                    <a:pt x="8872" y="15720"/>
                  </a:cubicBezTo>
                  <a:cubicBezTo>
                    <a:pt x="8872" y="16570"/>
                    <a:pt x="7558" y="17285"/>
                    <a:pt x="6004" y="17285"/>
                  </a:cubicBezTo>
                  <a:cubicBezTo>
                    <a:pt x="4448" y="17285"/>
                    <a:pt x="3134" y="16570"/>
                    <a:pt x="3134" y="15720"/>
                  </a:cubicBezTo>
                  <a:cubicBezTo>
                    <a:pt x="3134" y="15166"/>
                    <a:pt x="3725" y="14631"/>
                    <a:pt x="4624" y="14353"/>
                  </a:cubicBezTo>
                  <a:cubicBezTo>
                    <a:pt x="4825" y="14710"/>
                    <a:pt x="5026" y="15106"/>
                    <a:pt x="5247" y="15570"/>
                  </a:cubicBezTo>
                  <a:lnTo>
                    <a:pt x="5259" y="15600"/>
                  </a:lnTo>
                  <a:cubicBezTo>
                    <a:pt x="5388" y="15870"/>
                    <a:pt x="5561" y="16242"/>
                    <a:pt x="6004" y="16242"/>
                  </a:cubicBezTo>
                  <a:cubicBezTo>
                    <a:pt x="6445" y="16242"/>
                    <a:pt x="6621" y="15870"/>
                    <a:pt x="6749" y="15600"/>
                  </a:cubicBezTo>
                  <a:lnTo>
                    <a:pt x="6762" y="15570"/>
                  </a:lnTo>
                  <a:cubicBezTo>
                    <a:pt x="6980" y="15106"/>
                    <a:pt x="7184" y="14710"/>
                    <a:pt x="7383" y="14353"/>
                  </a:cubicBezTo>
                  <a:close/>
                  <a:moveTo>
                    <a:pt x="6002" y="0"/>
                  </a:moveTo>
                  <a:cubicBezTo>
                    <a:pt x="2695" y="0"/>
                    <a:pt x="3" y="2693"/>
                    <a:pt x="3" y="5999"/>
                  </a:cubicBezTo>
                  <a:cubicBezTo>
                    <a:pt x="1" y="7277"/>
                    <a:pt x="408" y="8520"/>
                    <a:pt x="1165" y="9548"/>
                  </a:cubicBezTo>
                  <a:cubicBezTo>
                    <a:pt x="1790" y="10400"/>
                    <a:pt x="2287" y="11042"/>
                    <a:pt x="2723" y="11607"/>
                  </a:cubicBezTo>
                  <a:cubicBezTo>
                    <a:pt x="3397" y="12482"/>
                    <a:pt x="3883" y="13111"/>
                    <a:pt x="4354" y="13890"/>
                  </a:cubicBezTo>
                  <a:cubicBezTo>
                    <a:pt x="3284" y="14252"/>
                    <a:pt x="2612" y="14948"/>
                    <a:pt x="2612" y="15720"/>
                  </a:cubicBezTo>
                  <a:cubicBezTo>
                    <a:pt x="2612" y="16891"/>
                    <a:pt x="4102" y="17807"/>
                    <a:pt x="6002" y="17807"/>
                  </a:cubicBezTo>
                  <a:cubicBezTo>
                    <a:pt x="7903" y="17807"/>
                    <a:pt x="9392" y="16891"/>
                    <a:pt x="9392" y="15720"/>
                  </a:cubicBezTo>
                  <a:cubicBezTo>
                    <a:pt x="9392" y="14948"/>
                    <a:pt x="8720" y="14252"/>
                    <a:pt x="7650" y="13890"/>
                  </a:cubicBezTo>
                  <a:cubicBezTo>
                    <a:pt x="8082" y="13178"/>
                    <a:pt x="8523" y="12593"/>
                    <a:pt x="9099" y="11844"/>
                  </a:cubicBezTo>
                  <a:lnTo>
                    <a:pt x="8686" y="11525"/>
                  </a:lnTo>
                  <a:cubicBezTo>
                    <a:pt x="7706" y="12801"/>
                    <a:pt x="7109" y="13606"/>
                    <a:pt x="6289" y="15348"/>
                  </a:cubicBezTo>
                  <a:lnTo>
                    <a:pt x="6274" y="15378"/>
                  </a:lnTo>
                  <a:cubicBezTo>
                    <a:pt x="6154" y="15635"/>
                    <a:pt x="6096" y="15720"/>
                    <a:pt x="6002" y="15720"/>
                  </a:cubicBezTo>
                  <a:cubicBezTo>
                    <a:pt x="5908" y="15720"/>
                    <a:pt x="5850" y="15635"/>
                    <a:pt x="5730" y="15378"/>
                  </a:cubicBezTo>
                  <a:lnTo>
                    <a:pt x="5715" y="15348"/>
                  </a:lnTo>
                  <a:cubicBezTo>
                    <a:pt x="4851" y="13511"/>
                    <a:pt x="4241" y="12724"/>
                    <a:pt x="3134" y="11288"/>
                  </a:cubicBezTo>
                  <a:cubicBezTo>
                    <a:pt x="2700" y="10725"/>
                    <a:pt x="2205" y="10085"/>
                    <a:pt x="1583" y="9237"/>
                  </a:cubicBezTo>
                  <a:cubicBezTo>
                    <a:pt x="891" y="8300"/>
                    <a:pt x="521" y="7164"/>
                    <a:pt x="523" y="5999"/>
                  </a:cubicBezTo>
                  <a:cubicBezTo>
                    <a:pt x="523" y="2979"/>
                    <a:pt x="2980" y="520"/>
                    <a:pt x="6002" y="520"/>
                  </a:cubicBezTo>
                  <a:cubicBezTo>
                    <a:pt x="9022" y="520"/>
                    <a:pt x="11479" y="2979"/>
                    <a:pt x="11479" y="5999"/>
                  </a:cubicBezTo>
                  <a:cubicBezTo>
                    <a:pt x="11483" y="7164"/>
                    <a:pt x="11111" y="8300"/>
                    <a:pt x="10420" y="9237"/>
                  </a:cubicBezTo>
                  <a:cubicBezTo>
                    <a:pt x="10161" y="9588"/>
                    <a:pt x="9906" y="9931"/>
                    <a:pt x="9636" y="10286"/>
                  </a:cubicBezTo>
                  <a:lnTo>
                    <a:pt x="10054" y="10601"/>
                  </a:lnTo>
                  <a:cubicBezTo>
                    <a:pt x="10323" y="10245"/>
                    <a:pt x="10580" y="9899"/>
                    <a:pt x="10839" y="9546"/>
                  </a:cubicBezTo>
                  <a:cubicBezTo>
                    <a:pt x="11597" y="8518"/>
                    <a:pt x="12005" y="7275"/>
                    <a:pt x="12001" y="5999"/>
                  </a:cubicBezTo>
                  <a:cubicBezTo>
                    <a:pt x="12001" y="2690"/>
                    <a:pt x="9309" y="0"/>
                    <a:pt x="6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3" name="Google Shape;265;p32">
              <a:extLst>
                <a:ext uri="{FF2B5EF4-FFF2-40B4-BE49-F238E27FC236}">
                  <a16:creationId xmlns:a16="http://schemas.microsoft.com/office/drawing/2014/main" id="{2A36EFFE-FC59-99EE-2460-1875D3888945}"/>
                </a:ext>
              </a:extLst>
            </p:cNvPr>
            <p:cNvSpPr/>
            <p:nvPr/>
          </p:nvSpPr>
          <p:spPr>
            <a:xfrm>
              <a:off x="7510492" y="4136839"/>
              <a:ext cx="11390" cy="11345"/>
            </a:xfrm>
            <a:custGeom>
              <a:avLst/>
              <a:gdLst/>
              <a:ahLst/>
              <a:cxnLst/>
              <a:rect l="l" t="t" r="r" b="b"/>
              <a:pathLst>
                <a:path w="523" h="521" extrusionOk="0">
                  <a:moveTo>
                    <a:pt x="1" y="0"/>
                  </a:moveTo>
                  <a:lnTo>
                    <a:pt x="1" y="520"/>
                  </a:lnTo>
                  <a:lnTo>
                    <a:pt x="523" y="52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4" name="Google Shape;266;p32">
              <a:extLst>
                <a:ext uri="{FF2B5EF4-FFF2-40B4-BE49-F238E27FC236}">
                  <a16:creationId xmlns:a16="http://schemas.microsoft.com/office/drawing/2014/main" id="{2B5C504E-4EF8-C573-6604-75317385355F}"/>
                </a:ext>
              </a:extLst>
            </p:cNvPr>
            <p:cNvSpPr/>
            <p:nvPr/>
          </p:nvSpPr>
          <p:spPr>
            <a:xfrm>
              <a:off x="7487757" y="4125472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0" y="0"/>
                  </a:moveTo>
                  <a:lnTo>
                    <a:pt x="0" y="522"/>
                  </a:lnTo>
                  <a:lnTo>
                    <a:pt x="523" y="522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2052" name="Picture 4" descr="medical records icons isolated on white background. Modern and editable medical  records icon. Simple icon vector illustration. vector de Stock | Adobe Stock">
            <a:extLst>
              <a:ext uri="{FF2B5EF4-FFF2-40B4-BE49-F238E27FC236}">
                <a16:creationId xmlns:a16="http://schemas.microsoft.com/office/drawing/2014/main" id="{1AFA6BEA-7130-3922-44BA-CE90F2189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7" t="-547" r="18834" b="547"/>
          <a:stretch/>
        </p:blipFill>
        <p:spPr bwMode="auto">
          <a:xfrm>
            <a:off x="9087061" y="933303"/>
            <a:ext cx="1719382" cy="277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GIS-aided cellular automata system for monitoring and estimating graph-based  spread of epidemics | Natural Computing">
            <a:extLst>
              <a:ext uri="{FF2B5EF4-FFF2-40B4-BE49-F238E27FC236}">
                <a16:creationId xmlns:a16="http://schemas.microsoft.com/office/drawing/2014/main" id="{36C1B455-3F3D-2D95-05DC-7778D03D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453" y="3688634"/>
            <a:ext cx="3483657" cy="286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 descr="Diagrama&#10;&#10;Descripción generada automáticamente">
            <a:extLst>
              <a:ext uri="{FF2B5EF4-FFF2-40B4-BE49-F238E27FC236}">
                <a16:creationId xmlns:a16="http://schemas.microsoft.com/office/drawing/2014/main" id="{3DD5BF32-D591-DD21-4F50-72C805EBD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795238"/>
            <a:ext cx="10775052" cy="6062762"/>
          </a:xfrm>
          <a:prstGeom prst="rect">
            <a:avLst/>
          </a:prstGeom>
        </p:spPr>
      </p:pic>
      <p:sp>
        <p:nvSpPr>
          <p:cNvPr id="583" name="Google Shape;583;p3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ER- DIAGRAM</a:t>
            </a:r>
            <a:endParaRPr dirty="0"/>
          </a:p>
        </p:txBody>
      </p:sp>
      <p:sp>
        <p:nvSpPr>
          <p:cNvPr id="618" name="Google Shape;618;p38"/>
          <p:cNvSpPr/>
          <p:nvPr/>
        </p:nvSpPr>
        <p:spPr>
          <a:xfrm>
            <a:off x="1085267" y="5992767"/>
            <a:ext cx="629600" cy="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19" name="Google Shape;619;p38"/>
          <p:cNvSpPr/>
          <p:nvPr/>
        </p:nvSpPr>
        <p:spPr>
          <a:xfrm>
            <a:off x="10926167" y="5916767"/>
            <a:ext cx="629600" cy="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35" name="Google Shape;635;p38"/>
          <p:cNvSpPr txBox="1">
            <a:spLocks noGrp="1"/>
          </p:cNvSpPr>
          <p:nvPr>
            <p:ph type="subTitle" idx="3"/>
          </p:nvPr>
        </p:nvSpPr>
        <p:spPr>
          <a:xfrm>
            <a:off x="7104678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4" action="ppaction://hlinksldjump"/>
              </a:rPr>
              <a:t>Services</a:t>
            </a:r>
            <a:endParaRPr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636" name="Google Shape;636;p38"/>
          <p:cNvSpPr txBox="1">
            <a:spLocks noGrp="1"/>
          </p:cNvSpPr>
          <p:nvPr>
            <p:ph type="subTitle" idx="3"/>
          </p:nvPr>
        </p:nvSpPr>
        <p:spPr>
          <a:xfrm>
            <a:off x="5683642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sz="1333" b="1" dirty="0">
                <a:solidFill>
                  <a:schemeClr val="tx1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Us</a:t>
            </a:r>
            <a:endParaRPr sz="1333" b="1" dirty="0">
              <a:solidFill>
                <a:schemeClr val="tx1"/>
              </a:solidFill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637" name="Google Shape;637;p38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4262605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6" action="ppaction://hlinksldjump"/>
              </a:rPr>
              <a:t>Home</a:t>
            </a:r>
            <a:endParaRPr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638" name="Google Shape;638;p38"/>
          <p:cNvSpPr txBox="1">
            <a:spLocks noGrp="1"/>
          </p:cNvSpPr>
          <p:nvPr>
            <p:ph type="subTitle" idx="3"/>
          </p:nvPr>
        </p:nvSpPr>
        <p:spPr>
          <a:xfrm>
            <a:off x="9946752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" action="ppaction://noaction"/>
              </a:rPr>
              <a:t>Contact</a:t>
            </a:r>
            <a:endParaRPr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639" name="Google Shape;639;p38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8525715" y="280833"/>
            <a:ext cx="1294400" cy="2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sz="1333" b="1" dirty="0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7" action="ppaction://hlinksldjump"/>
              </a:rPr>
              <a:t>The </a:t>
            </a:r>
            <a:r>
              <a:rPr lang="en" sz="1333" b="1" dirty="0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</a:rPr>
              <a:t>Web</a:t>
            </a:r>
            <a:endParaRPr sz="1333" b="1" dirty="0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576" name="Google Shape;259;p32">
            <a:extLst>
              <a:ext uri="{FF2B5EF4-FFF2-40B4-BE49-F238E27FC236}">
                <a16:creationId xmlns:a16="http://schemas.microsoft.com/office/drawing/2014/main" id="{E1C9E465-6A4B-41E0-5CEE-430952B3BA6E}"/>
              </a:ext>
            </a:extLst>
          </p:cNvPr>
          <p:cNvSpPr txBox="1">
            <a:spLocks/>
          </p:cNvSpPr>
          <p:nvPr/>
        </p:nvSpPr>
        <p:spPr>
          <a:xfrm>
            <a:off x="1037400" y="247227"/>
            <a:ext cx="16912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s-ES" sz="1333" b="1">
                <a:latin typeface="Playfair Display SC"/>
                <a:ea typeface="Playfair Display SC"/>
                <a:cs typeface="Playfair Display SC"/>
                <a:sym typeface="Playfair Display SC"/>
              </a:rPr>
              <a:t>IDSw</a:t>
            </a:r>
            <a:endParaRPr lang="es-ES" sz="1333" b="1" dirty="0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grpSp>
        <p:nvGrpSpPr>
          <p:cNvPr id="577" name="Google Shape;260;p32">
            <a:extLst>
              <a:ext uri="{FF2B5EF4-FFF2-40B4-BE49-F238E27FC236}">
                <a16:creationId xmlns:a16="http://schemas.microsoft.com/office/drawing/2014/main" id="{B2691CE0-7F6A-1C15-E059-029B1D4B89F8}"/>
              </a:ext>
            </a:extLst>
          </p:cNvPr>
          <p:cNvGrpSpPr/>
          <p:nvPr/>
        </p:nvGrpSpPr>
        <p:grpSpPr>
          <a:xfrm>
            <a:off x="651444" y="151616"/>
            <a:ext cx="293464" cy="435208"/>
            <a:chOff x="7345680" y="4068661"/>
            <a:chExt cx="261461" cy="387747"/>
          </a:xfrm>
        </p:grpSpPr>
        <p:sp>
          <p:nvSpPr>
            <p:cNvPr id="578" name="Google Shape;261;p32">
              <a:extLst>
                <a:ext uri="{FF2B5EF4-FFF2-40B4-BE49-F238E27FC236}">
                  <a16:creationId xmlns:a16="http://schemas.microsoft.com/office/drawing/2014/main" id="{C6B2D13A-EE0E-4E3D-142B-3E06D670FA59}"/>
                </a:ext>
              </a:extLst>
            </p:cNvPr>
            <p:cNvSpPr/>
            <p:nvPr/>
          </p:nvSpPr>
          <p:spPr>
            <a:xfrm>
              <a:off x="7430939" y="4153845"/>
              <a:ext cx="90899" cy="90889"/>
            </a:xfrm>
            <a:custGeom>
              <a:avLst/>
              <a:gdLst/>
              <a:ahLst/>
              <a:cxnLst/>
              <a:rect l="l" t="t" r="r" b="b"/>
              <a:pathLst>
                <a:path w="4174" h="4174" extrusionOk="0">
                  <a:moveTo>
                    <a:pt x="2609" y="523"/>
                  </a:moveTo>
                  <a:lnTo>
                    <a:pt x="2609" y="1565"/>
                  </a:lnTo>
                  <a:lnTo>
                    <a:pt x="3654" y="1565"/>
                  </a:lnTo>
                  <a:lnTo>
                    <a:pt x="3654" y="2609"/>
                  </a:lnTo>
                  <a:lnTo>
                    <a:pt x="2609" y="2609"/>
                  </a:lnTo>
                  <a:lnTo>
                    <a:pt x="2609" y="3652"/>
                  </a:lnTo>
                  <a:lnTo>
                    <a:pt x="1567" y="3652"/>
                  </a:lnTo>
                  <a:lnTo>
                    <a:pt x="1567" y="2609"/>
                  </a:lnTo>
                  <a:lnTo>
                    <a:pt x="523" y="2609"/>
                  </a:lnTo>
                  <a:lnTo>
                    <a:pt x="523" y="1565"/>
                  </a:lnTo>
                  <a:lnTo>
                    <a:pt x="1567" y="1565"/>
                  </a:lnTo>
                  <a:lnTo>
                    <a:pt x="1567" y="523"/>
                  </a:lnTo>
                  <a:close/>
                  <a:moveTo>
                    <a:pt x="1045" y="1"/>
                  </a:moveTo>
                  <a:lnTo>
                    <a:pt x="1045" y="1045"/>
                  </a:lnTo>
                  <a:lnTo>
                    <a:pt x="0" y="1045"/>
                  </a:lnTo>
                  <a:lnTo>
                    <a:pt x="0" y="3132"/>
                  </a:lnTo>
                  <a:lnTo>
                    <a:pt x="1045" y="3132"/>
                  </a:lnTo>
                  <a:lnTo>
                    <a:pt x="1045" y="4174"/>
                  </a:lnTo>
                  <a:lnTo>
                    <a:pt x="3132" y="4174"/>
                  </a:lnTo>
                  <a:lnTo>
                    <a:pt x="3132" y="3132"/>
                  </a:lnTo>
                  <a:lnTo>
                    <a:pt x="4174" y="3132"/>
                  </a:lnTo>
                  <a:lnTo>
                    <a:pt x="4174" y="1045"/>
                  </a:lnTo>
                  <a:lnTo>
                    <a:pt x="3132" y="1045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0" name="Google Shape;262;p32">
              <a:extLst>
                <a:ext uri="{FF2B5EF4-FFF2-40B4-BE49-F238E27FC236}">
                  <a16:creationId xmlns:a16="http://schemas.microsoft.com/office/drawing/2014/main" id="{4197220F-9830-14B8-5C82-A2B4485C9DE3}"/>
                </a:ext>
              </a:extLst>
            </p:cNvPr>
            <p:cNvSpPr/>
            <p:nvPr/>
          </p:nvSpPr>
          <p:spPr>
            <a:xfrm>
              <a:off x="7374122" y="4097034"/>
              <a:ext cx="204534" cy="204511"/>
            </a:xfrm>
            <a:custGeom>
              <a:avLst/>
              <a:gdLst/>
              <a:ahLst/>
              <a:cxnLst/>
              <a:rect l="l" t="t" r="r" b="b"/>
              <a:pathLst>
                <a:path w="9392" h="9392" extrusionOk="0">
                  <a:moveTo>
                    <a:pt x="4696" y="1"/>
                  </a:moveTo>
                  <a:cubicBezTo>
                    <a:pt x="3620" y="3"/>
                    <a:pt x="2573" y="373"/>
                    <a:pt x="1736" y="1054"/>
                  </a:cubicBezTo>
                  <a:lnTo>
                    <a:pt x="2066" y="1458"/>
                  </a:lnTo>
                  <a:cubicBezTo>
                    <a:pt x="2811" y="852"/>
                    <a:pt x="3739" y="523"/>
                    <a:pt x="4696" y="523"/>
                  </a:cubicBezTo>
                  <a:cubicBezTo>
                    <a:pt x="6997" y="523"/>
                    <a:pt x="8870" y="2396"/>
                    <a:pt x="8870" y="4696"/>
                  </a:cubicBezTo>
                  <a:cubicBezTo>
                    <a:pt x="8870" y="6997"/>
                    <a:pt x="6997" y="8870"/>
                    <a:pt x="4696" y="8870"/>
                  </a:cubicBezTo>
                  <a:cubicBezTo>
                    <a:pt x="2395" y="8870"/>
                    <a:pt x="523" y="6997"/>
                    <a:pt x="523" y="4696"/>
                  </a:cubicBezTo>
                  <a:cubicBezTo>
                    <a:pt x="521" y="3609"/>
                    <a:pt x="944" y="2567"/>
                    <a:pt x="1702" y="1790"/>
                  </a:cubicBezTo>
                  <a:lnTo>
                    <a:pt x="1330" y="1426"/>
                  </a:lnTo>
                  <a:cubicBezTo>
                    <a:pt x="476" y="2301"/>
                    <a:pt x="0" y="3474"/>
                    <a:pt x="3" y="4696"/>
                  </a:cubicBezTo>
                  <a:cubicBezTo>
                    <a:pt x="3" y="7286"/>
                    <a:pt x="2109" y="9392"/>
                    <a:pt x="4696" y="9392"/>
                  </a:cubicBezTo>
                  <a:cubicBezTo>
                    <a:pt x="7286" y="9392"/>
                    <a:pt x="9392" y="7286"/>
                    <a:pt x="9392" y="4696"/>
                  </a:cubicBezTo>
                  <a:cubicBezTo>
                    <a:pt x="9392" y="2107"/>
                    <a:pt x="7286" y="1"/>
                    <a:pt x="4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1" name="Google Shape;263;p32">
              <a:extLst>
                <a:ext uri="{FF2B5EF4-FFF2-40B4-BE49-F238E27FC236}">
                  <a16:creationId xmlns:a16="http://schemas.microsoft.com/office/drawing/2014/main" id="{B9016A1B-78FF-002A-5CB5-684EF1059EC6}"/>
                </a:ext>
              </a:extLst>
            </p:cNvPr>
            <p:cNvSpPr/>
            <p:nvPr/>
          </p:nvSpPr>
          <p:spPr>
            <a:xfrm>
              <a:off x="7541830" y="4301676"/>
              <a:ext cx="15941" cy="15918"/>
            </a:xfrm>
            <a:custGeom>
              <a:avLst/>
              <a:gdLst/>
              <a:ahLst/>
              <a:cxnLst/>
              <a:rect l="l" t="t" r="r" b="b"/>
              <a:pathLst>
                <a:path w="732" h="731" extrusionOk="0">
                  <a:moveTo>
                    <a:pt x="317" y="0"/>
                  </a:moveTo>
                  <a:cubicBezTo>
                    <a:pt x="205" y="144"/>
                    <a:pt x="101" y="281"/>
                    <a:pt x="0" y="413"/>
                  </a:cubicBezTo>
                  <a:lnTo>
                    <a:pt x="413" y="730"/>
                  </a:lnTo>
                  <a:cubicBezTo>
                    <a:pt x="514" y="600"/>
                    <a:pt x="621" y="460"/>
                    <a:pt x="732" y="317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2" name="Google Shape;264;p32">
              <a:extLst>
                <a:ext uri="{FF2B5EF4-FFF2-40B4-BE49-F238E27FC236}">
                  <a16:creationId xmlns:a16="http://schemas.microsoft.com/office/drawing/2014/main" id="{D26A01CA-414B-7413-47FE-9184D20E833F}"/>
                </a:ext>
              </a:extLst>
            </p:cNvPr>
            <p:cNvSpPr/>
            <p:nvPr/>
          </p:nvSpPr>
          <p:spPr>
            <a:xfrm>
              <a:off x="7345680" y="4068661"/>
              <a:ext cx="261461" cy="387747"/>
            </a:xfrm>
            <a:custGeom>
              <a:avLst/>
              <a:gdLst/>
              <a:ahLst/>
              <a:cxnLst/>
              <a:rect l="l" t="t" r="r" b="b"/>
              <a:pathLst>
                <a:path w="12006" h="17807" extrusionOk="0">
                  <a:moveTo>
                    <a:pt x="7383" y="14353"/>
                  </a:moveTo>
                  <a:cubicBezTo>
                    <a:pt x="8281" y="14631"/>
                    <a:pt x="8872" y="15166"/>
                    <a:pt x="8872" y="15720"/>
                  </a:cubicBezTo>
                  <a:cubicBezTo>
                    <a:pt x="8872" y="16570"/>
                    <a:pt x="7558" y="17285"/>
                    <a:pt x="6004" y="17285"/>
                  </a:cubicBezTo>
                  <a:cubicBezTo>
                    <a:pt x="4448" y="17285"/>
                    <a:pt x="3134" y="16570"/>
                    <a:pt x="3134" y="15720"/>
                  </a:cubicBezTo>
                  <a:cubicBezTo>
                    <a:pt x="3134" y="15166"/>
                    <a:pt x="3725" y="14631"/>
                    <a:pt x="4624" y="14353"/>
                  </a:cubicBezTo>
                  <a:cubicBezTo>
                    <a:pt x="4825" y="14710"/>
                    <a:pt x="5026" y="15106"/>
                    <a:pt x="5247" y="15570"/>
                  </a:cubicBezTo>
                  <a:lnTo>
                    <a:pt x="5259" y="15600"/>
                  </a:lnTo>
                  <a:cubicBezTo>
                    <a:pt x="5388" y="15870"/>
                    <a:pt x="5561" y="16242"/>
                    <a:pt x="6004" y="16242"/>
                  </a:cubicBezTo>
                  <a:cubicBezTo>
                    <a:pt x="6445" y="16242"/>
                    <a:pt x="6621" y="15870"/>
                    <a:pt x="6749" y="15600"/>
                  </a:cubicBezTo>
                  <a:lnTo>
                    <a:pt x="6762" y="15570"/>
                  </a:lnTo>
                  <a:cubicBezTo>
                    <a:pt x="6980" y="15106"/>
                    <a:pt x="7184" y="14710"/>
                    <a:pt x="7383" y="14353"/>
                  </a:cubicBezTo>
                  <a:close/>
                  <a:moveTo>
                    <a:pt x="6002" y="0"/>
                  </a:moveTo>
                  <a:cubicBezTo>
                    <a:pt x="2695" y="0"/>
                    <a:pt x="3" y="2693"/>
                    <a:pt x="3" y="5999"/>
                  </a:cubicBezTo>
                  <a:cubicBezTo>
                    <a:pt x="1" y="7277"/>
                    <a:pt x="408" y="8520"/>
                    <a:pt x="1165" y="9548"/>
                  </a:cubicBezTo>
                  <a:cubicBezTo>
                    <a:pt x="1790" y="10400"/>
                    <a:pt x="2287" y="11042"/>
                    <a:pt x="2723" y="11607"/>
                  </a:cubicBezTo>
                  <a:cubicBezTo>
                    <a:pt x="3397" y="12482"/>
                    <a:pt x="3883" y="13111"/>
                    <a:pt x="4354" y="13890"/>
                  </a:cubicBezTo>
                  <a:cubicBezTo>
                    <a:pt x="3284" y="14252"/>
                    <a:pt x="2612" y="14948"/>
                    <a:pt x="2612" y="15720"/>
                  </a:cubicBezTo>
                  <a:cubicBezTo>
                    <a:pt x="2612" y="16891"/>
                    <a:pt x="4102" y="17807"/>
                    <a:pt x="6002" y="17807"/>
                  </a:cubicBezTo>
                  <a:cubicBezTo>
                    <a:pt x="7903" y="17807"/>
                    <a:pt x="9392" y="16891"/>
                    <a:pt x="9392" y="15720"/>
                  </a:cubicBezTo>
                  <a:cubicBezTo>
                    <a:pt x="9392" y="14948"/>
                    <a:pt x="8720" y="14252"/>
                    <a:pt x="7650" y="13890"/>
                  </a:cubicBezTo>
                  <a:cubicBezTo>
                    <a:pt x="8082" y="13178"/>
                    <a:pt x="8523" y="12593"/>
                    <a:pt x="9099" y="11844"/>
                  </a:cubicBezTo>
                  <a:lnTo>
                    <a:pt x="8686" y="11525"/>
                  </a:lnTo>
                  <a:cubicBezTo>
                    <a:pt x="7706" y="12801"/>
                    <a:pt x="7109" y="13606"/>
                    <a:pt x="6289" y="15348"/>
                  </a:cubicBezTo>
                  <a:lnTo>
                    <a:pt x="6274" y="15378"/>
                  </a:lnTo>
                  <a:cubicBezTo>
                    <a:pt x="6154" y="15635"/>
                    <a:pt x="6096" y="15720"/>
                    <a:pt x="6002" y="15720"/>
                  </a:cubicBezTo>
                  <a:cubicBezTo>
                    <a:pt x="5908" y="15720"/>
                    <a:pt x="5850" y="15635"/>
                    <a:pt x="5730" y="15378"/>
                  </a:cubicBezTo>
                  <a:lnTo>
                    <a:pt x="5715" y="15348"/>
                  </a:lnTo>
                  <a:cubicBezTo>
                    <a:pt x="4851" y="13511"/>
                    <a:pt x="4241" y="12724"/>
                    <a:pt x="3134" y="11288"/>
                  </a:cubicBezTo>
                  <a:cubicBezTo>
                    <a:pt x="2700" y="10725"/>
                    <a:pt x="2205" y="10085"/>
                    <a:pt x="1583" y="9237"/>
                  </a:cubicBezTo>
                  <a:cubicBezTo>
                    <a:pt x="891" y="8300"/>
                    <a:pt x="521" y="7164"/>
                    <a:pt x="523" y="5999"/>
                  </a:cubicBezTo>
                  <a:cubicBezTo>
                    <a:pt x="523" y="2979"/>
                    <a:pt x="2980" y="520"/>
                    <a:pt x="6002" y="520"/>
                  </a:cubicBezTo>
                  <a:cubicBezTo>
                    <a:pt x="9022" y="520"/>
                    <a:pt x="11479" y="2979"/>
                    <a:pt x="11479" y="5999"/>
                  </a:cubicBezTo>
                  <a:cubicBezTo>
                    <a:pt x="11483" y="7164"/>
                    <a:pt x="11111" y="8300"/>
                    <a:pt x="10420" y="9237"/>
                  </a:cubicBezTo>
                  <a:cubicBezTo>
                    <a:pt x="10161" y="9588"/>
                    <a:pt x="9906" y="9931"/>
                    <a:pt x="9636" y="10286"/>
                  </a:cubicBezTo>
                  <a:lnTo>
                    <a:pt x="10054" y="10601"/>
                  </a:lnTo>
                  <a:cubicBezTo>
                    <a:pt x="10323" y="10245"/>
                    <a:pt x="10580" y="9899"/>
                    <a:pt x="10839" y="9546"/>
                  </a:cubicBezTo>
                  <a:cubicBezTo>
                    <a:pt x="11597" y="8518"/>
                    <a:pt x="12005" y="7275"/>
                    <a:pt x="12001" y="5999"/>
                  </a:cubicBezTo>
                  <a:cubicBezTo>
                    <a:pt x="12001" y="2690"/>
                    <a:pt x="9309" y="0"/>
                    <a:pt x="6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3" name="Google Shape;265;p32">
              <a:extLst>
                <a:ext uri="{FF2B5EF4-FFF2-40B4-BE49-F238E27FC236}">
                  <a16:creationId xmlns:a16="http://schemas.microsoft.com/office/drawing/2014/main" id="{2A36EFFE-FC59-99EE-2460-1875D3888945}"/>
                </a:ext>
              </a:extLst>
            </p:cNvPr>
            <p:cNvSpPr/>
            <p:nvPr/>
          </p:nvSpPr>
          <p:spPr>
            <a:xfrm>
              <a:off x="7510492" y="4136839"/>
              <a:ext cx="11390" cy="11345"/>
            </a:xfrm>
            <a:custGeom>
              <a:avLst/>
              <a:gdLst/>
              <a:ahLst/>
              <a:cxnLst/>
              <a:rect l="l" t="t" r="r" b="b"/>
              <a:pathLst>
                <a:path w="523" h="521" extrusionOk="0">
                  <a:moveTo>
                    <a:pt x="1" y="0"/>
                  </a:moveTo>
                  <a:lnTo>
                    <a:pt x="1" y="520"/>
                  </a:lnTo>
                  <a:lnTo>
                    <a:pt x="523" y="52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4" name="Google Shape;266;p32">
              <a:extLst>
                <a:ext uri="{FF2B5EF4-FFF2-40B4-BE49-F238E27FC236}">
                  <a16:creationId xmlns:a16="http://schemas.microsoft.com/office/drawing/2014/main" id="{2B5C504E-4EF8-C573-6604-75317385355F}"/>
                </a:ext>
              </a:extLst>
            </p:cNvPr>
            <p:cNvSpPr/>
            <p:nvPr/>
          </p:nvSpPr>
          <p:spPr>
            <a:xfrm>
              <a:off x="7487757" y="4125472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0" y="0"/>
                  </a:moveTo>
                  <a:lnTo>
                    <a:pt x="0" y="522"/>
                  </a:lnTo>
                  <a:lnTo>
                    <a:pt x="523" y="522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85562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635;p38">
            <a:extLst>
              <a:ext uri="{FF2B5EF4-FFF2-40B4-BE49-F238E27FC236}">
                <a16:creationId xmlns:a16="http://schemas.microsoft.com/office/drawing/2014/main" id="{3E0BD906-78A2-7AB3-2A20-3D9BDFB8097D}"/>
              </a:ext>
            </a:extLst>
          </p:cNvPr>
          <p:cNvSpPr txBox="1">
            <a:spLocks/>
          </p:cNvSpPr>
          <p:nvPr/>
        </p:nvSpPr>
        <p:spPr>
          <a:xfrm>
            <a:off x="7104678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 dirty="0" err="1">
                <a:solidFill>
                  <a:schemeClr val="tx1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es-ES" sz="1333" b="1" dirty="0">
              <a:solidFill>
                <a:schemeClr val="tx1"/>
              </a:solidFill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7" name="Google Shape;636;p38">
            <a:extLst>
              <a:ext uri="{FF2B5EF4-FFF2-40B4-BE49-F238E27FC236}">
                <a16:creationId xmlns:a16="http://schemas.microsoft.com/office/drawing/2014/main" id="{85BADAEE-C72B-CE80-55D0-CE65BD0497D1}"/>
              </a:ext>
            </a:extLst>
          </p:cNvPr>
          <p:cNvSpPr txBox="1">
            <a:spLocks/>
          </p:cNvSpPr>
          <p:nvPr/>
        </p:nvSpPr>
        <p:spPr>
          <a:xfrm>
            <a:off x="5683642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4" action="ppaction://hlinksldjump"/>
              </a:rPr>
              <a:t>About Us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8" name="Google Shape;637;p38">
            <a:hlinkClick r:id="" action="ppaction://noaction"/>
            <a:extLst>
              <a:ext uri="{FF2B5EF4-FFF2-40B4-BE49-F238E27FC236}">
                <a16:creationId xmlns:a16="http://schemas.microsoft.com/office/drawing/2014/main" id="{C7FE775A-D411-9997-F5B5-67435395BC6E}"/>
              </a:ext>
            </a:extLst>
          </p:cNvPr>
          <p:cNvSpPr txBox="1">
            <a:spLocks/>
          </p:cNvSpPr>
          <p:nvPr/>
        </p:nvSpPr>
        <p:spPr>
          <a:xfrm>
            <a:off x="4262605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5" action="ppaction://hlinksldjump"/>
              </a:rPr>
              <a:t>Home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9" name="Google Shape;638;p38">
            <a:extLst>
              <a:ext uri="{FF2B5EF4-FFF2-40B4-BE49-F238E27FC236}">
                <a16:creationId xmlns:a16="http://schemas.microsoft.com/office/drawing/2014/main" id="{7373971D-EC9B-BFEF-09AA-490AA5D3D843}"/>
              </a:ext>
            </a:extLst>
          </p:cNvPr>
          <p:cNvSpPr txBox="1">
            <a:spLocks/>
          </p:cNvSpPr>
          <p:nvPr/>
        </p:nvSpPr>
        <p:spPr>
          <a:xfrm>
            <a:off x="9946752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" action="ppaction://noaction"/>
              </a:rPr>
              <a:t>Contact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20" name="Google Shape;639;p38">
            <a:hlinkClick r:id="" action="ppaction://noaction"/>
            <a:extLst>
              <a:ext uri="{FF2B5EF4-FFF2-40B4-BE49-F238E27FC236}">
                <a16:creationId xmlns:a16="http://schemas.microsoft.com/office/drawing/2014/main" id="{85D355CE-C387-5CEF-E3E6-6009ADAFB64D}"/>
              </a:ext>
            </a:extLst>
          </p:cNvPr>
          <p:cNvSpPr txBox="1">
            <a:spLocks/>
          </p:cNvSpPr>
          <p:nvPr/>
        </p:nvSpPr>
        <p:spPr>
          <a:xfrm>
            <a:off x="8525715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s-ES" sz="1333" b="1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</a:rPr>
              <a:t>Web</a:t>
            </a:r>
            <a:endParaRPr lang="es-ES" sz="1333" b="1" dirty="0">
              <a:solidFill>
                <a:schemeClr val="bg2">
                  <a:lumMod val="50000"/>
                </a:schemeClr>
              </a:solidFill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21" name="Google Shape;259;p32">
            <a:extLst>
              <a:ext uri="{FF2B5EF4-FFF2-40B4-BE49-F238E27FC236}">
                <a16:creationId xmlns:a16="http://schemas.microsoft.com/office/drawing/2014/main" id="{B6FC1FAB-B2E4-D1E2-3224-8B2263504133}"/>
              </a:ext>
            </a:extLst>
          </p:cNvPr>
          <p:cNvSpPr txBox="1">
            <a:spLocks/>
          </p:cNvSpPr>
          <p:nvPr/>
        </p:nvSpPr>
        <p:spPr>
          <a:xfrm>
            <a:off x="1037400" y="247227"/>
            <a:ext cx="16912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s-ES" sz="1333" b="1">
                <a:latin typeface="Playfair Display SC"/>
                <a:ea typeface="Playfair Display SC"/>
                <a:cs typeface="Playfair Display SC"/>
                <a:sym typeface="Playfair Display SC"/>
              </a:rPr>
              <a:t>IDSw</a:t>
            </a:r>
            <a:endParaRPr lang="es-ES" sz="1333" b="1" dirty="0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grpSp>
        <p:nvGrpSpPr>
          <p:cNvPr id="22" name="Google Shape;260;p32">
            <a:extLst>
              <a:ext uri="{FF2B5EF4-FFF2-40B4-BE49-F238E27FC236}">
                <a16:creationId xmlns:a16="http://schemas.microsoft.com/office/drawing/2014/main" id="{E4A87FF3-8BAA-6A57-9213-E5A15971B34C}"/>
              </a:ext>
            </a:extLst>
          </p:cNvPr>
          <p:cNvGrpSpPr/>
          <p:nvPr/>
        </p:nvGrpSpPr>
        <p:grpSpPr>
          <a:xfrm>
            <a:off x="651444" y="151616"/>
            <a:ext cx="293464" cy="435208"/>
            <a:chOff x="7345680" y="4068661"/>
            <a:chExt cx="261461" cy="387747"/>
          </a:xfrm>
        </p:grpSpPr>
        <p:sp>
          <p:nvSpPr>
            <p:cNvPr id="23" name="Google Shape;261;p32">
              <a:extLst>
                <a:ext uri="{FF2B5EF4-FFF2-40B4-BE49-F238E27FC236}">
                  <a16:creationId xmlns:a16="http://schemas.microsoft.com/office/drawing/2014/main" id="{DDFBD1AA-582E-1BF5-729B-282D798148C3}"/>
                </a:ext>
              </a:extLst>
            </p:cNvPr>
            <p:cNvSpPr/>
            <p:nvPr/>
          </p:nvSpPr>
          <p:spPr>
            <a:xfrm>
              <a:off x="7430939" y="4153845"/>
              <a:ext cx="90899" cy="90889"/>
            </a:xfrm>
            <a:custGeom>
              <a:avLst/>
              <a:gdLst/>
              <a:ahLst/>
              <a:cxnLst/>
              <a:rect l="l" t="t" r="r" b="b"/>
              <a:pathLst>
                <a:path w="4174" h="4174" extrusionOk="0">
                  <a:moveTo>
                    <a:pt x="2609" y="523"/>
                  </a:moveTo>
                  <a:lnTo>
                    <a:pt x="2609" y="1565"/>
                  </a:lnTo>
                  <a:lnTo>
                    <a:pt x="3654" y="1565"/>
                  </a:lnTo>
                  <a:lnTo>
                    <a:pt x="3654" y="2609"/>
                  </a:lnTo>
                  <a:lnTo>
                    <a:pt x="2609" y="2609"/>
                  </a:lnTo>
                  <a:lnTo>
                    <a:pt x="2609" y="3652"/>
                  </a:lnTo>
                  <a:lnTo>
                    <a:pt x="1567" y="3652"/>
                  </a:lnTo>
                  <a:lnTo>
                    <a:pt x="1567" y="2609"/>
                  </a:lnTo>
                  <a:lnTo>
                    <a:pt x="523" y="2609"/>
                  </a:lnTo>
                  <a:lnTo>
                    <a:pt x="523" y="1565"/>
                  </a:lnTo>
                  <a:lnTo>
                    <a:pt x="1567" y="1565"/>
                  </a:lnTo>
                  <a:lnTo>
                    <a:pt x="1567" y="523"/>
                  </a:lnTo>
                  <a:close/>
                  <a:moveTo>
                    <a:pt x="1045" y="1"/>
                  </a:moveTo>
                  <a:lnTo>
                    <a:pt x="1045" y="1045"/>
                  </a:lnTo>
                  <a:lnTo>
                    <a:pt x="0" y="1045"/>
                  </a:lnTo>
                  <a:lnTo>
                    <a:pt x="0" y="3132"/>
                  </a:lnTo>
                  <a:lnTo>
                    <a:pt x="1045" y="3132"/>
                  </a:lnTo>
                  <a:lnTo>
                    <a:pt x="1045" y="4174"/>
                  </a:lnTo>
                  <a:lnTo>
                    <a:pt x="3132" y="4174"/>
                  </a:lnTo>
                  <a:lnTo>
                    <a:pt x="3132" y="3132"/>
                  </a:lnTo>
                  <a:lnTo>
                    <a:pt x="4174" y="3132"/>
                  </a:lnTo>
                  <a:lnTo>
                    <a:pt x="4174" y="1045"/>
                  </a:lnTo>
                  <a:lnTo>
                    <a:pt x="3132" y="1045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262;p32">
              <a:extLst>
                <a:ext uri="{FF2B5EF4-FFF2-40B4-BE49-F238E27FC236}">
                  <a16:creationId xmlns:a16="http://schemas.microsoft.com/office/drawing/2014/main" id="{D2649E9B-609F-ED9A-967D-1D19F6666DD9}"/>
                </a:ext>
              </a:extLst>
            </p:cNvPr>
            <p:cNvSpPr/>
            <p:nvPr/>
          </p:nvSpPr>
          <p:spPr>
            <a:xfrm>
              <a:off x="7374122" y="4097034"/>
              <a:ext cx="204534" cy="204511"/>
            </a:xfrm>
            <a:custGeom>
              <a:avLst/>
              <a:gdLst/>
              <a:ahLst/>
              <a:cxnLst/>
              <a:rect l="l" t="t" r="r" b="b"/>
              <a:pathLst>
                <a:path w="9392" h="9392" extrusionOk="0">
                  <a:moveTo>
                    <a:pt x="4696" y="1"/>
                  </a:moveTo>
                  <a:cubicBezTo>
                    <a:pt x="3620" y="3"/>
                    <a:pt x="2573" y="373"/>
                    <a:pt x="1736" y="1054"/>
                  </a:cubicBezTo>
                  <a:lnTo>
                    <a:pt x="2066" y="1458"/>
                  </a:lnTo>
                  <a:cubicBezTo>
                    <a:pt x="2811" y="852"/>
                    <a:pt x="3739" y="523"/>
                    <a:pt x="4696" y="523"/>
                  </a:cubicBezTo>
                  <a:cubicBezTo>
                    <a:pt x="6997" y="523"/>
                    <a:pt x="8870" y="2396"/>
                    <a:pt x="8870" y="4696"/>
                  </a:cubicBezTo>
                  <a:cubicBezTo>
                    <a:pt x="8870" y="6997"/>
                    <a:pt x="6997" y="8870"/>
                    <a:pt x="4696" y="8870"/>
                  </a:cubicBezTo>
                  <a:cubicBezTo>
                    <a:pt x="2395" y="8870"/>
                    <a:pt x="523" y="6997"/>
                    <a:pt x="523" y="4696"/>
                  </a:cubicBezTo>
                  <a:cubicBezTo>
                    <a:pt x="521" y="3609"/>
                    <a:pt x="944" y="2567"/>
                    <a:pt x="1702" y="1790"/>
                  </a:cubicBezTo>
                  <a:lnTo>
                    <a:pt x="1330" y="1426"/>
                  </a:lnTo>
                  <a:cubicBezTo>
                    <a:pt x="476" y="2301"/>
                    <a:pt x="0" y="3474"/>
                    <a:pt x="3" y="4696"/>
                  </a:cubicBezTo>
                  <a:cubicBezTo>
                    <a:pt x="3" y="7286"/>
                    <a:pt x="2109" y="9392"/>
                    <a:pt x="4696" y="9392"/>
                  </a:cubicBezTo>
                  <a:cubicBezTo>
                    <a:pt x="7286" y="9392"/>
                    <a:pt x="9392" y="7286"/>
                    <a:pt x="9392" y="4696"/>
                  </a:cubicBezTo>
                  <a:cubicBezTo>
                    <a:pt x="9392" y="2107"/>
                    <a:pt x="7286" y="1"/>
                    <a:pt x="4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263;p32">
              <a:extLst>
                <a:ext uri="{FF2B5EF4-FFF2-40B4-BE49-F238E27FC236}">
                  <a16:creationId xmlns:a16="http://schemas.microsoft.com/office/drawing/2014/main" id="{F2B24137-627F-3464-5960-5B59C833EDE1}"/>
                </a:ext>
              </a:extLst>
            </p:cNvPr>
            <p:cNvSpPr/>
            <p:nvPr/>
          </p:nvSpPr>
          <p:spPr>
            <a:xfrm>
              <a:off x="7541830" y="4301676"/>
              <a:ext cx="15941" cy="15918"/>
            </a:xfrm>
            <a:custGeom>
              <a:avLst/>
              <a:gdLst/>
              <a:ahLst/>
              <a:cxnLst/>
              <a:rect l="l" t="t" r="r" b="b"/>
              <a:pathLst>
                <a:path w="732" h="731" extrusionOk="0">
                  <a:moveTo>
                    <a:pt x="317" y="0"/>
                  </a:moveTo>
                  <a:cubicBezTo>
                    <a:pt x="205" y="144"/>
                    <a:pt x="101" y="281"/>
                    <a:pt x="0" y="413"/>
                  </a:cubicBezTo>
                  <a:lnTo>
                    <a:pt x="413" y="730"/>
                  </a:lnTo>
                  <a:cubicBezTo>
                    <a:pt x="514" y="600"/>
                    <a:pt x="621" y="460"/>
                    <a:pt x="732" y="317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4;p32">
              <a:extLst>
                <a:ext uri="{FF2B5EF4-FFF2-40B4-BE49-F238E27FC236}">
                  <a16:creationId xmlns:a16="http://schemas.microsoft.com/office/drawing/2014/main" id="{D1596027-7B96-4BB5-502E-9E9AFB3A3421}"/>
                </a:ext>
              </a:extLst>
            </p:cNvPr>
            <p:cNvSpPr/>
            <p:nvPr/>
          </p:nvSpPr>
          <p:spPr>
            <a:xfrm>
              <a:off x="7345680" y="4068661"/>
              <a:ext cx="261461" cy="387747"/>
            </a:xfrm>
            <a:custGeom>
              <a:avLst/>
              <a:gdLst/>
              <a:ahLst/>
              <a:cxnLst/>
              <a:rect l="l" t="t" r="r" b="b"/>
              <a:pathLst>
                <a:path w="12006" h="17807" extrusionOk="0">
                  <a:moveTo>
                    <a:pt x="7383" y="14353"/>
                  </a:moveTo>
                  <a:cubicBezTo>
                    <a:pt x="8281" y="14631"/>
                    <a:pt x="8872" y="15166"/>
                    <a:pt x="8872" y="15720"/>
                  </a:cubicBezTo>
                  <a:cubicBezTo>
                    <a:pt x="8872" y="16570"/>
                    <a:pt x="7558" y="17285"/>
                    <a:pt x="6004" y="17285"/>
                  </a:cubicBezTo>
                  <a:cubicBezTo>
                    <a:pt x="4448" y="17285"/>
                    <a:pt x="3134" y="16570"/>
                    <a:pt x="3134" y="15720"/>
                  </a:cubicBezTo>
                  <a:cubicBezTo>
                    <a:pt x="3134" y="15166"/>
                    <a:pt x="3725" y="14631"/>
                    <a:pt x="4624" y="14353"/>
                  </a:cubicBezTo>
                  <a:cubicBezTo>
                    <a:pt x="4825" y="14710"/>
                    <a:pt x="5026" y="15106"/>
                    <a:pt x="5247" y="15570"/>
                  </a:cubicBezTo>
                  <a:lnTo>
                    <a:pt x="5259" y="15600"/>
                  </a:lnTo>
                  <a:cubicBezTo>
                    <a:pt x="5388" y="15870"/>
                    <a:pt x="5561" y="16242"/>
                    <a:pt x="6004" y="16242"/>
                  </a:cubicBezTo>
                  <a:cubicBezTo>
                    <a:pt x="6445" y="16242"/>
                    <a:pt x="6621" y="15870"/>
                    <a:pt x="6749" y="15600"/>
                  </a:cubicBezTo>
                  <a:lnTo>
                    <a:pt x="6762" y="15570"/>
                  </a:lnTo>
                  <a:cubicBezTo>
                    <a:pt x="6980" y="15106"/>
                    <a:pt x="7184" y="14710"/>
                    <a:pt x="7383" y="14353"/>
                  </a:cubicBezTo>
                  <a:close/>
                  <a:moveTo>
                    <a:pt x="6002" y="0"/>
                  </a:moveTo>
                  <a:cubicBezTo>
                    <a:pt x="2695" y="0"/>
                    <a:pt x="3" y="2693"/>
                    <a:pt x="3" y="5999"/>
                  </a:cubicBezTo>
                  <a:cubicBezTo>
                    <a:pt x="1" y="7277"/>
                    <a:pt x="408" y="8520"/>
                    <a:pt x="1165" y="9548"/>
                  </a:cubicBezTo>
                  <a:cubicBezTo>
                    <a:pt x="1790" y="10400"/>
                    <a:pt x="2287" y="11042"/>
                    <a:pt x="2723" y="11607"/>
                  </a:cubicBezTo>
                  <a:cubicBezTo>
                    <a:pt x="3397" y="12482"/>
                    <a:pt x="3883" y="13111"/>
                    <a:pt x="4354" y="13890"/>
                  </a:cubicBezTo>
                  <a:cubicBezTo>
                    <a:pt x="3284" y="14252"/>
                    <a:pt x="2612" y="14948"/>
                    <a:pt x="2612" y="15720"/>
                  </a:cubicBezTo>
                  <a:cubicBezTo>
                    <a:pt x="2612" y="16891"/>
                    <a:pt x="4102" y="17807"/>
                    <a:pt x="6002" y="17807"/>
                  </a:cubicBezTo>
                  <a:cubicBezTo>
                    <a:pt x="7903" y="17807"/>
                    <a:pt x="9392" y="16891"/>
                    <a:pt x="9392" y="15720"/>
                  </a:cubicBezTo>
                  <a:cubicBezTo>
                    <a:pt x="9392" y="14948"/>
                    <a:pt x="8720" y="14252"/>
                    <a:pt x="7650" y="13890"/>
                  </a:cubicBezTo>
                  <a:cubicBezTo>
                    <a:pt x="8082" y="13178"/>
                    <a:pt x="8523" y="12593"/>
                    <a:pt x="9099" y="11844"/>
                  </a:cubicBezTo>
                  <a:lnTo>
                    <a:pt x="8686" y="11525"/>
                  </a:lnTo>
                  <a:cubicBezTo>
                    <a:pt x="7706" y="12801"/>
                    <a:pt x="7109" y="13606"/>
                    <a:pt x="6289" y="15348"/>
                  </a:cubicBezTo>
                  <a:lnTo>
                    <a:pt x="6274" y="15378"/>
                  </a:lnTo>
                  <a:cubicBezTo>
                    <a:pt x="6154" y="15635"/>
                    <a:pt x="6096" y="15720"/>
                    <a:pt x="6002" y="15720"/>
                  </a:cubicBezTo>
                  <a:cubicBezTo>
                    <a:pt x="5908" y="15720"/>
                    <a:pt x="5850" y="15635"/>
                    <a:pt x="5730" y="15378"/>
                  </a:cubicBezTo>
                  <a:lnTo>
                    <a:pt x="5715" y="15348"/>
                  </a:lnTo>
                  <a:cubicBezTo>
                    <a:pt x="4851" y="13511"/>
                    <a:pt x="4241" y="12724"/>
                    <a:pt x="3134" y="11288"/>
                  </a:cubicBezTo>
                  <a:cubicBezTo>
                    <a:pt x="2700" y="10725"/>
                    <a:pt x="2205" y="10085"/>
                    <a:pt x="1583" y="9237"/>
                  </a:cubicBezTo>
                  <a:cubicBezTo>
                    <a:pt x="891" y="8300"/>
                    <a:pt x="521" y="7164"/>
                    <a:pt x="523" y="5999"/>
                  </a:cubicBezTo>
                  <a:cubicBezTo>
                    <a:pt x="523" y="2979"/>
                    <a:pt x="2980" y="520"/>
                    <a:pt x="6002" y="520"/>
                  </a:cubicBezTo>
                  <a:cubicBezTo>
                    <a:pt x="9022" y="520"/>
                    <a:pt x="11479" y="2979"/>
                    <a:pt x="11479" y="5999"/>
                  </a:cubicBezTo>
                  <a:cubicBezTo>
                    <a:pt x="11483" y="7164"/>
                    <a:pt x="11111" y="8300"/>
                    <a:pt x="10420" y="9237"/>
                  </a:cubicBezTo>
                  <a:cubicBezTo>
                    <a:pt x="10161" y="9588"/>
                    <a:pt x="9906" y="9931"/>
                    <a:pt x="9636" y="10286"/>
                  </a:cubicBezTo>
                  <a:lnTo>
                    <a:pt x="10054" y="10601"/>
                  </a:lnTo>
                  <a:cubicBezTo>
                    <a:pt x="10323" y="10245"/>
                    <a:pt x="10580" y="9899"/>
                    <a:pt x="10839" y="9546"/>
                  </a:cubicBezTo>
                  <a:cubicBezTo>
                    <a:pt x="11597" y="8518"/>
                    <a:pt x="12005" y="7275"/>
                    <a:pt x="12001" y="5999"/>
                  </a:cubicBezTo>
                  <a:cubicBezTo>
                    <a:pt x="12001" y="2690"/>
                    <a:pt x="9309" y="0"/>
                    <a:pt x="6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65;p32">
              <a:extLst>
                <a:ext uri="{FF2B5EF4-FFF2-40B4-BE49-F238E27FC236}">
                  <a16:creationId xmlns:a16="http://schemas.microsoft.com/office/drawing/2014/main" id="{2B887C85-DC63-7D5B-06FA-B860CEF6A973}"/>
                </a:ext>
              </a:extLst>
            </p:cNvPr>
            <p:cNvSpPr/>
            <p:nvPr/>
          </p:nvSpPr>
          <p:spPr>
            <a:xfrm>
              <a:off x="7510492" y="4136839"/>
              <a:ext cx="11390" cy="11345"/>
            </a:xfrm>
            <a:custGeom>
              <a:avLst/>
              <a:gdLst/>
              <a:ahLst/>
              <a:cxnLst/>
              <a:rect l="l" t="t" r="r" b="b"/>
              <a:pathLst>
                <a:path w="523" h="521" extrusionOk="0">
                  <a:moveTo>
                    <a:pt x="1" y="0"/>
                  </a:moveTo>
                  <a:lnTo>
                    <a:pt x="1" y="520"/>
                  </a:lnTo>
                  <a:lnTo>
                    <a:pt x="523" y="52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66;p32">
              <a:extLst>
                <a:ext uri="{FF2B5EF4-FFF2-40B4-BE49-F238E27FC236}">
                  <a16:creationId xmlns:a16="http://schemas.microsoft.com/office/drawing/2014/main" id="{00CE2235-78F9-FB9E-1FDA-DF40C4CB48F3}"/>
                </a:ext>
              </a:extLst>
            </p:cNvPr>
            <p:cNvSpPr/>
            <p:nvPr/>
          </p:nvSpPr>
          <p:spPr>
            <a:xfrm>
              <a:off x="7487757" y="4125472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0" y="0"/>
                  </a:moveTo>
                  <a:lnTo>
                    <a:pt x="0" y="522"/>
                  </a:lnTo>
                  <a:lnTo>
                    <a:pt x="523" y="522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1120" name="Imagen 1119">
            <a:extLst>
              <a:ext uri="{FF2B5EF4-FFF2-40B4-BE49-F238E27FC236}">
                <a16:creationId xmlns:a16="http://schemas.microsoft.com/office/drawing/2014/main" id="{4CD17EC3-9013-4B31-EC1E-4DBAB6461B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227"/>
            <a:ext cx="10437749" cy="5871234"/>
          </a:xfrm>
          <a:prstGeom prst="rect">
            <a:avLst/>
          </a:prstGeom>
        </p:spPr>
      </p:pic>
      <p:pic>
        <p:nvPicPr>
          <p:cNvPr id="1118" name="Imagen 1117">
            <a:extLst>
              <a:ext uri="{FF2B5EF4-FFF2-40B4-BE49-F238E27FC236}">
                <a16:creationId xmlns:a16="http://schemas.microsoft.com/office/drawing/2014/main" id="{2B5329ED-5B99-2972-85C8-3A6AA1C4242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524" y="1951488"/>
            <a:ext cx="2536449" cy="2955024"/>
          </a:xfrm>
          <a:prstGeom prst="rect">
            <a:avLst/>
          </a:prstGeom>
        </p:spPr>
      </p:pic>
      <p:sp>
        <p:nvSpPr>
          <p:cNvPr id="1080" name="Google Shape;1080;p4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The Web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635;p38">
            <a:extLst>
              <a:ext uri="{FF2B5EF4-FFF2-40B4-BE49-F238E27FC236}">
                <a16:creationId xmlns:a16="http://schemas.microsoft.com/office/drawing/2014/main" id="{3E0BD906-78A2-7AB3-2A20-3D9BDFB8097D}"/>
              </a:ext>
            </a:extLst>
          </p:cNvPr>
          <p:cNvSpPr txBox="1">
            <a:spLocks/>
          </p:cNvSpPr>
          <p:nvPr/>
        </p:nvSpPr>
        <p:spPr>
          <a:xfrm>
            <a:off x="7104678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3" action="ppaction://hlinksldjump"/>
              </a:rPr>
              <a:t>Services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7" name="Google Shape;636;p38">
            <a:extLst>
              <a:ext uri="{FF2B5EF4-FFF2-40B4-BE49-F238E27FC236}">
                <a16:creationId xmlns:a16="http://schemas.microsoft.com/office/drawing/2014/main" id="{85BADAEE-C72B-CE80-55D0-CE65BD0497D1}"/>
              </a:ext>
            </a:extLst>
          </p:cNvPr>
          <p:cNvSpPr txBox="1">
            <a:spLocks/>
          </p:cNvSpPr>
          <p:nvPr/>
        </p:nvSpPr>
        <p:spPr>
          <a:xfrm>
            <a:off x="5683642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4" action="ppaction://hlinksldjump"/>
              </a:rPr>
              <a:t>About Us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8" name="Google Shape;637;p38">
            <a:hlinkClick r:id="" action="ppaction://noaction"/>
            <a:extLst>
              <a:ext uri="{FF2B5EF4-FFF2-40B4-BE49-F238E27FC236}">
                <a16:creationId xmlns:a16="http://schemas.microsoft.com/office/drawing/2014/main" id="{C7FE775A-D411-9997-F5B5-67435395BC6E}"/>
              </a:ext>
            </a:extLst>
          </p:cNvPr>
          <p:cNvSpPr txBox="1">
            <a:spLocks/>
          </p:cNvSpPr>
          <p:nvPr/>
        </p:nvSpPr>
        <p:spPr>
          <a:xfrm>
            <a:off x="4262605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5" action="ppaction://hlinksldjump"/>
              </a:rPr>
              <a:t>Home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9" name="Google Shape;638;p38">
            <a:extLst>
              <a:ext uri="{FF2B5EF4-FFF2-40B4-BE49-F238E27FC236}">
                <a16:creationId xmlns:a16="http://schemas.microsoft.com/office/drawing/2014/main" id="{7373971D-EC9B-BFEF-09AA-490AA5D3D843}"/>
              </a:ext>
            </a:extLst>
          </p:cNvPr>
          <p:cNvSpPr txBox="1">
            <a:spLocks/>
          </p:cNvSpPr>
          <p:nvPr/>
        </p:nvSpPr>
        <p:spPr>
          <a:xfrm>
            <a:off x="9946752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" action="ppaction://noaction"/>
              </a:rPr>
              <a:t>Contact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20" name="Google Shape;639;p38">
            <a:hlinkClick r:id="" action="ppaction://noaction"/>
            <a:extLst>
              <a:ext uri="{FF2B5EF4-FFF2-40B4-BE49-F238E27FC236}">
                <a16:creationId xmlns:a16="http://schemas.microsoft.com/office/drawing/2014/main" id="{85D355CE-C387-5CEF-E3E6-6009ADAFB64D}"/>
              </a:ext>
            </a:extLst>
          </p:cNvPr>
          <p:cNvSpPr txBox="1">
            <a:spLocks/>
          </p:cNvSpPr>
          <p:nvPr/>
        </p:nvSpPr>
        <p:spPr>
          <a:xfrm>
            <a:off x="8525715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s-ES" sz="1333" b="1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</a:rPr>
              <a:t>Web</a:t>
            </a:r>
            <a:endParaRPr lang="es-ES" sz="1333" b="1" dirty="0">
              <a:solidFill>
                <a:schemeClr val="bg2">
                  <a:lumMod val="50000"/>
                </a:schemeClr>
              </a:solidFill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21" name="Google Shape;259;p32">
            <a:extLst>
              <a:ext uri="{FF2B5EF4-FFF2-40B4-BE49-F238E27FC236}">
                <a16:creationId xmlns:a16="http://schemas.microsoft.com/office/drawing/2014/main" id="{B6FC1FAB-B2E4-D1E2-3224-8B2263504133}"/>
              </a:ext>
            </a:extLst>
          </p:cNvPr>
          <p:cNvSpPr txBox="1">
            <a:spLocks/>
          </p:cNvSpPr>
          <p:nvPr/>
        </p:nvSpPr>
        <p:spPr>
          <a:xfrm>
            <a:off x="1037400" y="247227"/>
            <a:ext cx="16912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s-ES" sz="1333" b="1">
                <a:latin typeface="Playfair Display SC"/>
                <a:ea typeface="Playfair Display SC"/>
                <a:cs typeface="Playfair Display SC"/>
                <a:sym typeface="Playfair Display SC"/>
              </a:rPr>
              <a:t>IDSw</a:t>
            </a:r>
            <a:endParaRPr lang="es-ES" sz="1333" b="1" dirty="0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grpSp>
        <p:nvGrpSpPr>
          <p:cNvPr id="22" name="Google Shape;260;p32">
            <a:extLst>
              <a:ext uri="{FF2B5EF4-FFF2-40B4-BE49-F238E27FC236}">
                <a16:creationId xmlns:a16="http://schemas.microsoft.com/office/drawing/2014/main" id="{E4A87FF3-8BAA-6A57-9213-E5A15971B34C}"/>
              </a:ext>
            </a:extLst>
          </p:cNvPr>
          <p:cNvGrpSpPr/>
          <p:nvPr/>
        </p:nvGrpSpPr>
        <p:grpSpPr>
          <a:xfrm>
            <a:off x="651444" y="151616"/>
            <a:ext cx="293464" cy="435208"/>
            <a:chOff x="7345680" y="4068661"/>
            <a:chExt cx="261461" cy="387747"/>
          </a:xfrm>
        </p:grpSpPr>
        <p:sp>
          <p:nvSpPr>
            <p:cNvPr id="23" name="Google Shape;261;p32">
              <a:extLst>
                <a:ext uri="{FF2B5EF4-FFF2-40B4-BE49-F238E27FC236}">
                  <a16:creationId xmlns:a16="http://schemas.microsoft.com/office/drawing/2014/main" id="{DDFBD1AA-582E-1BF5-729B-282D798148C3}"/>
                </a:ext>
              </a:extLst>
            </p:cNvPr>
            <p:cNvSpPr/>
            <p:nvPr/>
          </p:nvSpPr>
          <p:spPr>
            <a:xfrm>
              <a:off x="7430939" y="4153845"/>
              <a:ext cx="90899" cy="90889"/>
            </a:xfrm>
            <a:custGeom>
              <a:avLst/>
              <a:gdLst/>
              <a:ahLst/>
              <a:cxnLst/>
              <a:rect l="l" t="t" r="r" b="b"/>
              <a:pathLst>
                <a:path w="4174" h="4174" extrusionOk="0">
                  <a:moveTo>
                    <a:pt x="2609" y="523"/>
                  </a:moveTo>
                  <a:lnTo>
                    <a:pt x="2609" y="1565"/>
                  </a:lnTo>
                  <a:lnTo>
                    <a:pt x="3654" y="1565"/>
                  </a:lnTo>
                  <a:lnTo>
                    <a:pt x="3654" y="2609"/>
                  </a:lnTo>
                  <a:lnTo>
                    <a:pt x="2609" y="2609"/>
                  </a:lnTo>
                  <a:lnTo>
                    <a:pt x="2609" y="3652"/>
                  </a:lnTo>
                  <a:lnTo>
                    <a:pt x="1567" y="3652"/>
                  </a:lnTo>
                  <a:lnTo>
                    <a:pt x="1567" y="2609"/>
                  </a:lnTo>
                  <a:lnTo>
                    <a:pt x="523" y="2609"/>
                  </a:lnTo>
                  <a:lnTo>
                    <a:pt x="523" y="1565"/>
                  </a:lnTo>
                  <a:lnTo>
                    <a:pt x="1567" y="1565"/>
                  </a:lnTo>
                  <a:lnTo>
                    <a:pt x="1567" y="523"/>
                  </a:lnTo>
                  <a:close/>
                  <a:moveTo>
                    <a:pt x="1045" y="1"/>
                  </a:moveTo>
                  <a:lnTo>
                    <a:pt x="1045" y="1045"/>
                  </a:lnTo>
                  <a:lnTo>
                    <a:pt x="0" y="1045"/>
                  </a:lnTo>
                  <a:lnTo>
                    <a:pt x="0" y="3132"/>
                  </a:lnTo>
                  <a:lnTo>
                    <a:pt x="1045" y="3132"/>
                  </a:lnTo>
                  <a:lnTo>
                    <a:pt x="1045" y="4174"/>
                  </a:lnTo>
                  <a:lnTo>
                    <a:pt x="3132" y="4174"/>
                  </a:lnTo>
                  <a:lnTo>
                    <a:pt x="3132" y="3132"/>
                  </a:lnTo>
                  <a:lnTo>
                    <a:pt x="4174" y="3132"/>
                  </a:lnTo>
                  <a:lnTo>
                    <a:pt x="4174" y="1045"/>
                  </a:lnTo>
                  <a:lnTo>
                    <a:pt x="3132" y="1045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262;p32">
              <a:extLst>
                <a:ext uri="{FF2B5EF4-FFF2-40B4-BE49-F238E27FC236}">
                  <a16:creationId xmlns:a16="http://schemas.microsoft.com/office/drawing/2014/main" id="{D2649E9B-609F-ED9A-967D-1D19F6666DD9}"/>
                </a:ext>
              </a:extLst>
            </p:cNvPr>
            <p:cNvSpPr/>
            <p:nvPr/>
          </p:nvSpPr>
          <p:spPr>
            <a:xfrm>
              <a:off x="7374122" y="4097034"/>
              <a:ext cx="204534" cy="204511"/>
            </a:xfrm>
            <a:custGeom>
              <a:avLst/>
              <a:gdLst/>
              <a:ahLst/>
              <a:cxnLst/>
              <a:rect l="l" t="t" r="r" b="b"/>
              <a:pathLst>
                <a:path w="9392" h="9392" extrusionOk="0">
                  <a:moveTo>
                    <a:pt x="4696" y="1"/>
                  </a:moveTo>
                  <a:cubicBezTo>
                    <a:pt x="3620" y="3"/>
                    <a:pt x="2573" y="373"/>
                    <a:pt x="1736" y="1054"/>
                  </a:cubicBezTo>
                  <a:lnTo>
                    <a:pt x="2066" y="1458"/>
                  </a:lnTo>
                  <a:cubicBezTo>
                    <a:pt x="2811" y="852"/>
                    <a:pt x="3739" y="523"/>
                    <a:pt x="4696" y="523"/>
                  </a:cubicBezTo>
                  <a:cubicBezTo>
                    <a:pt x="6997" y="523"/>
                    <a:pt x="8870" y="2396"/>
                    <a:pt x="8870" y="4696"/>
                  </a:cubicBezTo>
                  <a:cubicBezTo>
                    <a:pt x="8870" y="6997"/>
                    <a:pt x="6997" y="8870"/>
                    <a:pt x="4696" y="8870"/>
                  </a:cubicBezTo>
                  <a:cubicBezTo>
                    <a:pt x="2395" y="8870"/>
                    <a:pt x="523" y="6997"/>
                    <a:pt x="523" y="4696"/>
                  </a:cubicBezTo>
                  <a:cubicBezTo>
                    <a:pt x="521" y="3609"/>
                    <a:pt x="944" y="2567"/>
                    <a:pt x="1702" y="1790"/>
                  </a:cubicBezTo>
                  <a:lnTo>
                    <a:pt x="1330" y="1426"/>
                  </a:lnTo>
                  <a:cubicBezTo>
                    <a:pt x="476" y="2301"/>
                    <a:pt x="0" y="3474"/>
                    <a:pt x="3" y="4696"/>
                  </a:cubicBezTo>
                  <a:cubicBezTo>
                    <a:pt x="3" y="7286"/>
                    <a:pt x="2109" y="9392"/>
                    <a:pt x="4696" y="9392"/>
                  </a:cubicBezTo>
                  <a:cubicBezTo>
                    <a:pt x="7286" y="9392"/>
                    <a:pt x="9392" y="7286"/>
                    <a:pt x="9392" y="4696"/>
                  </a:cubicBezTo>
                  <a:cubicBezTo>
                    <a:pt x="9392" y="2107"/>
                    <a:pt x="7286" y="1"/>
                    <a:pt x="4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263;p32">
              <a:extLst>
                <a:ext uri="{FF2B5EF4-FFF2-40B4-BE49-F238E27FC236}">
                  <a16:creationId xmlns:a16="http://schemas.microsoft.com/office/drawing/2014/main" id="{F2B24137-627F-3464-5960-5B59C833EDE1}"/>
                </a:ext>
              </a:extLst>
            </p:cNvPr>
            <p:cNvSpPr/>
            <p:nvPr/>
          </p:nvSpPr>
          <p:spPr>
            <a:xfrm>
              <a:off x="7541830" y="4301676"/>
              <a:ext cx="15941" cy="15918"/>
            </a:xfrm>
            <a:custGeom>
              <a:avLst/>
              <a:gdLst/>
              <a:ahLst/>
              <a:cxnLst/>
              <a:rect l="l" t="t" r="r" b="b"/>
              <a:pathLst>
                <a:path w="732" h="731" extrusionOk="0">
                  <a:moveTo>
                    <a:pt x="317" y="0"/>
                  </a:moveTo>
                  <a:cubicBezTo>
                    <a:pt x="205" y="144"/>
                    <a:pt x="101" y="281"/>
                    <a:pt x="0" y="413"/>
                  </a:cubicBezTo>
                  <a:lnTo>
                    <a:pt x="413" y="730"/>
                  </a:lnTo>
                  <a:cubicBezTo>
                    <a:pt x="514" y="600"/>
                    <a:pt x="621" y="460"/>
                    <a:pt x="732" y="317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4;p32">
              <a:extLst>
                <a:ext uri="{FF2B5EF4-FFF2-40B4-BE49-F238E27FC236}">
                  <a16:creationId xmlns:a16="http://schemas.microsoft.com/office/drawing/2014/main" id="{D1596027-7B96-4BB5-502E-9E9AFB3A3421}"/>
                </a:ext>
              </a:extLst>
            </p:cNvPr>
            <p:cNvSpPr/>
            <p:nvPr/>
          </p:nvSpPr>
          <p:spPr>
            <a:xfrm>
              <a:off x="7345680" y="4068661"/>
              <a:ext cx="261461" cy="387747"/>
            </a:xfrm>
            <a:custGeom>
              <a:avLst/>
              <a:gdLst/>
              <a:ahLst/>
              <a:cxnLst/>
              <a:rect l="l" t="t" r="r" b="b"/>
              <a:pathLst>
                <a:path w="12006" h="17807" extrusionOk="0">
                  <a:moveTo>
                    <a:pt x="7383" y="14353"/>
                  </a:moveTo>
                  <a:cubicBezTo>
                    <a:pt x="8281" y="14631"/>
                    <a:pt x="8872" y="15166"/>
                    <a:pt x="8872" y="15720"/>
                  </a:cubicBezTo>
                  <a:cubicBezTo>
                    <a:pt x="8872" y="16570"/>
                    <a:pt x="7558" y="17285"/>
                    <a:pt x="6004" y="17285"/>
                  </a:cubicBezTo>
                  <a:cubicBezTo>
                    <a:pt x="4448" y="17285"/>
                    <a:pt x="3134" y="16570"/>
                    <a:pt x="3134" y="15720"/>
                  </a:cubicBezTo>
                  <a:cubicBezTo>
                    <a:pt x="3134" y="15166"/>
                    <a:pt x="3725" y="14631"/>
                    <a:pt x="4624" y="14353"/>
                  </a:cubicBezTo>
                  <a:cubicBezTo>
                    <a:pt x="4825" y="14710"/>
                    <a:pt x="5026" y="15106"/>
                    <a:pt x="5247" y="15570"/>
                  </a:cubicBezTo>
                  <a:lnTo>
                    <a:pt x="5259" y="15600"/>
                  </a:lnTo>
                  <a:cubicBezTo>
                    <a:pt x="5388" y="15870"/>
                    <a:pt x="5561" y="16242"/>
                    <a:pt x="6004" y="16242"/>
                  </a:cubicBezTo>
                  <a:cubicBezTo>
                    <a:pt x="6445" y="16242"/>
                    <a:pt x="6621" y="15870"/>
                    <a:pt x="6749" y="15600"/>
                  </a:cubicBezTo>
                  <a:lnTo>
                    <a:pt x="6762" y="15570"/>
                  </a:lnTo>
                  <a:cubicBezTo>
                    <a:pt x="6980" y="15106"/>
                    <a:pt x="7184" y="14710"/>
                    <a:pt x="7383" y="14353"/>
                  </a:cubicBezTo>
                  <a:close/>
                  <a:moveTo>
                    <a:pt x="6002" y="0"/>
                  </a:moveTo>
                  <a:cubicBezTo>
                    <a:pt x="2695" y="0"/>
                    <a:pt x="3" y="2693"/>
                    <a:pt x="3" y="5999"/>
                  </a:cubicBezTo>
                  <a:cubicBezTo>
                    <a:pt x="1" y="7277"/>
                    <a:pt x="408" y="8520"/>
                    <a:pt x="1165" y="9548"/>
                  </a:cubicBezTo>
                  <a:cubicBezTo>
                    <a:pt x="1790" y="10400"/>
                    <a:pt x="2287" y="11042"/>
                    <a:pt x="2723" y="11607"/>
                  </a:cubicBezTo>
                  <a:cubicBezTo>
                    <a:pt x="3397" y="12482"/>
                    <a:pt x="3883" y="13111"/>
                    <a:pt x="4354" y="13890"/>
                  </a:cubicBezTo>
                  <a:cubicBezTo>
                    <a:pt x="3284" y="14252"/>
                    <a:pt x="2612" y="14948"/>
                    <a:pt x="2612" y="15720"/>
                  </a:cubicBezTo>
                  <a:cubicBezTo>
                    <a:pt x="2612" y="16891"/>
                    <a:pt x="4102" y="17807"/>
                    <a:pt x="6002" y="17807"/>
                  </a:cubicBezTo>
                  <a:cubicBezTo>
                    <a:pt x="7903" y="17807"/>
                    <a:pt x="9392" y="16891"/>
                    <a:pt x="9392" y="15720"/>
                  </a:cubicBezTo>
                  <a:cubicBezTo>
                    <a:pt x="9392" y="14948"/>
                    <a:pt x="8720" y="14252"/>
                    <a:pt x="7650" y="13890"/>
                  </a:cubicBezTo>
                  <a:cubicBezTo>
                    <a:pt x="8082" y="13178"/>
                    <a:pt x="8523" y="12593"/>
                    <a:pt x="9099" y="11844"/>
                  </a:cubicBezTo>
                  <a:lnTo>
                    <a:pt x="8686" y="11525"/>
                  </a:lnTo>
                  <a:cubicBezTo>
                    <a:pt x="7706" y="12801"/>
                    <a:pt x="7109" y="13606"/>
                    <a:pt x="6289" y="15348"/>
                  </a:cubicBezTo>
                  <a:lnTo>
                    <a:pt x="6274" y="15378"/>
                  </a:lnTo>
                  <a:cubicBezTo>
                    <a:pt x="6154" y="15635"/>
                    <a:pt x="6096" y="15720"/>
                    <a:pt x="6002" y="15720"/>
                  </a:cubicBezTo>
                  <a:cubicBezTo>
                    <a:pt x="5908" y="15720"/>
                    <a:pt x="5850" y="15635"/>
                    <a:pt x="5730" y="15378"/>
                  </a:cubicBezTo>
                  <a:lnTo>
                    <a:pt x="5715" y="15348"/>
                  </a:lnTo>
                  <a:cubicBezTo>
                    <a:pt x="4851" y="13511"/>
                    <a:pt x="4241" y="12724"/>
                    <a:pt x="3134" y="11288"/>
                  </a:cubicBezTo>
                  <a:cubicBezTo>
                    <a:pt x="2700" y="10725"/>
                    <a:pt x="2205" y="10085"/>
                    <a:pt x="1583" y="9237"/>
                  </a:cubicBezTo>
                  <a:cubicBezTo>
                    <a:pt x="891" y="8300"/>
                    <a:pt x="521" y="7164"/>
                    <a:pt x="523" y="5999"/>
                  </a:cubicBezTo>
                  <a:cubicBezTo>
                    <a:pt x="523" y="2979"/>
                    <a:pt x="2980" y="520"/>
                    <a:pt x="6002" y="520"/>
                  </a:cubicBezTo>
                  <a:cubicBezTo>
                    <a:pt x="9022" y="520"/>
                    <a:pt x="11479" y="2979"/>
                    <a:pt x="11479" y="5999"/>
                  </a:cubicBezTo>
                  <a:cubicBezTo>
                    <a:pt x="11483" y="7164"/>
                    <a:pt x="11111" y="8300"/>
                    <a:pt x="10420" y="9237"/>
                  </a:cubicBezTo>
                  <a:cubicBezTo>
                    <a:pt x="10161" y="9588"/>
                    <a:pt x="9906" y="9931"/>
                    <a:pt x="9636" y="10286"/>
                  </a:cubicBezTo>
                  <a:lnTo>
                    <a:pt x="10054" y="10601"/>
                  </a:lnTo>
                  <a:cubicBezTo>
                    <a:pt x="10323" y="10245"/>
                    <a:pt x="10580" y="9899"/>
                    <a:pt x="10839" y="9546"/>
                  </a:cubicBezTo>
                  <a:cubicBezTo>
                    <a:pt x="11597" y="8518"/>
                    <a:pt x="12005" y="7275"/>
                    <a:pt x="12001" y="5999"/>
                  </a:cubicBezTo>
                  <a:cubicBezTo>
                    <a:pt x="12001" y="2690"/>
                    <a:pt x="9309" y="0"/>
                    <a:pt x="6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65;p32">
              <a:extLst>
                <a:ext uri="{FF2B5EF4-FFF2-40B4-BE49-F238E27FC236}">
                  <a16:creationId xmlns:a16="http://schemas.microsoft.com/office/drawing/2014/main" id="{2B887C85-DC63-7D5B-06FA-B860CEF6A973}"/>
                </a:ext>
              </a:extLst>
            </p:cNvPr>
            <p:cNvSpPr/>
            <p:nvPr/>
          </p:nvSpPr>
          <p:spPr>
            <a:xfrm>
              <a:off x="7510492" y="4136839"/>
              <a:ext cx="11390" cy="11345"/>
            </a:xfrm>
            <a:custGeom>
              <a:avLst/>
              <a:gdLst/>
              <a:ahLst/>
              <a:cxnLst/>
              <a:rect l="l" t="t" r="r" b="b"/>
              <a:pathLst>
                <a:path w="523" h="521" extrusionOk="0">
                  <a:moveTo>
                    <a:pt x="1" y="0"/>
                  </a:moveTo>
                  <a:lnTo>
                    <a:pt x="1" y="520"/>
                  </a:lnTo>
                  <a:lnTo>
                    <a:pt x="523" y="52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66;p32">
              <a:extLst>
                <a:ext uri="{FF2B5EF4-FFF2-40B4-BE49-F238E27FC236}">
                  <a16:creationId xmlns:a16="http://schemas.microsoft.com/office/drawing/2014/main" id="{00CE2235-78F9-FB9E-1FDA-DF40C4CB48F3}"/>
                </a:ext>
              </a:extLst>
            </p:cNvPr>
            <p:cNvSpPr/>
            <p:nvPr/>
          </p:nvSpPr>
          <p:spPr>
            <a:xfrm>
              <a:off x="7487757" y="4125472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0" y="0"/>
                  </a:moveTo>
                  <a:lnTo>
                    <a:pt x="0" y="522"/>
                  </a:lnTo>
                  <a:lnTo>
                    <a:pt x="523" y="522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1120" name="Imagen 1119">
            <a:extLst>
              <a:ext uri="{FF2B5EF4-FFF2-40B4-BE49-F238E27FC236}">
                <a16:creationId xmlns:a16="http://schemas.microsoft.com/office/drawing/2014/main" id="{4CD17EC3-9013-4B31-EC1E-4DBAB6461BC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891" r="43509" b="31260"/>
          <a:stretch/>
        </p:blipFill>
        <p:spPr>
          <a:xfrm>
            <a:off x="-252" y="719333"/>
            <a:ext cx="12192252" cy="6537295"/>
          </a:xfrm>
          <a:prstGeom prst="rect">
            <a:avLst/>
          </a:prstGeom>
        </p:spPr>
      </p:pic>
      <p:pic>
        <p:nvPicPr>
          <p:cNvPr id="3" name="Imagen 2" descr="Diagrama, Esquemático&#10;&#10;Descripción generada automáticamente">
            <a:extLst>
              <a:ext uri="{FF2B5EF4-FFF2-40B4-BE49-F238E27FC236}">
                <a16:creationId xmlns:a16="http://schemas.microsoft.com/office/drawing/2014/main" id="{F19D3A60-386A-E6C5-927B-E3D698F3B36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" t="11473" r="37445" b="29847"/>
          <a:stretch/>
        </p:blipFill>
        <p:spPr>
          <a:xfrm>
            <a:off x="2476982" y="660761"/>
            <a:ext cx="9715018" cy="6595867"/>
          </a:xfrm>
          <a:prstGeom prst="rect">
            <a:avLst/>
          </a:prstGeom>
        </p:spPr>
      </p:pic>
      <p:sp>
        <p:nvSpPr>
          <p:cNvPr id="1080" name="Google Shape;1080;p4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The Web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0930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635;p38">
            <a:extLst>
              <a:ext uri="{FF2B5EF4-FFF2-40B4-BE49-F238E27FC236}">
                <a16:creationId xmlns:a16="http://schemas.microsoft.com/office/drawing/2014/main" id="{3E0BD906-78A2-7AB3-2A20-3D9BDFB8097D}"/>
              </a:ext>
            </a:extLst>
          </p:cNvPr>
          <p:cNvSpPr txBox="1">
            <a:spLocks/>
          </p:cNvSpPr>
          <p:nvPr/>
        </p:nvSpPr>
        <p:spPr>
          <a:xfrm>
            <a:off x="7104678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3" action="ppaction://hlinksldjump"/>
              </a:rPr>
              <a:t>Services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7" name="Google Shape;636;p38">
            <a:extLst>
              <a:ext uri="{FF2B5EF4-FFF2-40B4-BE49-F238E27FC236}">
                <a16:creationId xmlns:a16="http://schemas.microsoft.com/office/drawing/2014/main" id="{85BADAEE-C72B-CE80-55D0-CE65BD0497D1}"/>
              </a:ext>
            </a:extLst>
          </p:cNvPr>
          <p:cNvSpPr txBox="1">
            <a:spLocks/>
          </p:cNvSpPr>
          <p:nvPr/>
        </p:nvSpPr>
        <p:spPr>
          <a:xfrm>
            <a:off x="5683642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4" action="ppaction://hlinksldjump"/>
              </a:rPr>
              <a:t>About Us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8" name="Google Shape;637;p38">
            <a:hlinkClick r:id="" action="ppaction://noaction"/>
            <a:extLst>
              <a:ext uri="{FF2B5EF4-FFF2-40B4-BE49-F238E27FC236}">
                <a16:creationId xmlns:a16="http://schemas.microsoft.com/office/drawing/2014/main" id="{C7FE775A-D411-9997-F5B5-67435395BC6E}"/>
              </a:ext>
            </a:extLst>
          </p:cNvPr>
          <p:cNvSpPr txBox="1">
            <a:spLocks/>
          </p:cNvSpPr>
          <p:nvPr/>
        </p:nvSpPr>
        <p:spPr>
          <a:xfrm>
            <a:off x="4262605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5" action="ppaction://hlinksldjump"/>
              </a:rPr>
              <a:t>Home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9" name="Google Shape;638;p38">
            <a:extLst>
              <a:ext uri="{FF2B5EF4-FFF2-40B4-BE49-F238E27FC236}">
                <a16:creationId xmlns:a16="http://schemas.microsoft.com/office/drawing/2014/main" id="{7373971D-EC9B-BFEF-09AA-490AA5D3D843}"/>
              </a:ext>
            </a:extLst>
          </p:cNvPr>
          <p:cNvSpPr txBox="1">
            <a:spLocks/>
          </p:cNvSpPr>
          <p:nvPr/>
        </p:nvSpPr>
        <p:spPr>
          <a:xfrm>
            <a:off x="9946752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" action="ppaction://noaction"/>
              </a:rPr>
              <a:t>Contact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20" name="Google Shape;639;p38">
            <a:hlinkClick r:id="" action="ppaction://noaction"/>
            <a:extLst>
              <a:ext uri="{FF2B5EF4-FFF2-40B4-BE49-F238E27FC236}">
                <a16:creationId xmlns:a16="http://schemas.microsoft.com/office/drawing/2014/main" id="{85D355CE-C387-5CEF-E3E6-6009ADAFB64D}"/>
              </a:ext>
            </a:extLst>
          </p:cNvPr>
          <p:cNvSpPr txBox="1">
            <a:spLocks/>
          </p:cNvSpPr>
          <p:nvPr/>
        </p:nvSpPr>
        <p:spPr>
          <a:xfrm>
            <a:off x="8525715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s-ES" sz="1333" b="1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</a:rPr>
              <a:t>Web</a:t>
            </a:r>
            <a:endParaRPr lang="es-ES" sz="1333" b="1" dirty="0">
              <a:solidFill>
                <a:schemeClr val="bg2">
                  <a:lumMod val="50000"/>
                </a:schemeClr>
              </a:solidFill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21" name="Google Shape;259;p32">
            <a:extLst>
              <a:ext uri="{FF2B5EF4-FFF2-40B4-BE49-F238E27FC236}">
                <a16:creationId xmlns:a16="http://schemas.microsoft.com/office/drawing/2014/main" id="{B6FC1FAB-B2E4-D1E2-3224-8B2263504133}"/>
              </a:ext>
            </a:extLst>
          </p:cNvPr>
          <p:cNvSpPr txBox="1">
            <a:spLocks/>
          </p:cNvSpPr>
          <p:nvPr/>
        </p:nvSpPr>
        <p:spPr>
          <a:xfrm>
            <a:off x="1037400" y="247227"/>
            <a:ext cx="16912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s-ES" sz="1333" b="1">
                <a:latin typeface="Playfair Display SC"/>
                <a:ea typeface="Playfair Display SC"/>
                <a:cs typeface="Playfair Display SC"/>
                <a:sym typeface="Playfair Display SC"/>
              </a:rPr>
              <a:t>IDSw</a:t>
            </a:r>
            <a:endParaRPr lang="es-ES" sz="1333" b="1" dirty="0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grpSp>
        <p:nvGrpSpPr>
          <p:cNvPr id="22" name="Google Shape;260;p32">
            <a:extLst>
              <a:ext uri="{FF2B5EF4-FFF2-40B4-BE49-F238E27FC236}">
                <a16:creationId xmlns:a16="http://schemas.microsoft.com/office/drawing/2014/main" id="{E4A87FF3-8BAA-6A57-9213-E5A15971B34C}"/>
              </a:ext>
            </a:extLst>
          </p:cNvPr>
          <p:cNvGrpSpPr/>
          <p:nvPr/>
        </p:nvGrpSpPr>
        <p:grpSpPr>
          <a:xfrm>
            <a:off x="651444" y="151616"/>
            <a:ext cx="293464" cy="435208"/>
            <a:chOff x="7345680" y="4068661"/>
            <a:chExt cx="261461" cy="387747"/>
          </a:xfrm>
        </p:grpSpPr>
        <p:sp>
          <p:nvSpPr>
            <p:cNvPr id="23" name="Google Shape;261;p32">
              <a:extLst>
                <a:ext uri="{FF2B5EF4-FFF2-40B4-BE49-F238E27FC236}">
                  <a16:creationId xmlns:a16="http://schemas.microsoft.com/office/drawing/2014/main" id="{DDFBD1AA-582E-1BF5-729B-282D798148C3}"/>
                </a:ext>
              </a:extLst>
            </p:cNvPr>
            <p:cNvSpPr/>
            <p:nvPr/>
          </p:nvSpPr>
          <p:spPr>
            <a:xfrm>
              <a:off x="7430939" y="4153845"/>
              <a:ext cx="90899" cy="90889"/>
            </a:xfrm>
            <a:custGeom>
              <a:avLst/>
              <a:gdLst/>
              <a:ahLst/>
              <a:cxnLst/>
              <a:rect l="l" t="t" r="r" b="b"/>
              <a:pathLst>
                <a:path w="4174" h="4174" extrusionOk="0">
                  <a:moveTo>
                    <a:pt x="2609" y="523"/>
                  </a:moveTo>
                  <a:lnTo>
                    <a:pt x="2609" y="1565"/>
                  </a:lnTo>
                  <a:lnTo>
                    <a:pt x="3654" y="1565"/>
                  </a:lnTo>
                  <a:lnTo>
                    <a:pt x="3654" y="2609"/>
                  </a:lnTo>
                  <a:lnTo>
                    <a:pt x="2609" y="2609"/>
                  </a:lnTo>
                  <a:lnTo>
                    <a:pt x="2609" y="3652"/>
                  </a:lnTo>
                  <a:lnTo>
                    <a:pt x="1567" y="3652"/>
                  </a:lnTo>
                  <a:lnTo>
                    <a:pt x="1567" y="2609"/>
                  </a:lnTo>
                  <a:lnTo>
                    <a:pt x="523" y="2609"/>
                  </a:lnTo>
                  <a:lnTo>
                    <a:pt x="523" y="1565"/>
                  </a:lnTo>
                  <a:lnTo>
                    <a:pt x="1567" y="1565"/>
                  </a:lnTo>
                  <a:lnTo>
                    <a:pt x="1567" y="523"/>
                  </a:lnTo>
                  <a:close/>
                  <a:moveTo>
                    <a:pt x="1045" y="1"/>
                  </a:moveTo>
                  <a:lnTo>
                    <a:pt x="1045" y="1045"/>
                  </a:lnTo>
                  <a:lnTo>
                    <a:pt x="0" y="1045"/>
                  </a:lnTo>
                  <a:lnTo>
                    <a:pt x="0" y="3132"/>
                  </a:lnTo>
                  <a:lnTo>
                    <a:pt x="1045" y="3132"/>
                  </a:lnTo>
                  <a:lnTo>
                    <a:pt x="1045" y="4174"/>
                  </a:lnTo>
                  <a:lnTo>
                    <a:pt x="3132" y="4174"/>
                  </a:lnTo>
                  <a:lnTo>
                    <a:pt x="3132" y="3132"/>
                  </a:lnTo>
                  <a:lnTo>
                    <a:pt x="4174" y="3132"/>
                  </a:lnTo>
                  <a:lnTo>
                    <a:pt x="4174" y="1045"/>
                  </a:lnTo>
                  <a:lnTo>
                    <a:pt x="3132" y="1045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262;p32">
              <a:extLst>
                <a:ext uri="{FF2B5EF4-FFF2-40B4-BE49-F238E27FC236}">
                  <a16:creationId xmlns:a16="http://schemas.microsoft.com/office/drawing/2014/main" id="{D2649E9B-609F-ED9A-967D-1D19F6666DD9}"/>
                </a:ext>
              </a:extLst>
            </p:cNvPr>
            <p:cNvSpPr/>
            <p:nvPr/>
          </p:nvSpPr>
          <p:spPr>
            <a:xfrm>
              <a:off x="7374122" y="4097034"/>
              <a:ext cx="204534" cy="204511"/>
            </a:xfrm>
            <a:custGeom>
              <a:avLst/>
              <a:gdLst/>
              <a:ahLst/>
              <a:cxnLst/>
              <a:rect l="l" t="t" r="r" b="b"/>
              <a:pathLst>
                <a:path w="9392" h="9392" extrusionOk="0">
                  <a:moveTo>
                    <a:pt x="4696" y="1"/>
                  </a:moveTo>
                  <a:cubicBezTo>
                    <a:pt x="3620" y="3"/>
                    <a:pt x="2573" y="373"/>
                    <a:pt x="1736" y="1054"/>
                  </a:cubicBezTo>
                  <a:lnTo>
                    <a:pt x="2066" y="1458"/>
                  </a:lnTo>
                  <a:cubicBezTo>
                    <a:pt x="2811" y="852"/>
                    <a:pt x="3739" y="523"/>
                    <a:pt x="4696" y="523"/>
                  </a:cubicBezTo>
                  <a:cubicBezTo>
                    <a:pt x="6997" y="523"/>
                    <a:pt x="8870" y="2396"/>
                    <a:pt x="8870" y="4696"/>
                  </a:cubicBezTo>
                  <a:cubicBezTo>
                    <a:pt x="8870" y="6997"/>
                    <a:pt x="6997" y="8870"/>
                    <a:pt x="4696" y="8870"/>
                  </a:cubicBezTo>
                  <a:cubicBezTo>
                    <a:pt x="2395" y="8870"/>
                    <a:pt x="523" y="6997"/>
                    <a:pt x="523" y="4696"/>
                  </a:cubicBezTo>
                  <a:cubicBezTo>
                    <a:pt x="521" y="3609"/>
                    <a:pt x="944" y="2567"/>
                    <a:pt x="1702" y="1790"/>
                  </a:cubicBezTo>
                  <a:lnTo>
                    <a:pt x="1330" y="1426"/>
                  </a:lnTo>
                  <a:cubicBezTo>
                    <a:pt x="476" y="2301"/>
                    <a:pt x="0" y="3474"/>
                    <a:pt x="3" y="4696"/>
                  </a:cubicBezTo>
                  <a:cubicBezTo>
                    <a:pt x="3" y="7286"/>
                    <a:pt x="2109" y="9392"/>
                    <a:pt x="4696" y="9392"/>
                  </a:cubicBezTo>
                  <a:cubicBezTo>
                    <a:pt x="7286" y="9392"/>
                    <a:pt x="9392" y="7286"/>
                    <a:pt x="9392" y="4696"/>
                  </a:cubicBezTo>
                  <a:cubicBezTo>
                    <a:pt x="9392" y="2107"/>
                    <a:pt x="7286" y="1"/>
                    <a:pt x="4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263;p32">
              <a:extLst>
                <a:ext uri="{FF2B5EF4-FFF2-40B4-BE49-F238E27FC236}">
                  <a16:creationId xmlns:a16="http://schemas.microsoft.com/office/drawing/2014/main" id="{F2B24137-627F-3464-5960-5B59C833EDE1}"/>
                </a:ext>
              </a:extLst>
            </p:cNvPr>
            <p:cNvSpPr/>
            <p:nvPr/>
          </p:nvSpPr>
          <p:spPr>
            <a:xfrm>
              <a:off x="7541830" y="4301676"/>
              <a:ext cx="15941" cy="15918"/>
            </a:xfrm>
            <a:custGeom>
              <a:avLst/>
              <a:gdLst/>
              <a:ahLst/>
              <a:cxnLst/>
              <a:rect l="l" t="t" r="r" b="b"/>
              <a:pathLst>
                <a:path w="732" h="731" extrusionOk="0">
                  <a:moveTo>
                    <a:pt x="317" y="0"/>
                  </a:moveTo>
                  <a:cubicBezTo>
                    <a:pt x="205" y="144"/>
                    <a:pt x="101" y="281"/>
                    <a:pt x="0" y="413"/>
                  </a:cubicBezTo>
                  <a:lnTo>
                    <a:pt x="413" y="730"/>
                  </a:lnTo>
                  <a:cubicBezTo>
                    <a:pt x="514" y="600"/>
                    <a:pt x="621" y="460"/>
                    <a:pt x="732" y="317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4;p32">
              <a:extLst>
                <a:ext uri="{FF2B5EF4-FFF2-40B4-BE49-F238E27FC236}">
                  <a16:creationId xmlns:a16="http://schemas.microsoft.com/office/drawing/2014/main" id="{D1596027-7B96-4BB5-502E-9E9AFB3A3421}"/>
                </a:ext>
              </a:extLst>
            </p:cNvPr>
            <p:cNvSpPr/>
            <p:nvPr/>
          </p:nvSpPr>
          <p:spPr>
            <a:xfrm>
              <a:off x="7345680" y="4068661"/>
              <a:ext cx="261461" cy="387747"/>
            </a:xfrm>
            <a:custGeom>
              <a:avLst/>
              <a:gdLst/>
              <a:ahLst/>
              <a:cxnLst/>
              <a:rect l="l" t="t" r="r" b="b"/>
              <a:pathLst>
                <a:path w="12006" h="17807" extrusionOk="0">
                  <a:moveTo>
                    <a:pt x="7383" y="14353"/>
                  </a:moveTo>
                  <a:cubicBezTo>
                    <a:pt x="8281" y="14631"/>
                    <a:pt x="8872" y="15166"/>
                    <a:pt x="8872" y="15720"/>
                  </a:cubicBezTo>
                  <a:cubicBezTo>
                    <a:pt x="8872" y="16570"/>
                    <a:pt x="7558" y="17285"/>
                    <a:pt x="6004" y="17285"/>
                  </a:cubicBezTo>
                  <a:cubicBezTo>
                    <a:pt x="4448" y="17285"/>
                    <a:pt x="3134" y="16570"/>
                    <a:pt x="3134" y="15720"/>
                  </a:cubicBezTo>
                  <a:cubicBezTo>
                    <a:pt x="3134" y="15166"/>
                    <a:pt x="3725" y="14631"/>
                    <a:pt x="4624" y="14353"/>
                  </a:cubicBezTo>
                  <a:cubicBezTo>
                    <a:pt x="4825" y="14710"/>
                    <a:pt x="5026" y="15106"/>
                    <a:pt x="5247" y="15570"/>
                  </a:cubicBezTo>
                  <a:lnTo>
                    <a:pt x="5259" y="15600"/>
                  </a:lnTo>
                  <a:cubicBezTo>
                    <a:pt x="5388" y="15870"/>
                    <a:pt x="5561" y="16242"/>
                    <a:pt x="6004" y="16242"/>
                  </a:cubicBezTo>
                  <a:cubicBezTo>
                    <a:pt x="6445" y="16242"/>
                    <a:pt x="6621" y="15870"/>
                    <a:pt x="6749" y="15600"/>
                  </a:cubicBezTo>
                  <a:lnTo>
                    <a:pt x="6762" y="15570"/>
                  </a:lnTo>
                  <a:cubicBezTo>
                    <a:pt x="6980" y="15106"/>
                    <a:pt x="7184" y="14710"/>
                    <a:pt x="7383" y="14353"/>
                  </a:cubicBezTo>
                  <a:close/>
                  <a:moveTo>
                    <a:pt x="6002" y="0"/>
                  </a:moveTo>
                  <a:cubicBezTo>
                    <a:pt x="2695" y="0"/>
                    <a:pt x="3" y="2693"/>
                    <a:pt x="3" y="5999"/>
                  </a:cubicBezTo>
                  <a:cubicBezTo>
                    <a:pt x="1" y="7277"/>
                    <a:pt x="408" y="8520"/>
                    <a:pt x="1165" y="9548"/>
                  </a:cubicBezTo>
                  <a:cubicBezTo>
                    <a:pt x="1790" y="10400"/>
                    <a:pt x="2287" y="11042"/>
                    <a:pt x="2723" y="11607"/>
                  </a:cubicBezTo>
                  <a:cubicBezTo>
                    <a:pt x="3397" y="12482"/>
                    <a:pt x="3883" y="13111"/>
                    <a:pt x="4354" y="13890"/>
                  </a:cubicBezTo>
                  <a:cubicBezTo>
                    <a:pt x="3284" y="14252"/>
                    <a:pt x="2612" y="14948"/>
                    <a:pt x="2612" y="15720"/>
                  </a:cubicBezTo>
                  <a:cubicBezTo>
                    <a:pt x="2612" y="16891"/>
                    <a:pt x="4102" y="17807"/>
                    <a:pt x="6002" y="17807"/>
                  </a:cubicBezTo>
                  <a:cubicBezTo>
                    <a:pt x="7903" y="17807"/>
                    <a:pt x="9392" y="16891"/>
                    <a:pt x="9392" y="15720"/>
                  </a:cubicBezTo>
                  <a:cubicBezTo>
                    <a:pt x="9392" y="14948"/>
                    <a:pt x="8720" y="14252"/>
                    <a:pt x="7650" y="13890"/>
                  </a:cubicBezTo>
                  <a:cubicBezTo>
                    <a:pt x="8082" y="13178"/>
                    <a:pt x="8523" y="12593"/>
                    <a:pt x="9099" y="11844"/>
                  </a:cubicBezTo>
                  <a:lnTo>
                    <a:pt x="8686" y="11525"/>
                  </a:lnTo>
                  <a:cubicBezTo>
                    <a:pt x="7706" y="12801"/>
                    <a:pt x="7109" y="13606"/>
                    <a:pt x="6289" y="15348"/>
                  </a:cubicBezTo>
                  <a:lnTo>
                    <a:pt x="6274" y="15378"/>
                  </a:lnTo>
                  <a:cubicBezTo>
                    <a:pt x="6154" y="15635"/>
                    <a:pt x="6096" y="15720"/>
                    <a:pt x="6002" y="15720"/>
                  </a:cubicBezTo>
                  <a:cubicBezTo>
                    <a:pt x="5908" y="15720"/>
                    <a:pt x="5850" y="15635"/>
                    <a:pt x="5730" y="15378"/>
                  </a:cubicBezTo>
                  <a:lnTo>
                    <a:pt x="5715" y="15348"/>
                  </a:lnTo>
                  <a:cubicBezTo>
                    <a:pt x="4851" y="13511"/>
                    <a:pt x="4241" y="12724"/>
                    <a:pt x="3134" y="11288"/>
                  </a:cubicBezTo>
                  <a:cubicBezTo>
                    <a:pt x="2700" y="10725"/>
                    <a:pt x="2205" y="10085"/>
                    <a:pt x="1583" y="9237"/>
                  </a:cubicBezTo>
                  <a:cubicBezTo>
                    <a:pt x="891" y="8300"/>
                    <a:pt x="521" y="7164"/>
                    <a:pt x="523" y="5999"/>
                  </a:cubicBezTo>
                  <a:cubicBezTo>
                    <a:pt x="523" y="2979"/>
                    <a:pt x="2980" y="520"/>
                    <a:pt x="6002" y="520"/>
                  </a:cubicBezTo>
                  <a:cubicBezTo>
                    <a:pt x="9022" y="520"/>
                    <a:pt x="11479" y="2979"/>
                    <a:pt x="11479" y="5999"/>
                  </a:cubicBezTo>
                  <a:cubicBezTo>
                    <a:pt x="11483" y="7164"/>
                    <a:pt x="11111" y="8300"/>
                    <a:pt x="10420" y="9237"/>
                  </a:cubicBezTo>
                  <a:cubicBezTo>
                    <a:pt x="10161" y="9588"/>
                    <a:pt x="9906" y="9931"/>
                    <a:pt x="9636" y="10286"/>
                  </a:cubicBezTo>
                  <a:lnTo>
                    <a:pt x="10054" y="10601"/>
                  </a:lnTo>
                  <a:cubicBezTo>
                    <a:pt x="10323" y="10245"/>
                    <a:pt x="10580" y="9899"/>
                    <a:pt x="10839" y="9546"/>
                  </a:cubicBezTo>
                  <a:cubicBezTo>
                    <a:pt x="11597" y="8518"/>
                    <a:pt x="12005" y="7275"/>
                    <a:pt x="12001" y="5999"/>
                  </a:cubicBezTo>
                  <a:cubicBezTo>
                    <a:pt x="12001" y="2690"/>
                    <a:pt x="9309" y="0"/>
                    <a:pt x="6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65;p32">
              <a:extLst>
                <a:ext uri="{FF2B5EF4-FFF2-40B4-BE49-F238E27FC236}">
                  <a16:creationId xmlns:a16="http://schemas.microsoft.com/office/drawing/2014/main" id="{2B887C85-DC63-7D5B-06FA-B860CEF6A973}"/>
                </a:ext>
              </a:extLst>
            </p:cNvPr>
            <p:cNvSpPr/>
            <p:nvPr/>
          </p:nvSpPr>
          <p:spPr>
            <a:xfrm>
              <a:off x="7510492" y="4136839"/>
              <a:ext cx="11390" cy="11345"/>
            </a:xfrm>
            <a:custGeom>
              <a:avLst/>
              <a:gdLst/>
              <a:ahLst/>
              <a:cxnLst/>
              <a:rect l="l" t="t" r="r" b="b"/>
              <a:pathLst>
                <a:path w="523" h="521" extrusionOk="0">
                  <a:moveTo>
                    <a:pt x="1" y="0"/>
                  </a:moveTo>
                  <a:lnTo>
                    <a:pt x="1" y="520"/>
                  </a:lnTo>
                  <a:lnTo>
                    <a:pt x="523" y="52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66;p32">
              <a:extLst>
                <a:ext uri="{FF2B5EF4-FFF2-40B4-BE49-F238E27FC236}">
                  <a16:creationId xmlns:a16="http://schemas.microsoft.com/office/drawing/2014/main" id="{00CE2235-78F9-FB9E-1FDA-DF40C4CB48F3}"/>
                </a:ext>
              </a:extLst>
            </p:cNvPr>
            <p:cNvSpPr/>
            <p:nvPr/>
          </p:nvSpPr>
          <p:spPr>
            <a:xfrm>
              <a:off x="7487757" y="4125472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0" y="0"/>
                  </a:moveTo>
                  <a:lnTo>
                    <a:pt x="0" y="522"/>
                  </a:lnTo>
                  <a:lnTo>
                    <a:pt x="523" y="522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1120" name="Imagen 1119">
            <a:extLst>
              <a:ext uri="{FF2B5EF4-FFF2-40B4-BE49-F238E27FC236}">
                <a16:creationId xmlns:a16="http://schemas.microsoft.com/office/drawing/2014/main" id="{4CD17EC3-9013-4B31-EC1E-4DBAB6461BC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4" t="21760" r="32432" b="38705"/>
          <a:stretch/>
        </p:blipFill>
        <p:spPr>
          <a:xfrm>
            <a:off x="0" y="766925"/>
            <a:ext cx="12192000" cy="6091075"/>
          </a:xfrm>
          <a:prstGeom prst="rect">
            <a:avLst/>
          </a:prstGeom>
        </p:spPr>
      </p:pic>
      <p:pic>
        <p:nvPicPr>
          <p:cNvPr id="2" name="Imagen 1" descr="Diagrama, Esquemático&#10;&#10;Descripción generada automáticamente">
            <a:extLst>
              <a:ext uri="{FF2B5EF4-FFF2-40B4-BE49-F238E27FC236}">
                <a16:creationId xmlns:a16="http://schemas.microsoft.com/office/drawing/2014/main" id="{730038DA-DC4E-7AFB-C312-C2840C5FFE4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6" t="19472" r="24268" b="36001"/>
          <a:stretch/>
        </p:blipFill>
        <p:spPr>
          <a:xfrm>
            <a:off x="-50865" y="752938"/>
            <a:ext cx="12733681" cy="6359062"/>
          </a:xfrm>
          <a:prstGeom prst="rect">
            <a:avLst/>
          </a:prstGeom>
        </p:spPr>
      </p:pic>
      <p:sp>
        <p:nvSpPr>
          <p:cNvPr id="1080" name="Google Shape;1080;p4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The Web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5851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635;p38">
            <a:extLst>
              <a:ext uri="{FF2B5EF4-FFF2-40B4-BE49-F238E27FC236}">
                <a16:creationId xmlns:a16="http://schemas.microsoft.com/office/drawing/2014/main" id="{3E0BD906-78A2-7AB3-2A20-3D9BDFB8097D}"/>
              </a:ext>
            </a:extLst>
          </p:cNvPr>
          <p:cNvSpPr txBox="1">
            <a:spLocks/>
          </p:cNvSpPr>
          <p:nvPr/>
        </p:nvSpPr>
        <p:spPr>
          <a:xfrm>
            <a:off x="7104678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3" action="ppaction://hlinksldjump"/>
              </a:rPr>
              <a:t>Services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7" name="Google Shape;636;p38">
            <a:extLst>
              <a:ext uri="{FF2B5EF4-FFF2-40B4-BE49-F238E27FC236}">
                <a16:creationId xmlns:a16="http://schemas.microsoft.com/office/drawing/2014/main" id="{85BADAEE-C72B-CE80-55D0-CE65BD0497D1}"/>
              </a:ext>
            </a:extLst>
          </p:cNvPr>
          <p:cNvSpPr txBox="1">
            <a:spLocks/>
          </p:cNvSpPr>
          <p:nvPr/>
        </p:nvSpPr>
        <p:spPr>
          <a:xfrm>
            <a:off x="5683642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4" action="ppaction://hlinksldjump"/>
              </a:rPr>
              <a:t>About Us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8" name="Google Shape;637;p38">
            <a:hlinkClick r:id="" action="ppaction://noaction"/>
            <a:extLst>
              <a:ext uri="{FF2B5EF4-FFF2-40B4-BE49-F238E27FC236}">
                <a16:creationId xmlns:a16="http://schemas.microsoft.com/office/drawing/2014/main" id="{C7FE775A-D411-9997-F5B5-67435395BC6E}"/>
              </a:ext>
            </a:extLst>
          </p:cNvPr>
          <p:cNvSpPr txBox="1">
            <a:spLocks/>
          </p:cNvSpPr>
          <p:nvPr/>
        </p:nvSpPr>
        <p:spPr>
          <a:xfrm>
            <a:off x="4262605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5" action="ppaction://hlinksldjump"/>
              </a:rPr>
              <a:t>Home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19" name="Google Shape;638;p38">
            <a:extLst>
              <a:ext uri="{FF2B5EF4-FFF2-40B4-BE49-F238E27FC236}">
                <a16:creationId xmlns:a16="http://schemas.microsoft.com/office/drawing/2014/main" id="{7373971D-EC9B-BFEF-09AA-490AA5D3D843}"/>
              </a:ext>
            </a:extLst>
          </p:cNvPr>
          <p:cNvSpPr txBox="1">
            <a:spLocks/>
          </p:cNvSpPr>
          <p:nvPr/>
        </p:nvSpPr>
        <p:spPr>
          <a:xfrm>
            <a:off x="9946752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>
                <a:solidFill>
                  <a:schemeClr val="hlink"/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" action="ppaction://noaction"/>
              </a:rPr>
              <a:t>Contact</a:t>
            </a:r>
            <a:endParaRPr lang="es-ES" sz="1333" b="1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20" name="Google Shape;639;p38">
            <a:hlinkClick r:id="" action="ppaction://noaction"/>
            <a:extLst>
              <a:ext uri="{FF2B5EF4-FFF2-40B4-BE49-F238E27FC236}">
                <a16:creationId xmlns:a16="http://schemas.microsoft.com/office/drawing/2014/main" id="{85D355CE-C387-5CEF-E3E6-6009ADAFB64D}"/>
              </a:ext>
            </a:extLst>
          </p:cNvPr>
          <p:cNvSpPr txBox="1">
            <a:spLocks/>
          </p:cNvSpPr>
          <p:nvPr/>
        </p:nvSpPr>
        <p:spPr>
          <a:xfrm>
            <a:off x="8525715" y="280833"/>
            <a:ext cx="12944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333" b="1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s-ES" sz="1333" b="1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Playfair Display SC"/>
                <a:ea typeface="Playfair Display SC"/>
                <a:cs typeface="Playfair Display SC"/>
                <a:sym typeface="Playfair Display SC"/>
              </a:rPr>
              <a:t>Web</a:t>
            </a:r>
            <a:endParaRPr lang="es-ES" sz="1333" b="1" dirty="0">
              <a:solidFill>
                <a:schemeClr val="bg2">
                  <a:lumMod val="50000"/>
                </a:schemeClr>
              </a:solidFill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sp>
        <p:nvSpPr>
          <p:cNvPr id="21" name="Google Shape;259;p32">
            <a:extLst>
              <a:ext uri="{FF2B5EF4-FFF2-40B4-BE49-F238E27FC236}">
                <a16:creationId xmlns:a16="http://schemas.microsoft.com/office/drawing/2014/main" id="{B6FC1FAB-B2E4-D1E2-3224-8B2263504133}"/>
              </a:ext>
            </a:extLst>
          </p:cNvPr>
          <p:cNvSpPr txBox="1">
            <a:spLocks/>
          </p:cNvSpPr>
          <p:nvPr/>
        </p:nvSpPr>
        <p:spPr>
          <a:xfrm>
            <a:off x="1037400" y="247227"/>
            <a:ext cx="1691200" cy="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867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s-ES" sz="1333" b="1">
                <a:latin typeface="Playfair Display SC"/>
                <a:ea typeface="Playfair Display SC"/>
                <a:cs typeface="Playfair Display SC"/>
                <a:sym typeface="Playfair Display SC"/>
              </a:rPr>
              <a:t>IDSw</a:t>
            </a:r>
            <a:endParaRPr lang="es-ES" sz="1333" b="1" dirty="0">
              <a:latin typeface="Playfair Display SC"/>
              <a:ea typeface="Playfair Display SC"/>
              <a:cs typeface="Playfair Display SC"/>
              <a:sym typeface="Playfair Display SC"/>
            </a:endParaRPr>
          </a:p>
        </p:txBody>
      </p:sp>
      <p:grpSp>
        <p:nvGrpSpPr>
          <p:cNvPr id="22" name="Google Shape;260;p32">
            <a:extLst>
              <a:ext uri="{FF2B5EF4-FFF2-40B4-BE49-F238E27FC236}">
                <a16:creationId xmlns:a16="http://schemas.microsoft.com/office/drawing/2014/main" id="{E4A87FF3-8BAA-6A57-9213-E5A15971B34C}"/>
              </a:ext>
            </a:extLst>
          </p:cNvPr>
          <p:cNvGrpSpPr/>
          <p:nvPr/>
        </p:nvGrpSpPr>
        <p:grpSpPr>
          <a:xfrm>
            <a:off x="651444" y="151616"/>
            <a:ext cx="293464" cy="435208"/>
            <a:chOff x="7345680" y="4068661"/>
            <a:chExt cx="261461" cy="387747"/>
          </a:xfrm>
        </p:grpSpPr>
        <p:sp>
          <p:nvSpPr>
            <p:cNvPr id="23" name="Google Shape;261;p32">
              <a:extLst>
                <a:ext uri="{FF2B5EF4-FFF2-40B4-BE49-F238E27FC236}">
                  <a16:creationId xmlns:a16="http://schemas.microsoft.com/office/drawing/2014/main" id="{DDFBD1AA-582E-1BF5-729B-282D798148C3}"/>
                </a:ext>
              </a:extLst>
            </p:cNvPr>
            <p:cNvSpPr/>
            <p:nvPr/>
          </p:nvSpPr>
          <p:spPr>
            <a:xfrm>
              <a:off x="7430939" y="4153845"/>
              <a:ext cx="90899" cy="90889"/>
            </a:xfrm>
            <a:custGeom>
              <a:avLst/>
              <a:gdLst/>
              <a:ahLst/>
              <a:cxnLst/>
              <a:rect l="l" t="t" r="r" b="b"/>
              <a:pathLst>
                <a:path w="4174" h="4174" extrusionOk="0">
                  <a:moveTo>
                    <a:pt x="2609" y="523"/>
                  </a:moveTo>
                  <a:lnTo>
                    <a:pt x="2609" y="1565"/>
                  </a:lnTo>
                  <a:lnTo>
                    <a:pt x="3654" y="1565"/>
                  </a:lnTo>
                  <a:lnTo>
                    <a:pt x="3654" y="2609"/>
                  </a:lnTo>
                  <a:lnTo>
                    <a:pt x="2609" y="2609"/>
                  </a:lnTo>
                  <a:lnTo>
                    <a:pt x="2609" y="3652"/>
                  </a:lnTo>
                  <a:lnTo>
                    <a:pt x="1567" y="3652"/>
                  </a:lnTo>
                  <a:lnTo>
                    <a:pt x="1567" y="2609"/>
                  </a:lnTo>
                  <a:lnTo>
                    <a:pt x="523" y="2609"/>
                  </a:lnTo>
                  <a:lnTo>
                    <a:pt x="523" y="1565"/>
                  </a:lnTo>
                  <a:lnTo>
                    <a:pt x="1567" y="1565"/>
                  </a:lnTo>
                  <a:lnTo>
                    <a:pt x="1567" y="523"/>
                  </a:lnTo>
                  <a:close/>
                  <a:moveTo>
                    <a:pt x="1045" y="1"/>
                  </a:moveTo>
                  <a:lnTo>
                    <a:pt x="1045" y="1045"/>
                  </a:lnTo>
                  <a:lnTo>
                    <a:pt x="0" y="1045"/>
                  </a:lnTo>
                  <a:lnTo>
                    <a:pt x="0" y="3132"/>
                  </a:lnTo>
                  <a:lnTo>
                    <a:pt x="1045" y="3132"/>
                  </a:lnTo>
                  <a:lnTo>
                    <a:pt x="1045" y="4174"/>
                  </a:lnTo>
                  <a:lnTo>
                    <a:pt x="3132" y="4174"/>
                  </a:lnTo>
                  <a:lnTo>
                    <a:pt x="3132" y="3132"/>
                  </a:lnTo>
                  <a:lnTo>
                    <a:pt x="4174" y="3132"/>
                  </a:lnTo>
                  <a:lnTo>
                    <a:pt x="4174" y="1045"/>
                  </a:lnTo>
                  <a:lnTo>
                    <a:pt x="3132" y="1045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262;p32">
              <a:extLst>
                <a:ext uri="{FF2B5EF4-FFF2-40B4-BE49-F238E27FC236}">
                  <a16:creationId xmlns:a16="http://schemas.microsoft.com/office/drawing/2014/main" id="{D2649E9B-609F-ED9A-967D-1D19F6666DD9}"/>
                </a:ext>
              </a:extLst>
            </p:cNvPr>
            <p:cNvSpPr/>
            <p:nvPr/>
          </p:nvSpPr>
          <p:spPr>
            <a:xfrm>
              <a:off x="7374122" y="4097034"/>
              <a:ext cx="204534" cy="204511"/>
            </a:xfrm>
            <a:custGeom>
              <a:avLst/>
              <a:gdLst/>
              <a:ahLst/>
              <a:cxnLst/>
              <a:rect l="l" t="t" r="r" b="b"/>
              <a:pathLst>
                <a:path w="9392" h="9392" extrusionOk="0">
                  <a:moveTo>
                    <a:pt x="4696" y="1"/>
                  </a:moveTo>
                  <a:cubicBezTo>
                    <a:pt x="3620" y="3"/>
                    <a:pt x="2573" y="373"/>
                    <a:pt x="1736" y="1054"/>
                  </a:cubicBezTo>
                  <a:lnTo>
                    <a:pt x="2066" y="1458"/>
                  </a:lnTo>
                  <a:cubicBezTo>
                    <a:pt x="2811" y="852"/>
                    <a:pt x="3739" y="523"/>
                    <a:pt x="4696" y="523"/>
                  </a:cubicBezTo>
                  <a:cubicBezTo>
                    <a:pt x="6997" y="523"/>
                    <a:pt x="8870" y="2396"/>
                    <a:pt x="8870" y="4696"/>
                  </a:cubicBezTo>
                  <a:cubicBezTo>
                    <a:pt x="8870" y="6997"/>
                    <a:pt x="6997" y="8870"/>
                    <a:pt x="4696" y="8870"/>
                  </a:cubicBezTo>
                  <a:cubicBezTo>
                    <a:pt x="2395" y="8870"/>
                    <a:pt x="523" y="6997"/>
                    <a:pt x="523" y="4696"/>
                  </a:cubicBezTo>
                  <a:cubicBezTo>
                    <a:pt x="521" y="3609"/>
                    <a:pt x="944" y="2567"/>
                    <a:pt x="1702" y="1790"/>
                  </a:cubicBezTo>
                  <a:lnTo>
                    <a:pt x="1330" y="1426"/>
                  </a:lnTo>
                  <a:cubicBezTo>
                    <a:pt x="476" y="2301"/>
                    <a:pt x="0" y="3474"/>
                    <a:pt x="3" y="4696"/>
                  </a:cubicBezTo>
                  <a:cubicBezTo>
                    <a:pt x="3" y="7286"/>
                    <a:pt x="2109" y="9392"/>
                    <a:pt x="4696" y="9392"/>
                  </a:cubicBezTo>
                  <a:cubicBezTo>
                    <a:pt x="7286" y="9392"/>
                    <a:pt x="9392" y="7286"/>
                    <a:pt x="9392" y="4696"/>
                  </a:cubicBezTo>
                  <a:cubicBezTo>
                    <a:pt x="9392" y="2107"/>
                    <a:pt x="7286" y="1"/>
                    <a:pt x="4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263;p32">
              <a:extLst>
                <a:ext uri="{FF2B5EF4-FFF2-40B4-BE49-F238E27FC236}">
                  <a16:creationId xmlns:a16="http://schemas.microsoft.com/office/drawing/2014/main" id="{F2B24137-627F-3464-5960-5B59C833EDE1}"/>
                </a:ext>
              </a:extLst>
            </p:cNvPr>
            <p:cNvSpPr/>
            <p:nvPr/>
          </p:nvSpPr>
          <p:spPr>
            <a:xfrm>
              <a:off x="7541830" y="4301676"/>
              <a:ext cx="15941" cy="15918"/>
            </a:xfrm>
            <a:custGeom>
              <a:avLst/>
              <a:gdLst/>
              <a:ahLst/>
              <a:cxnLst/>
              <a:rect l="l" t="t" r="r" b="b"/>
              <a:pathLst>
                <a:path w="732" h="731" extrusionOk="0">
                  <a:moveTo>
                    <a:pt x="317" y="0"/>
                  </a:moveTo>
                  <a:cubicBezTo>
                    <a:pt x="205" y="144"/>
                    <a:pt x="101" y="281"/>
                    <a:pt x="0" y="413"/>
                  </a:cubicBezTo>
                  <a:lnTo>
                    <a:pt x="413" y="730"/>
                  </a:lnTo>
                  <a:cubicBezTo>
                    <a:pt x="514" y="600"/>
                    <a:pt x="621" y="460"/>
                    <a:pt x="732" y="317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4;p32">
              <a:extLst>
                <a:ext uri="{FF2B5EF4-FFF2-40B4-BE49-F238E27FC236}">
                  <a16:creationId xmlns:a16="http://schemas.microsoft.com/office/drawing/2014/main" id="{D1596027-7B96-4BB5-502E-9E9AFB3A3421}"/>
                </a:ext>
              </a:extLst>
            </p:cNvPr>
            <p:cNvSpPr/>
            <p:nvPr/>
          </p:nvSpPr>
          <p:spPr>
            <a:xfrm>
              <a:off x="7345680" y="4068661"/>
              <a:ext cx="261461" cy="387747"/>
            </a:xfrm>
            <a:custGeom>
              <a:avLst/>
              <a:gdLst/>
              <a:ahLst/>
              <a:cxnLst/>
              <a:rect l="l" t="t" r="r" b="b"/>
              <a:pathLst>
                <a:path w="12006" h="17807" extrusionOk="0">
                  <a:moveTo>
                    <a:pt x="7383" y="14353"/>
                  </a:moveTo>
                  <a:cubicBezTo>
                    <a:pt x="8281" y="14631"/>
                    <a:pt x="8872" y="15166"/>
                    <a:pt x="8872" y="15720"/>
                  </a:cubicBezTo>
                  <a:cubicBezTo>
                    <a:pt x="8872" y="16570"/>
                    <a:pt x="7558" y="17285"/>
                    <a:pt x="6004" y="17285"/>
                  </a:cubicBezTo>
                  <a:cubicBezTo>
                    <a:pt x="4448" y="17285"/>
                    <a:pt x="3134" y="16570"/>
                    <a:pt x="3134" y="15720"/>
                  </a:cubicBezTo>
                  <a:cubicBezTo>
                    <a:pt x="3134" y="15166"/>
                    <a:pt x="3725" y="14631"/>
                    <a:pt x="4624" y="14353"/>
                  </a:cubicBezTo>
                  <a:cubicBezTo>
                    <a:pt x="4825" y="14710"/>
                    <a:pt x="5026" y="15106"/>
                    <a:pt x="5247" y="15570"/>
                  </a:cubicBezTo>
                  <a:lnTo>
                    <a:pt x="5259" y="15600"/>
                  </a:lnTo>
                  <a:cubicBezTo>
                    <a:pt x="5388" y="15870"/>
                    <a:pt x="5561" y="16242"/>
                    <a:pt x="6004" y="16242"/>
                  </a:cubicBezTo>
                  <a:cubicBezTo>
                    <a:pt x="6445" y="16242"/>
                    <a:pt x="6621" y="15870"/>
                    <a:pt x="6749" y="15600"/>
                  </a:cubicBezTo>
                  <a:lnTo>
                    <a:pt x="6762" y="15570"/>
                  </a:lnTo>
                  <a:cubicBezTo>
                    <a:pt x="6980" y="15106"/>
                    <a:pt x="7184" y="14710"/>
                    <a:pt x="7383" y="14353"/>
                  </a:cubicBezTo>
                  <a:close/>
                  <a:moveTo>
                    <a:pt x="6002" y="0"/>
                  </a:moveTo>
                  <a:cubicBezTo>
                    <a:pt x="2695" y="0"/>
                    <a:pt x="3" y="2693"/>
                    <a:pt x="3" y="5999"/>
                  </a:cubicBezTo>
                  <a:cubicBezTo>
                    <a:pt x="1" y="7277"/>
                    <a:pt x="408" y="8520"/>
                    <a:pt x="1165" y="9548"/>
                  </a:cubicBezTo>
                  <a:cubicBezTo>
                    <a:pt x="1790" y="10400"/>
                    <a:pt x="2287" y="11042"/>
                    <a:pt x="2723" y="11607"/>
                  </a:cubicBezTo>
                  <a:cubicBezTo>
                    <a:pt x="3397" y="12482"/>
                    <a:pt x="3883" y="13111"/>
                    <a:pt x="4354" y="13890"/>
                  </a:cubicBezTo>
                  <a:cubicBezTo>
                    <a:pt x="3284" y="14252"/>
                    <a:pt x="2612" y="14948"/>
                    <a:pt x="2612" y="15720"/>
                  </a:cubicBezTo>
                  <a:cubicBezTo>
                    <a:pt x="2612" y="16891"/>
                    <a:pt x="4102" y="17807"/>
                    <a:pt x="6002" y="17807"/>
                  </a:cubicBezTo>
                  <a:cubicBezTo>
                    <a:pt x="7903" y="17807"/>
                    <a:pt x="9392" y="16891"/>
                    <a:pt x="9392" y="15720"/>
                  </a:cubicBezTo>
                  <a:cubicBezTo>
                    <a:pt x="9392" y="14948"/>
                    <a:pt x="8720" y="14252"/>
                    <a:pt x="7650" y="13890"/>
                  </a:cubicBezTo>
                  <a:cubicBezTo>
                    <a:pt x="8082" y="13178"/>
                    <a:pt x="8523" y="12593"/>
                    <a:pt x="9099" y="11844"/>
                  </a:cubicBezTo>
                  <a:lnTo>
                    <a:pt x="8686" y="11525"/>
                  </a:lnTo>
                  <a:cubicBezTo>
                    <a:pt x="7706" y="12801"/>
                    <a:pt x="7109" y="13606"/>
                    <a:pt x="6289" y="15348"/>
                  </a:cubicBezTo>
                  <a:lnTo>
                    <a:pt x="6274" y="15378"/>
                  </a:lnTo>
                  <a:cubicBezTo>
                    <a:pt x="6154" y="15635"/>
                    <a:pt x="6096" y="15720"/>
                    <a:pt x="6002" y="15720"/>
                  </a:cubicBezTo>
                  <a:cubicBezTo>
                    <a:pt x="5908" y="15720"/>
                    <a:pt x="5850" y="15635"/>
                    <a:pt x="5730" y="15378"/>
                  </a:cubicBezTo>
                  <a:lnTo>
                    <a:pt x="5715" y="15348"/>
                  </a:lnTo>
                  <a:cubicBezTo>
                    <a:pt x="4851" y="13511"/>
                    <a:pt x="4241" y="12724"/>
                    <a:pt x="3134" y="11288"/>
                  </a:cubicBezTo>
                  <a:cubicBezTo>
                    <a:pt x="2700" y="10725"/>
                    <a:pt x="2205" y="10085"/>
                    <a:pt x="1583" y="9237"/>
                  </a:cubicBezTo>
                  <a:cubicBezTo>
                    <a:pt x="891" y="8300"/>
                    <a:pt x="521" y="7164"/>
                    <a:pt x="523" y="5999"/>
                  </a:cubicBezTo>
                  <a:cubicBezTo>
                    <a:pt x="523" y="2979"/>
                    <a:pt x="2980" y="520"/>
                    <a:pt x="6002" y="520"/>
                  </a:cubicBezTo>
                  <a:cubicBezTo>
                    <a:pt x="9022" y="520"/>
                    <a:pt x="11479" y="2979"/>
                    <a:pt x="11479" y="5999"/>
                  </a:cubicBezTo>
                  <a:cubicBezTo>
                    <a:pt x="11483" y="7164"/>
                    <a:pt x="11111" y="8300"/>
                    <a:pt x="10420" y="9237"/>
                  </a:cubicBezTo>
                  <a:cubicBezTo>
                    <a:pt x="10161" y="9588"/>
                    <a:pt x="9906" y="9931"/>
                    <a:pt x="9636" y="10286"/>
                  </a:cubicBezTo>
                  <a:lnTo>
                    <a:pt x="10054" y="10601"/>
                  </a:lnTo>
                  <a:cubicBezTo>
                    <a:pt x="10323" y="10245"/>
                    <a:pt x="10580" y="9899"/>
                    <a:pt x="10839" y="9546"/>
                  </a:cubicBezTo>
                  <a:cubicBezTo>
                    <a:pt x="11597" y="8518"/>
                    <a:pt x="12005" y="7275"/>
                    <a:pt x="12001" y="5999"/>
                  </a:cubicBezTo>
                  <a:cubicBezTo>
                    <a:pt x="12001" y="2690"/>
                    <a:pt x="9309" y="0"/>
                    <a:pt x="6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65;p32">
              <a:extLst>
                <a:ext uri="{FF2B5EF4-FFF2-40B4-BE49-F238E27FC236}">
                  <a16:creationId xmlns:a16="http://schemas.microsoft.com/office/drawing/2014/main" id="{2B887C85-DC63-7D5B-06FA-B860CEF6A973}"/>
                </a:ext>
              </a:extLst>
            </p:cNvPr>
            <p:cNvSpPr/>
            <p:nvPr/>
          </p:nvSpPr>
          <p:spPr>
            <a:xfrm>
              <a:off x="7510492" y="4136839"/>
              <a:ext cx="11390" cy="11345"/>
            </a:xfrm>
            <a:custGeom>
              <a:avLst/>
              <a:gdLst/>
              <a:ahLst/>
              <a:cxnLst/>
              <a:rect l="l" t="t" r="r" b="b"/>
              <a:pathLst>
                <a:path w="523" h="521" extrusionOk="0">
                  <a:moveTo>
                    <a:pt x="1" y="0"/>
                  </a:moveTo>
                  <a:lnTo>
                    <a:pt x="1" y="520"/>
                  </a:lnTo>
                  <a:lnTo>
                    <a:pt x="523" y="52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66;p32">
              <a:extLst>
                <a:ext uri="{FF2B5EF4-FFF2-40B4-BE49-F238E27FC236}">
                  <a16:creationId xmlns:a16="http://schemas.microsoft.com/office/drawing/2014/main" id="{00CE2235-78F9-FB9E-1FDA-DF40C4CB48F3}"/>
                </a:ext>
              </a:extLst>
            </p:cNvPr>
            <p:cNvSpPr/>
            <p:nvPr/>
          </p:nvSpPr>
          <p:spPr>
            <a:xfrm>
              <a:off x="7487757" y="4125472"/>
              <a:ext cx="11390" cy="11388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0" y="0"/>
                  </a:moveTo>
                  <a:lnTo>
                    <a:pt x="0" y="522"/>
                  </a:lnTo>
                  <a:lnTo>
                    <a:pt x="523" y="522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1120" name="Imagen 1119">
            <a:extLst>
              <a:ext uri="{FF2B5EF4-FFF2-40B4-BE49-F238E27FC236}">
                <a16:creationId xmlns:a16="http://schemas.microsoft.com/office/drawing/2014/main" id="{4CD17EC3-9013-4B31-EC1E-4DBAB6461BC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0" t="7426" r="23412" b="47318"/>
          <a:stretch/>
        </p:blipFill>
        <p:spPr>
          <a:xfrm>
            <a:off x="-228600" y="899433"/>
            <a:ext cx="12420600" cy="66863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099CD42-9C17-2E5E-DF7B-C5372F47563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9" t="2976" r="10001" b="44259"/>
          <a:stretch/>
        </p:blipFill>
        <p:spPr>
          <a:xfrm>
            <a:off x="810911" y="800530"/>
            <a:ext cx="11381090" cy="7152221"/>
          </a:xfrm>
          <a:prstGeom prst="rect">
            <a:avLst/>
          </a:prstGeom>
        </p:spPr>
      </p:pic>
      <p:sp>
        <p:nvSpPr>
          <p:cNvPr id="1080" name="Google Shape;1080;p4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The Web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812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dical Center Website Design by Slidesgo">
  <a:themeElements>
    <a:clrScheme name="Simple Light">
      <a:dk1>
        <a:srgbClr val="12171E"/>
      </a:dk1>
      <a:lt1>
        <a:srgbClr val="FFFCFA"/>
      </a:lt1>
      <a:dk2>
        <a:srgbClr val="DDEEE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8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2C7AFC8D3671240B5A22E09B307AEF3" ma:contentTypeVersion="15" ma:contentTypeDescription="Crear nuevo documento." ma:contentTypeScope="" ma:versionID="18f5372394ed4318cdbf062904967825">
  <xsd:schema xmlns:xsd="http://www.w3.org/2001/XMLSchema" xmlns:xs="http://www.w3.org/2001/XMLSchema" xmlns:p="http://schemas.microsoft.com/office/2006/metadata/properties" xmlns:ns3="bfd064f1-60da-4f0f-a847-89d2c1a6c329" xmlns:ns4="44e2c5d4-dcdf-4cd8-88c2-2d4d1c90d35d" targetNamespace="http://schemas.microsoft.com/office/2006/metadata/properties" ma:root="true" ma:fieldsID="284b2db933a0d2bc0e19e591f6d49d7f" ns3:_="" ns4:_="">
    <xsd:import namespace="bfd064f1-60da-4f0f-a847-89d2c1a6c329"/>
    <xsd:import namespace="44e2c5d4-dcdf-4cd8-88c2-2d4d1c90d3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d064f1-60da-4f0f-a847-89d2c1a6c3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e2c5d4-dcdf-4cd8-88c2-2d4d1c90d35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fd064f1-60da-4f0f-a847-89d2c1a6c329" xsi:nil="true"/>
  </documentManagement>
</p:properties>
</file>

<file path=customXml/itemProps1.xml><?xml version="1.0" encoding="utf-8"?>
<ds:datastoreItem xmlns:ds="http://schemas.openxmlformats.org/officeDocument/2006/customXml" ds:itemID="{FD89BF9B-CACC-4A8C-8A08-0C7A19E076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d064f1-60da-4f0f-a847-89d2c1a6c329"/>
    <ds:schemaRef ds:uri="44e2c5d4-dcdf-4cd8-88c2-2d4d1c90d3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CF501B-4CCB-428C-9205-F2F2C2E48F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42FD85-93C2-49E0-A105-71AE04518394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fd064f1-60da-4f0f-a847-89d2c1a6c329"/>
    <ds:schemaRef ds:uri="http://purl.org/dc/terms/"/>
    <ds:schemaRef ds:uri="44e2c5d4-dcdf-4cd8-88c2-2d4d1c90d35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Center Website Design by Slidesgo</Template>
  <TotalTime>3188</TotalTime>
  <Words>275</Words>
  <Application>Microsoft Office PowerPoint</Application>
  <PresentationFormat>Panorámica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Anaheim</vt:lpstr>
      <vt:lpstr>Aptos</vt:lpstr>
      <vt:lpstr>Arial</vt:lpstr>
      <vt:lpstr>Lato</vt:lpstr>
      <vt:lpstr>Playfair Display SC</vt:lpstr>
      <vt:lpstr>Playfair Display SC Black</vt:lpstr>
      <vt:lpstr>Proxima Nova</vt:lpstr>
      <vt:lpstr>Medical Center Website Design by Slidesgo</vt:lpstr>
      <vt:lpstr>Slidesgo Final Pages</vt:lpstr>
      <vt:lpstr>InFectious Diseases Storage Web</vt:lpstr>
      <vt:lpstr>About us</vt:lpstr>
      <vt:lpstr>Our services</vt:lpstr>
      <vt:lpstr>Our services</vt:lpstr>
      <vt:lpstr>ER- DIAGRAM</vt:lpstr>
      <vt:lpstr>The Web</vt:lpstr>
      <vt:lpstr>The Web</vt:lpstr>
      <vt:lpstr>The Web</vt:lpstr>
      <vt:lpstr>The Web</vt:lpstr>
      <vt:lpstr>The Web</vt:lpstr>
      <vt:lpstr>The Web</vt:lpstr>
      <vt:lpstr>The Web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InFectious Diseases Storage Web</dc:title>
  <dc:creator>Amalia Rial</dc:creator>
  <cp:lastModifiedBy>Amalia Rial</cp:lastModifiedBy>
  <cp:revision>1</cp:revision>
  <dcterms:created xsi:type="dcterms:W3CDTF">2024-05-20T11:05:26Z</dcterms:created>
  <dcterms:modified xsi:type="dcterms:W3CDTF">2024-05-22T16:14:19Z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0x010100B2C7AFC8D3671240B5A22E09B307AEF3</vt:lpwstr>
  </property>
</Properties>
</file>