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FDA3-43FE-4240-AABC-E206AFB6AC08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25C8-73E3-1E41-8222-8097F8EF414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5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725C8-73E3-1E41-8222-8097F8EF414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48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26C22-3F2E-2C4F-B008-2EFD6F13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FAF495-62E0-D84F-9743-F668FED9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1BE62C-677C-5F4F-A811-701D82E4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49EA80-956D-124A-B964-D8C65556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6929F1-5F4F-BC49-BF12-AD60AEFB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1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D2D90-F1A8-894E-8C21-15940848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1310F6A-5BC9-DC4D-AD2D-2FA1A5F3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B033A0-BDA4-3B4D-A7D1-B00D978F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5DC845-772C-4B48-8D06-352B6AEB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C46A9A-237B-D649-97B4-25FE5302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92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E73A7BB-1AF7-B140-A3C0-C7A81BF71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4DD0C3-97AD-9944-9577-F7071533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8C77CA-31A4-584F-A150-B6B6B4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63FB10-27F0-8047-BB40-43A1F963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9BEE86-3EA4-7F43-8EFE-30CC26E9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C268-EA47-4A43-97D1-9256839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95FFDB-1775-F548-AE8B-A700071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1C58A2-15A8-544A-B232-F5BE767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7E98E8-B95E-4046-97B5-C0F3164C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3F166E-CB21-2840-884B-9365EE3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83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EBAF7-D4FD-9A48-A5F3-8582B79D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96E282-AEDE-5B48-BA22-E1C10649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DC0E52-00A4-0E45-AB04-D7E5BEB1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787EE0-47B3-9F41-BDD5-EBC47C37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3D7BFC-0DA9-764C-92F6-6EFB847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33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C8D5-4365-2F4A-9475-4B69E8B4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00CAA7-50FE-FC40-AAE4-8C4B2748D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D8F3705-305C-4B47-B139-210A3ACF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6A952E-4920-784D-B37C-4EC42371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3EF7696-322A-2F47-80ED-BADFAA5F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F30D37-17F5-D942-88F6-F6A7705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776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85968-D937-E74E-A1F2-362921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404D15-9FF5-184A-8C59-F48EFB76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F6F43DB-A6F1-5042-92AD-A18BDABF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0F14B26-2EF7-824A-832A-4959CC685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B140B0-DCB5-D349-B3F6-D9FA6D66A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1B632B6-C0C1-EE4F-B3F5-91AC03FB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23E7EEC-E018-FC44-BBA9-6238A900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CF07222-665C-8C4F-8A6A-3622D8CE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5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0996D-E802-3B4E-8DA3-4C210044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5B7E297-84A8-1246-989A-E4D0EC0A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E01FB0-F288-4B4B-9127-E767F7D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D4E4C4F-DE38-5D45-8554-73ED14B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7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3EF7D0-C2C9-FD4B-A48E-C078E1E5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13238F6-8155-134C-92B2-46AFA17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479190-D645-0F43-BC08-D1510D8F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9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82881-AA6F-4948-899D-5AF9D14E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C4D5E4-4065-1541-8325-665E87C7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8E1191-3A97-7C44-8322-D1848702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BCD36D-162C-EE43-95EB-F3750B07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06A609-617F-F84C-83BC-E11A6070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59B58E-1E71-F54B-82BA-A7E8765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14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C8AB7-32AF-F24D-95AD-CA72E128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3CE252D-B427-F74A-97EA-E72E7D268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2D3EBA-E1B3-D84B-953C-F7D9DB5C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6E3818E-1C2B-8D4A-881E-6EADEF57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CF06DE-9A46-9B46-A3B6-BD3B5DA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FD84C0-AD57-C04B-80EC-FF636E88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34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1353F28-5098-FD47-8F56-7B351CF0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3E063B-44AB-2044-8260-6B4A3AA0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A13F4-C606-FA42-8E7D-DEFFE083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0685-0E96-5445-A4F1-80053CA7E2FE}" type="datetimeFigureOut">
              <a:rPr lang="da-DK" smtClean="0"/>
              <a:t>01.06.2021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2540-B03F-5648-BE18-C926BC1CB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FD06B4-F07D-ED46-A36C-4B561686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C165-9D08-E240-A575-2ABC6C92C9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73B23-654B-114B-9B84-B5E99A2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7537"/>
            <a:ext cx="10904621" cy="2230145"/>
          </a:xfrm>
        </p:spPr>
        <p:txBody>
          <a:bodyPr>
            <a:normAutofit/>
          </a:bodyPr>
          <a:lstStyle/>
          <a:p>
            <a:pPr algn="ctr"/>
            <a:r>
              <a:rPr lang="da-DK" sz="4800" dirty="0"/>
              <a:t>Eksamensprojekt</a:t>
            </a:r>
            <a:r>
              <a:rPr lang="da-DK" dirty="0"/>
              <a:t> 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3C1A4A-4188-EA4E-BE94-79049C99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541"/>
            <a:ext cx="10515600" cy="941638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/>
              <a:t>Mie og Amalie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4EC5D46-856C-5D4A-B563-F6ECB487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29" y="2892258"/>
            <a:ext cx="3594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4D2746B1-A2DF-8B4E-B9A8-81F2E642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448800" cy="3429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da-DK" sz="2800" dirty="0"/>
              <a:t>Tillægskrav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da-DK" dirty="0"/>
              <a:t>Optimering af ’Åben låge’ knappen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da-DK" dirty="0"/>
              <a:t>Brugere finder registrering og login vanskelig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7273A73-0C4B-B842-AC59-A93E150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6" y="411413"/>
            <a:ext cx="3594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787BA5D-89AE-F840-AC0A-04AF6B78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6" y="411413"/>
            <a:ext cx="3594100" cy="596900"/>
          </a:xfrm>
          <a:prstGeom prst="rect">
            <a:avLst/>
          </a:prstGeom>
        </p:spPr>
      </p:pic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5D25D4C3-E341-9243-91D7-E3707500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657600"/>
            <a:ext cx="6232001" cy="2198625"/>
          </a:xfr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5BD0601F-A0F6-E240-ACAD-738D1F9A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895" y="1543592"/>
            <a:ext cx="5606716" cy="21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Office-tema</vt:lpstr>
      <vt:lpstr>Eksamensprojekt  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Mie Bernberg Knudsen</dc:creator>
  <cp:lastModifiedBy>Mie Bernberg Knudsen</cp:lastModifiedBy>
  <cp:revision>6</cp:revision>
  <dcterms:created xsi:type="dcterms:W3CDTF">2021-06-01T08:41:00Z</dcterms:created>
  <dcterms:modified xsi:type="dcterms:W3CDTF">2021-06-01T12:18:31Z</dcterms:modified>
</cp:coreProperties>
</file>