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EB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471506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2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7" y="75593"/>
                </a:lnTo>
                <a:lnTo>
                  <a:pt x="1461552" y="49175"/>
                </a:lnTo>
                <a:lnTo>
                  <a:pt x="1417840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D98B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200491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2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7" y="75593"/>
                </a:lnTo>
                <a:lnTo>
                  <a:pt x="1461552" y="49175"/>
                </a:lnTo>
                <a:lnTo>
                  <a:pt x="1417840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109306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8" y="0"/>
                </a:moveTo>
                <a:lnTo>
                  <a:pt x="345515" y="0"/>
                </a:lnTo>
                <a:lnTo>
                  <a:pt x="297931" y="2935"/>
                </a:lnTo>
                <a:lnTo>
                  <a:pt x="251865" y="11553"/>
                </a:lnTo>
                <a:lnTo>
                  <a:pt x="207934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2" y="107056"/>
                </a:lnTo>
                <a:lnTo>
                  <a:pt x="1502206" y="75593"/>
                </a:lnTo>
                <a:lnTo>
                  <a:pt x="1461551" y="49175"/>
                </a:lnTo>
                <a:lnTo>
                  <a:pt x="1417839" y="28105"/>
                </a:lnTo>
                <a:lnTo>
                  <a:pt x="1371599" y="12682"/>
                </a:lnTo>
                <a:lnTo>
                  <a:pt x="1323363" y="3208"/>
                </a:lnTo>
                <a:lnTo>
                  <a:pt x="1273908" y="0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952590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8" y="0"/>
                </a:moveTo>
                <a:lnTo>
                  <a:pt x="345515" y="0"/>
                </a:lnTo>
                <a:lnTo>
                  <a:pt x="297931" y="2935"/>
                </a:lnTo>
                <a:lnTo>
                  <a:pt x="251865" y="11553"/>
                </a:lnTo>
                <a:lnTo>
                  <a:pt x="207934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2" y="107056"/>
                </a:lnTo>
                <a:lnTo>
                  <a:pt x="1502206" y="75593"/>
                </a:lnTo>
                <a:lnTo>
                  <a:pt x="1461551" y="49175"/>
                </a:lnTo>
                <a:lnTo>
                  <a:pt x="1417839" y="28105"/>
                </a:lnTo>
                <a:lnTo>
                  <a:pt x="1371599" y="12682"/>
                </a:lnTo>
                <a:lnTo>
                  <a:pt x="1323363" y="3208"/>
                </a:lnTo>
                <a:lnTo>
                  <a:pt x="1273908" y="0"/>
                </a:lnTo>
                <a:close/>
              </a:path>
            </a:pathLst>
          </a:custGeom>
          <a:solidFill>
            <a:srgbClr val="D98B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683099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1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6" y="75593"/>
                </a:lnTo>
                <a:lnTo>
                  <a:pt x="1461552" y="49175"/>
                </a:lnTo>
                <a:lnTo>
                  <a:pt x="1417839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99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99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99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EB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471506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2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7" y="75593"/>
                </a:lnTo>
                <a:lnTo>
                  <a:pt x="1461552" y="49175"/>
                </a:lnTo>
                <a:lnTo>
                  <a:pt x="1417840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D98B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200490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2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7" y="75593"/>
                </a:lnTo>
                <a:lnTo>
                  <a:pt x="1461552" y="49175"/>
                </a:lnTo>
                <a:lnTo>
                  <a:pt x="1417840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109306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8" y="0"/>
                </a:moveTo>
                <a:lnTo>
                  <a:pt x="345515" y="0"/>
                </a:lnTo>
                <a:lnTo>
                  <a:pt x="297931" y="2935"/>
                </a:lnTo>
                <a:lnTo>
                  <a:pt x="251865" y="11553"/>
                </a:lnTo>
                <a:lnTo>
                  <a:pt x="207934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2" y="107056"/>
                </a:lnTo>
                <a:lnTo>
                  <a:pt x="1502206" y="75593"/>
                </a:lnTo>
                <a:lnTo>
                  <a:pt x="1461551" y="49175"/>
                </a:lnTo>
                <a:lnTo>
                  <a:pt x="1417839" y="28105"/>
                </a:lnTo>
                <a:lnTo>
                  <a:pt x="1371599" y="12682"/>
                </a:lnTo>
                <a:lnTo>
                  <a:pt x="1323363" y="3208"/>
                </a:lnTo>
                <a:lnTo>
                  <a:pt x="1273908" y="0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952590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8" y="0"/>
                </a:moveTo>
                <a:lnTo>
                  <a:pt x="345515" y="0"/>
                </a:lnTo>
                <a:lnTo>
                  <a:pt x="297931" y="2935"/>
                </a:lnTo>
                <a:lnTo>
                  <a:pt x="251865" y="11553"/>
                </a:lnTo>
                <a:lnTo>
                  <a:pt x="207934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2" y="107056"/>
                </a:lnTo>
                <a:lnTo>
                  <a:pt x="1502206" y="75593"/>
                </a:lnTo>
                <a:lnTo>
                  <a:pt x="1461551" y="49175"/>
                </a:lnTo>
                <a:lnTo>
                  <a:pt x="1417839" y="28105"/>
                </a:lnTo>
                <a:lnTo>
                  <a:pt x="1371599" y="12682"/>
                </a:lnTo>
                <a:lnTo>
                  <a:pt x="1323363" y="3208"/>
                </a:lnTo>
                <a:lnTo>
                  <a:pt x="1273908" y="0"/>
                </a:lnTo>
                <a:close/>
              </a:path>
            </a:pathLst>
          </a:custGeom>
          <a:solidFill>
            <a:srgbClr val="D98B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683098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1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6" y="75593"/>
                </a:lnTo>
                <a:lnTo>
                  <a:pt x="1461552" y="49175"/>
                </a:lnTo>
                <a:lnTo>
                  <a:pt x="1417839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90390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1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6" y="75593"/>
                </a:lnTo>
                <a:lnTo>
                  <a:pt x="1461552" y="49175"/>
                </a:lnTo>
                <a:lnTo>
                  <a:pt x="1417839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549498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1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6" y="75593"/>
                </a:lnTo>
                <a:lnTo>
                  <a:pt x="1461552" y="49175"/>
                </a:lnTo>
                <a:lnTo>
                  <a:pt x="1417839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D98B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7280006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1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6" y="75593"/>
                </a:lnTo>
                <a:lnTo>
                  <a:pt x="1461552" y="49175"/>
                </a:lnTo>
                <a:lnTo>
                  <a:pt x="1417839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EB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0" y="2027072"/>
            <a:ext cx="13970000" cy="217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99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8956" y="2774695"/>
            <a:ext cx="15690087" cy="218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204" y="7979664"/>
            <a:ext cx="8461375" cy="1440180"/>
          </a:xfrm>
          <a:custGeom>
            <a:avLst/>
            <a:gdLst/>
            <a:ahLst/>
            <a:cxnLst/>
            <a:rect l="l" t="t" r="r" b="b"/>
            <a:pathLst>
              <a:path w="8461375" h="1440179">
                <a:moveTo>
                  <a:pt x="8251825" y="0"/>
                </a:moveTo>
                <a:lnTo>
                  <a:pt x="209448" y="0"/>
                </a:lnTo>
                <a:lnTo>
                  <a:pt x="161508" y="5542"/>
                </a:lnTo>
                <a:lnTo>
                  <a:pt x="117456" y="21324"/>
                </a:lnTo>
                <a:lnTo>
                  <a:pt x="78562" y="46076"/>
                </a:lnTo>
                <a:lnTo>
                  <a:pt x="46098" y="78531"/>
                </a:lnTo>
                <a:lnTo>
                  <a:pt x="21335" y="117419"/>
                </a:lnTo>
                <a:lnTo>
                  <a:pt x="5545" y="161472"/>
                </a:lnTo>
                <a:lnTo>
                  <a:pt x="0" y="209423"/>
                </a:lnTo>
                <a:lnTo>
                  <a:pt x="0" y="1230757"/>
                </a:lnTo>
                <a:lnTo>
                  <a:pt x="5545" y="1278691"/>
                </a:lnTo>
                <a:lnTo>
                  <a:pt x="21335" y="1322738"/>
                </a:lnTo>
                <a:lnTo>
                  <a:pt x="46098" y="1361627"/>
                </a:lnTo>
                <a:lnTo>
                  <a:pt x="78562" y="1394087"/>
                </a:lnTo>
                <a:lnTo>
                  <a:pt x="117456" y="1418846"/>
                </a:lnTo>
                <a:lnTo>
                  <a:pt x="161508" y="1434634"/>
                </a:lnTo>
                <a:lnTo>
                  <a:pt x="209448" y="1440180"/>
                </a:lnTo>
                <a:lnTo>
                  <a:pt x="8251825" y="1440180"/>
                </a:lnTo>
                <a:lnTo>
                  <a:pt x="8299775" y="1434634"/>
                </a:lnTo>
                <a:lnTo>
                  <a:pt x="8343828" y="1418846"/>
                </a:lnTo>
                <a:lnTo>
                  <a:pt x="8382716" y="1394087"/>
                </a:lnTo>
                <a:lnTo>
                  <a:pt x="8415171" y="1361627"/>
                </a:lnTo>
                <a:lnTo>
                  <a:pt x="8439923" y="1322738"/>
                </a:lnTo>
                <a:lnTo>
                  <a:pt x="8455705" y="1278691"/>
                </a:lnTo>
                <a:lnTo>
                  <a:pt x="8461248" y="1230757"/>
                </a:lnTo>
                <a:lnTo>
                  <a:pt x="8461248" y="209423"/>
                </a:lnTo>
                <a:lnTo>
                  <a:pt x="8455705" y="161472"/>
                </a:lnTo>
                <a:lnTo>
                  <a:pt x="8439923" y="117419"/>
                </a:lnTo>
                <a:lnTo>
                  <a:pt x="8415171" y="78531"/>
                </a:lnTo>
                <a:lnTo>
                  <a:pt x="8382716" y="46076"/>
                </a:lnTo>
                <a:lnTo>
                  <a:pt x="8343828" y="21324"/>
                </a:lnTo>
                <a:lnTo>
                  <a:pt x="8299775" y="5542"/>
                </a:lnTo>
                <a:lnTo>
                  <a:pt x="8251825" y="0"/>
                </a:lnTo>
                <a:close/>
              </a:path>
            </a:pathLst>
          </a:custGeom>
          <a:solidFill>
            <a:srgbClr val="D98B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9204" y="1946148"/>
            <a:ext cx="8461375" cy="5480685"/>
            <a:chOff x="489204" y="1946148"/>
            <a:chExt cx="8461375" cy="5480685"/>
          </a:xfrm>
        </p:grpSpPr>
        <p:sp>
          <p:nvSpPr>
            <p:cNvPr id="4" name="object 4"/>
            <p:cNvSpPr/>
            <p:nvPr/>
          </p:nvSpPr>
          <p:spPr>
            <a:xfrm>
              <a:off x="489204" y="1946148"/>
              <a:ext cx="8461375" cy="5480685"/>
            </a:xfrm>
            <a:custGeom>
              <a:avLst/>
              <a:gdLst/>
              <a:ahLst/>
              <a:cxnLst/>
              <a:rect l="l" t="t" r="r" b="b"/>
              <a:pathLst>
                <a:path w="8461375" h="5480684">
                  <a:moveTo>
                    <a:pt x="8251825" y="0"/>
                  </a:moveTo>
                  <a:lnTo>
                    <a:pt x="209448" y="0"/>
                  </a:lnTo>
                  <a:lnTo>
                    <a:pt x="161508" y="5549"/>
                  </a:lnTo>
                  <a:lnTo>
                    <a:pt x="117456" y="21346"/>
                  </a:lnTo>
                  <a:lnTo>
                    <a:pt x="78562" y="46116"/>
                  </a:lnTo>
                  <a:lnTo>
                    <a:pt x="46098" y="78584"/>
                  </a:lnTo>
                  <a:lnTo>
                    <a:pt x="21335" y="117474"/>
                  </a:lnTo>
                  <a:lnTo>
                    <a:pt x="5545" y="161512"/>
                  </a:lnTo>
                  <a:lnTo>
                    <a:pt x="0" y="209423"/>
                  </a:lnTo>
                  <a:lnTo>
                    <a:pt x="0" y="5270881"/>
                  </a:lnTo>
                  <a:lnTo>
                    <a:pt x="5545" y="5318791"/>
                  </a:lnTo>
                  <a:lnTo>
                    <a:pt x="21335" y="5362829"/>
                  </a:lnTo>
                  <a:lnTo>
                    <a:pt x="46098" y="5401719"/>
                  </a:lnTo>
                  <a:lnTo>
                    <a:pt x="78562" y="5434187"/>
                  </a:lnTo>
                  <a:lnTo>
                    <a:pt x="117456" y="5458957"/>
                  </a:lnTo>
                  <a:lnTo>
                    <a:pt x="161508" y="5474754"/>
                  </a:lnTo>
                  <a:lnTo>
                    <a:pt x="209448" y="5480304"/>
                  </a:lnTo>
                  <a:lnTo>
                    <a:pt x="8251825" y="5480304"/>
                  </a:lnTo>
                  <a:lnTo>
                    <a:pt x="8299775" y="5474754"/>
                  </a:lnTo>
                  <a:lnTo>
                    <a:pt x="8343828" y="5458957"/>
                  </a:lnTo>
                  <a:lnTo>
                    <a:pt x="8382716" y="5434187"/>
                  </a:lnTo>
                  <a:lnTo>
                    <a:pt x="8415171" y="5401719"/>
                  </a:lnTo>
                  <a:lnTo>
                    <a:pt x="8439923" y="5362829"/>
                  </a:lnTo>
                  <a:lnTo>
                    <a:pt x="8455705" y="5318791"/>
                  </a:lnTo>
                  <a:lnTo>
                    <a:pt x="8461248" y="5270881"/>
                  </a:lnTo>
                  <a:lnTo>
                    <a:pt x="8461248" y="209423"/>
                  </a:lnTo>
                  <a:lnTo>
                    <a:pt x="8455705" y="161512"/>
                  </a:lnTo>
                  <a:lnTo>
                    <a:pt x="8439923" y="117474"/>
                  </a:lnTo>
                  <a:lnTo>
                    <a:pt x="8415171" y="78584"/>
                  </a:lnTo>
                  <a:lnTo>
                    <a:pt x="8382716" y="46116"/>
                  </a:lnTo>
                  <a:lnTo>
                    <a:pt x="8343828" y="21346"/>
                  </a:lnTo>
                  <a:lnTo>
                    <a:pt x="8299775" y="5549"/>
                  </a:lnTo>
                  <a:lnTo>
                    <a:pt x="8251825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31670" y="2959862"/>
              <a:ext cx="1035558" cy="86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22043" y="2959862"/>
              <a:ext cx="835761" cy="867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9873" y="2959862"/>
              <a:ext cx="6073521" cy="8671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92117" y="3924630"/>
              <a:ext cx="914400" cy="8674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37358" y="4904359"/>
            <a:ext cx="49669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b="0">
                <a:solidFill>
                  <a:srgbClr val="FDFFFF"/>
                </a:solidFill>
                <a:latin typeface="Arial"/>
                <a:cs typeface="Arial"/>
              </a:rPr>
              <a:t>Usability</a:t>
            </a:r>
            <a:r>
              <a:rPr dirty="0" sz="5400" spc="-180" b="0">
                <a:solidFill>
                  <a:srgbClr val="FDFFFF"/>
                </a:solidFill>
                <a:latin typeface="Arial"/>
                <a:cs typeface="Arial"/>
              </a:rPr>
              <a:t> </a:t>
            </a:r>
            <a:r>
              <a:rPr dirty="0" sz="5400" spc="-90" b="0">
                <a:solidFill>
                  <a:srgbClr val="FDFFFF"/>
                </a:solidFill>
                <a:latin typeface="Arial"/>
                <a:cs typeface="Arial"/>
              </a:rPr>
              <a:t>Testing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6266" y="6352794"/>
            <a:ext cx="2218690" cy="650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145" b="1">
                <a:solidFill>
                  <a:srgbClr val="F8EBF8"/>
                </a:solidFill>
                <a:latin typeface="Arial"/>
                <a:cs typeface="Arial"/>
              </a:rPr>
              <a:t>Latihan</a:t>
            </a:r>
            <a:r>
              <a:rPr dirty="0" sz="4100" spc="45" b="1">
                <a:solidFill>
                  <a:srgbClr val="F8EBF8"/>
                </a:solidFill>
                <a:latin typeface="Arial"/>
                <a:cs typeface="Arial"/>
              </a:rPr>
              <a:t> </a:t>
            </a:r>
            <a:r>
              <a:rPr dirty="0" sz="4100" spc="140" b="1">
                <a:solidFill>
                  <a:srgbClr val="F8EBF8"/>
                </a:solidFill>
                <a:latin typeface="Arial"/>
                <a:cs typeface="Arial"/>
              </a:rPr>
              <a:t>8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0157" y="8410193"/>
            <a:ext cx="39604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90" b="1">
                <a:solidFill>
                  <a:srgbClr val="FDF8F3"/>
                </a:solidFill>
                <a:latin typeface="Arial"/>
                <a:cs typeface="Arial"/>
              </a:rPr>
              <a:t>Kelompok </a:t>
            </a:r>
            <a:r>
              <a:rPr dirty="0" sz="3000" spc="-60" b="1">
                <a:solidFill>
                  <a:srgbClr val="FDF8F3"/>
                </a:solidFill>
                <a:latin typeface="Arial"/>
                <a:cs typeface="Arial"/>
              </a:rPr>
              <a:t>B12 </a:t>
            </a:r>
            <a:r>
              <a:rPr dirty="0" sz="3000" spc="-114" b="1">
                <a:solidFill>
                  <a:srgbClr val="FDF8F3"/>
                </a:solidFill>
                <a:latin typeface="Arial"/>
                <a:cs typeface="Arial"/>
              </a:rPr>
              <a:t>- </a:t>
            </a:r>
            <a:r>
              <a:rPr dirty="0" sz="3000" spc="-240" b="1">
                <a:solidFill>
                  <a:srgbClr val="FDF8F3"/>
                </a:solidFill>
                <a:latin typeface="Arial"/>
                <a:cs typeface="Arial"/>
              </a:rPr>
              <a:t>DPP</a:t>
            </a:r>
            <a:r>
              <a:rPr dirty="0" sz="3000" spc="-20" b="1">
                <a:solidFill>
                  <a:srgbClr val="FDF8F3"/>
                </a:solidFill>
                <a:latin typeface="Arial"/>
                <a:cs typeface="Arial"/>
              </a:rPr>
              <a:t> </a:t>
            </a:r>
            <a:r>
              <a:rPr dirty="0" sz="3000" spc="-380" b="1">
                <a:solidFill>
                  <a:srgbClr val="FDF8F3"/>
                </a:solidFill>
                <a:latin typeface="Arial"/>
                <a:cs typeface="Arial"/>
              </a:rPr>
              <a:t>B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9378" y="1582887"/>
            <a:ext cx="2810510" cy="381635"/>
          </a:xfrm>
          <a:custGeom>
            <a:avLst/>
            <a:gdLst/>
            <a:ahLst/>
            <a:cxnLst/>
            <a:rect l="l" t="t" r="r" b="b"/>
            <a:pathLst>
              <a:path w="2810510" h="381635">
                <a:moveTo>
                  <a:pt x="2206728" y="0"/>
                </a:moveTo>
                <a:lnTo>
                  <a:pt x="598856" y="0"/>
                </a:lnTo>
                <a:lnTo>
                  <a:pt x="552476" y="1617"/>
                </a:lnTo>
                <a:lnTo>
                  <a:pt x="506216" y="6479"/>
                </a:lnTo>
                <a:lnTo>
                  <a:pt x="460966" y="14446"/>
                </a:lnTo>
                <a:lnTo>
                  <a:pt x="416836" y="25407"/>
                </a:lnTo>
                <a:lnTo>
                  <a:pt x="373938" y="39253"/>
                </a:lnTo>
                <a:lnTo>
                  <a:pt x="332383" y="55873"/>
                </a:lnTo>
                <a:lnTo>
                  <a:pt x="292284" y="75155"/>
                </a:lnTo>
                <a:lnTo>
                  <a:pt x="253751" y="96989"/>
                </a:lnTo>
                <a:lnTo>
                  <a:pt x="216896" y="121265"/>
                </a:lnTo>
                <a:lnTo>
                  <a:pt x="181831" y="147871"/>
                </a:lnTo>
                <a:lnTo>
                  <a:pt x="148666" y="176697"/>
                </a:lnTo>
                <a:lnTo>
                  <a:pt x="117514" y="207632"/>
                </a:lnTo>
                <a:lnTo>
                  <a:pt x="88486" y="240565"/>
                </a:lnTo>
                <a:lnTo>
                  <a:pt x="61694" y="275387"/>
                </a:lnTo>
                <a:lnTo>
                  <a:pt x="37248" y="311985"/>
                </a:lnTo>
                <a:lnTo>
                  <a:pt x="15261" y="350250"/>
                </a:lnTo>
                <a:lnTo>
                  <a:pt x="0" y="381548"/>
                </a:lnTo>
                <a:lnTo>
                  <a:pt x="2810173" y="381548"/>
                </a:lnTo>
                <a:lnTo>
                  <a:pt x="2771853" y="318117"/>
                </a:lnTo>
                <a:lnTo>
                  <a:pt x="2744898" y="277024"/>
                </a:lnTo>
                <a:lnTo>
                  <a:pt x="2715186" y="238370"/>
                </a:lnTo>
                <a:lnTo>
                  <a:pt x="2682889" y="202249"/>
                </a:lnTo>
                <a:lnTo>
                  <a:pt x="2648178" y="168761"/>
                </a:lnTo>
                <a:lnTo>
                  <a:pt x="2611224" y="138001"/>
                </a:lnTo>
                <a:lnTo>
                  <a:pt x="2572199" y="110068"/>
                </a:lnTo>
                <a:lnTo>
                  <a:pt x="2531273" y="85057"/>
                </a:lnTo>
                <a:lnTo>
                  <a:pt x="2488620" y="63066"/>
                </a:lnTo>
                <a:lnTo>
                  <a:pt x="2444409" y="44192"/>
                </a:lnTo>
                <a:lnTo>
                  <a:pt x="2398813" y="28532"/>
                </a:lnTo>
                <a:lnTo>
                  <a:pt x="2352002" y="16183"/>
                </a:lnTo>
                <a:lnTo>
                  <a:pt x="2304148" y="7242"/>
                </a:lnTo>
                <a:lnTo>
                  <a:pt x="2255423" y="1806"/>
                </a:lnTo>
                <a:lnTo>
                  <a:pt x="2206728" y="0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9198000" y="2764027"/>
            <a:ext cx="9087485" cy="5575300"/>
            <a:chOff x="9198000" y="2764027"/>
            <a:chExt cx="9087485" cy="5575300"/>
          </a:xfrm>
        </p:grpSpPr>
        <p:sp>
          <p:nvSpPr>
            <p:cNvPr id="14" name="object 14"/>
            <p:cNvSpPr/>
            <p:nvPr/>
          </p:nvSpPr>
          <p:spPr>
            <a:xfrm>
              <a:off x="10975848" y="2764027"/>
              <a:ext cx="5577840" cy="5575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198000" y="5544324"/>
              <a:ext cx="9087485" cy="2610485"/>
            </a:xfrm>
            <a:custGeom>
              <a:avLst/>
              <a:gdLst/>
              <a:ahLst/>
              <a:cxnLst/>
              <a:rect l="l" t="t" r="r" b="b"/>
              <a:pathLst>
                <a:path w="9087485" h="2610484">
                  <a:moveTo>
                    <a:pt x="3314725" y="2556002"/>
                  </a:moveTo>
                  <a:lnTo>
                    <a:pt x="3301085" y="2531694"/>
                  </a:lnTo>
                  <a:lnTo>
                    <a:pt x="3284677" y="2539288"/>
                  </a:lnTo>
                  <a:lnTo>
                    <a:pt x="3244494" y="2465286"/>
                  </a:lnTo>
                  <a:lnTo>
                    <a:pt x="3198799" y="2389860"/>
                  </a:lnTo>
                  <a:lnTo>
                    <a:pt x="3201505" y="2391397"/>
                  </a:lnTo>
                  <a:lnTo>
                    <a:pt x="3108528" y="2259368"/>
                  </a:lnTo>
                  <a:lnTo>
                    <a:pt x="3062706" y="2201862"/>
                  </a:lnTo>
                  <a:lnTo>
                    <a:pt x="2995498" y="2124697"/>
                  </a:lnTo>
                  <a:lnTo>
                    <a:pt x="2924454" y="2051062"/>
                  </a:lnTo>
                  <a:lnTo>
                    <a:pt x="2849715" y="1981098"/>
                  </a:lnTo>
                  <a:lnTo>
                    <a:pt x="2781211" y="1923288"/>
                  </a:lnTo>
                  <a:lnTo>
                    <a:pt x="2681592" y="1848446"/>
                  </a:lnTo>
                  <a:lnTo>
                    <a:pt x="2618130" y="1701050"/>
                  </a:lnTo>
                  <a:lnTo>
                    <a:pt x="2528125" y="1513624"/>
                  </a:lnTo>
                  <a:lnTo>
                    <a:pt x="2494470" y="1452397"/>
                  </a:lnTo>
                  <a:lnTo>
                    <a:pt x="2455938" y="1393469"/>
                  </a:lnTo>
                  <a:lnTo>
                    <a:pt x="2411336" y="1339011"/>
                  </a:lnTo>
                  <a:lnTo>
                    <a:pt x="2377173" y="1306639"/>
                  </a:lnTo>
                  <a:lnTo>
                    <a:pt x="2339530" y="1278839"/>
                  </a:lnTo>
                  <a:lnTo>
                    <a:pt x="2298547" y="1256855"/>
                  </a:lnTo>
                  <a:lnTo>
                    <a:pt x="2334539" y="1284897"/>
                  </a:lnTo>
                  <a:lnTo>
                    <a:pt x="2367648" y="1316151"/>
                  </a:lnTo>
                  <a:lnTo>
                    <a:pt x="2397658" y="1350403"/>
                  </a:lnTo>
                  <a:lnTo>
                    <a:pt x="2436761" y="1406448"/>
                  </a:lnTo>
                  <a:lnTo>
                    <a:pt x="2503500" y="1525892"/>
                  </a:lnTo>
                  <a:lnTo>
                    <a:pt x="2616949" y="1743519"/>
                  </a:lnTo>
                  <a:lnTo>
                    <a:pt x="2673591" y="1842452"/>
                  </a:lnTo>
                  <a:lnTo>
                    <a:pt x="2560586" y="1769414"/>
                  </a:lnTo>
                  <a:lnTo>
                    <a:pt x="2471255" y="1719402"/>
                  </a:lnTo>
                  <a:lnTo>
                    <a:pt x="2380069" y="1672869"/>
                  </a:lnTo>
                  <a:lnTo>
                    <a:pt x="2287155" y="1629892"/>
                  </a:lnTo>
                  <a:lnTo>
                    <a:pt x="2235403" y="1607858"/>
                  </a:lnTo>
                  <a:lnTo>
                    <a:pt x="2235263" y="1598371"/>
                  </a:lnTo>
                  <a:lnTo>
                    <a:pt x="2169096" y="1462913"/>
                  </a:lnTo>
                  <a:lnTo>
                    <a:pt x="2066963" y="1310538"/>
                  </a:lnTo>
                  <a:lnTo>
                    <a:pt x="1996300" y="1226273"/>
                  </a:lnTo>
                  <a:lnTo>
                    <a:pt x="1927948" y="1156220"/>
                  </a:lnTo>
                  <a:lnTo>
                    <a:pt x="1873199" y="1107262"/>
                  </a:lnTo>
                  <a:lnTo>
                    <a:pt x="1835150" y="1076617"/>
                  </a:lnTo>
                  <a:lnTo>
                    <a:pt x="1795818" y="1047635"/>
                  </a:lnTo>
                  <a:lnTo>
                    <a:pt x="1755241" y="1020356"/>
                  </a:lnTo>
                  <a:lnTo>
                    <a:pt x="1860257" y="1121194"/>
                  </a:lnTo>
                  <a:lnTo>
                    <a:pt x="1975713" y="1244523"/>
                  </a:lnTo>
                  <a:lnTo>
                    <a:pt x="2137867" y="1454010"/>
                  </a:lnTo>
                  <a:lnTo>
                    <a:pt x="2231275" y="1599857"/>
                  </a:lnTo>
                  <a:lnTo>
                    <a:pt x="2232939" y="1607515"/>
                  </a:lnTo>
                  <a:lnTo>
                    <a:pt x="2046732" y="1534083"/>
                  </a:lnTo>
                  <a:lnTo>
                    <a:pt x="1788528" y="1441119"/>
                  </a:lnTo>
                  <a:lnTo>
                    <a:pt x="1776780" y="1401559"/>
                  </a:lnTo>
                  <a:lnTo>
                    <a:pt x="1761540" y="1363294"/>
                  </a:lnTo>
                  <a:lnTo>
                    <a:pt x="1742935" y="1326553"/>
                  </a:lnTo>
                  <a:lnTo>
                    <a:pt x="1721040" y="1291564"/>
                  </a:lnTo>
                  <a:lnTo>
                    <a:pt x="1693875" y="1254544"/>
                  </a:lnTo>
                  <a:lnTo>
                    <a:pt x="1664030" y="1219708"/>
                  </a:lnTo>
                  <a:lnTo>
                    <a:pt x="1614893" y="1171511"/>
                  </a:lnTo>
                  <a:lnTo>
                    <a:pt x="1561655" y="1128141"/>
                  </a:lnTo>
                  <a:lnTo>
                    <a:pt x="1486115" y="1076972"/>
                  </a:lnTo>
                  <a:lnTo>
                    <a:pt x="1407147" y="1032446"/>
                  </a:lnTo>
                  <a:lnTo>
                    <a:pt x="1325841" y="992682"/>
                  </a:lnTo>
                  <a:lnTo>
                    <a:pt x="1284389" y="974521"/>
                  </a:lnTo>
                  <a:lnTo>
                    <a:pt x="1491322" y="1110170"/>
                  </a:lnTo>
                  <a:lnTo>
                    <a:pt x="1562684" y="1163574"/>
                  </a:lnTo>
                  <a:lnTo>
                    <a:pt x="1613255" y="1206779"/>
                  </a:lnTo>
                  <a:lnTo>
                    <a:pt x="1660423" y="1253629"/>
                  </a:lnTo>
                  <a:lnTo>
                    <a:pt x="1703603" y="1304086"/>
                  </a:lnTo>
                  <a:lnTo>
                    <a:pt x="1726996" y="1336167"/>
                  </a:lnTo>
                  <a:lnTo>
                    <a:pt x="1748294" y="1369618"/>
                  </a:lnTo>
                  <a:lnTo>
                    <a:pt x="1767420" y="1404353"/>
                  </a:lnTo>
                  <a:lnTo>
                    <a:pt x="1784324" y="1440281"/>
                  </a:lnTo>
                  <a:lnTo>
                    <a:pt x="1567510" y="1368780"/>
                  </a:lnTo>
                  <a:lnTo>
                    <a:pt x="1395590" y="1319999"/>
                  </a:lnTo>
                  <a:lnTo>
                    <a:pt x="1308811" y="1298397"/>
                  </a:lnTo>
                  <a:lnTo>
                    <a:pt x="1133360" y="1265174"/>
                  </a:lnTo>
                  <a:lnTo>
                    <a:pt x="1045159" y="1253464"/>
                  </a:lnTo>
                  <a:lnTo>
                    <a:pt x="956259" y="1245527"/>
                  </a:lnTo>
                  <a:lnTo>
                    <a:pt x="867016" y="1241894"/>
                  </a:lnTo>
                  <a:lnTo>
                    <a:pt x="968235" y="1250886"/>
                  </a:lnTo>
                  <a:lnTo>
                    <a:pt x="1068908" y="1264488"/>
                  </a:lnTo>
                  <a:lnTo>
                    <a:pt x="1168895" y="1282649"/>
                  </a:lnTo>
                  <a:lnTo>
                    <a:pt x="1305179" y="1313815"/>
                  </a:lnTo>
                  <a:lnTo>
                    <a:pt x="1433868" y="1348740"/>
                  </a:lnTo>
                  <a:lnTo>
                    <a:pt x="1612988" y="1406258"/>
                  </a:lnTo>
                  <a:lnTo>
                    <a:pt x="1768068" y="1460588"/>
                  </a:lnTo>
                  <a:lnTo>
                    <a:pt x="1712620" y="1457680"/>
                  </a:lnTo>
                  <a:lnTo>
                    <a:pt x="1621180" y="1463090"/>
                  </a:lnTo>
                  <a:lnTo>
                    <a:pt x="1514297" y="1479651"/>
                  </a:lnTo>
                  <a:lnTo>
                    <a:pt x="1374127" y="1507845"/>
                  </a:lnTo>
                  <a:lnTo>
                    <a:pt x="1268780" y="1526438"/>
                  </a:lnTo>
                  <a:lnTo>
                    <a:pt x="1233170" y="1531480"/>
                  </a:lnTo>
                  <a:lnTo>
                    <a:pt x="1269263" y="1533893"/>
                  </a:lnTo>
                  <a:lnTo>
                    <a:pt x="1305420" y="1534337"/>
                  </a:lnTo>
                  <a:lnTo>
                    <a:pt x="1341526" y="1532813"/>
                  </a:lnTo>
                  <a:lnTo>
                    <a:pt x="1448917" y="1519453"/>
                  </a:lnTo>
                  <a:lnTo>
                    <a:pt x="1659623" y="1481251"/>
                  </a:lnTo>
                  <a:lnTo>
                    <a:pt x="1753400" y="1469263"/>
                  </a:lnTo>
                  <a:lnTo>
                    <a:pt x="1785150" y="1466583"/>
                  </a:lnTo>
                  <a:lnTo>
                    <a:pt x="2087587" y="1578851"/>
                  </a:lnTo>
                  <a:lnTo>
                    <a:pt x="2290953" y="1662849"/>
                  </a:lnTo>
                  <a:lnTo>
                    <a:pt x="2352598" y="1690966"/>
                  </a:lnTo>
                  <a:lnTo>
                    <a:pt x="2341029" y="1706397"/>
                  </a:lnTo>
                  <a:lnTo>
                    <a:pt x="2312759" y="1732343"/>
                  </a:lnTo>
                  <a:lnTo>
                    <a:pt x="2277859" y="1751647"/>
                  </a:lnTo>
                  <a:lnTo>
                    <a:pt x="2238730" y="1764487"/>
                  </a:lnTo>
                  <a:lnTo>
                    <a:pt x="2176716" y="1771586"/>
                  </a:lnTo>
                  <a:lnTo>
                    <a:pt x="2134882" y="1771243"/>
                  </a:lnTo>
                  <a:lnTo>
                    <a:pt x="1984197" y="1766785"/>
                  </a:lnTo>
                  <a:lnTo>
                    <a:pt x="1875929" y="1771853"/>
                  </a:lnTo>
                  <a:lnTo>
                    <a:pt x="1832889" y="1776145"/>
                  </a:lnTo>
                  <a:lnTo>
                    <a:pt x="1790077" y="1782000"/>
                  </a:lnTo>
                  <a:lnTo>
                    <a:pt x="1747520" y="1789417"/>
                  </a:lnTo>
                  <a:lnTo>
                    <a:pt x="1705267" y="1798383"/>
                  </a:lnTo>
                  <a:lnTo>
                    <a:pt x="2026691" y="1794230"/>
                  </a:lnTo>
                  <a:lnTo>
                    <a:pt x="2134235" y="1797329"/>
                  </a:lnTo>
                  <a:lnTo>
                    <a:pt x="2178354" y="1795576"/>
                  </a:lnTo>
                  <a:lnTo>
                    <a:pt x="2222055" y="1789201"/>
                  </a:lnTo>
                  <a:lnTo>
                    <a:pt x="2264651" y="1775650"/>
                  </a:lnTo>
                  <a:lnTo>
                    <a:pt x="2303551" y="1753641"/>
                  </a:lnTo>
                  <a:lnTo>
                    <a:pt x="2332990" y="1725980"/>
                  </a:lnTo>
                  <a:lnTo>
                    <a:pt x="2353640" y="1691271"/>
                  </a:lnTo>
                  <a:lnTo>
                    <a:pt x="2451277" y="1739658"/>
                  </a:lnTo>
                  <a:lnTo>
                    <a:pt x="2546591" y="1792287"/>
                  </a:lnTo>
                  <a:lnTo>
                    <a:pt x="2632621" y="1845868"/>
                  </a:lnTo>
                  <a:lnTo>
                    <a:pt x="2715857" y="1903577"/>
                  </a:lnTo>
                  <a:lnTo>
                    <a:pt x="2796159" y="1965325"/>
                  </a:lnTo>
                  <a:lnTo>
                    <a:pt x="2886240" y="2042947"/>
                  </a:lnTo>
                  <a:lnTo>
                    <a:pt x="2935986" y="2089835"/>
                  </a:lnTo>
                  <a:lnTo>
                    <a:pt x="2903613" y="2076323"/>
                  </a:lnTo>
                  <a:lnTo>
                    <a:pt x="2869539" y="2068055"/>
                  </a:lnTo>
                  <a:lnTo>
                    <a:pt x="2829712" y="2063381"/>
                  </a:lnTo>
                  <a:lnTo>
                    <a:pt x="2749943" y="2061349"/>
                  </a:lnTo>
                  <a:lnTo>
                    <a:pt x="2552750" y="2065540"/>
                  </a:lnTo>
                  <a:lnTo>
                    <a:pt x="2473579" y="2070722"/>
                  </a:lnTo>
                  <a:lnTo>
                    <a:pt x="2433840" y="2075103"/>
                  </a:lnTo>
                  <a:lnTo>
                    <a:pt x="2394407" y="2081987"/>
                  </a:lnTo>
                  <a:lnTo>
                    <a:pt x="2355862" y="2092198"/>
                  </a:lnTo>
                  <a:lnTo>
                    <a:pt x="2318778" y="2106612"/>
                  </a:lnTo>
                  <a:lnTo>
                    <a:pt x="2357450" y="2100072"/>
                  </a:lnTo>
                  <a:lnTo>
                    <a:pt x="2396401" y="2095525"/>
                  </a:lnTo>
                  <a:lnTo>
                    <a:pt x="2435542" y="2092972"/>
                  </a:lnTo>
                  <a:lnTo>
                    <a:pt x="2632506" y="2090762"/>
                  </a:lnTo>
                  <a:lnTo>
                    <a:pt x="2827515" y="2081682"/>
                  </a:lnTo>
                  <a:lnTo>
                    <a:pt x="2902432" y="2085149"/>
                  </a:lnTo>
                  <a:lnTo>
                    <a:pt x="3013519" y="2170112"/>
                  </a:lnTo>
                  <a:lnTo>
                    <a:pt x="3107550" y="2280158"/>
                  </a:lnTo>
                  <a:lnTo>
                    <a:pt x="3176181" y="2371394"/>
                  </a:lnTo>
                  <a:lnTo>
                    <a:pt x="3143085" y="2353602"/>
                  </a:lnTo>
                  <a:lnTo>
                    <a:pt x="3092488" y="2336571"/>
                  </a:lnTo>
                  <a:lnTo>
                    <a:pt x="3052686" y="2327198"/>
                  </a:lnTo>
                  <a:lnTo>
                    <a:pt x="2972651" y="2313101"/>
                  </a:lnTo>
                  <a:lnTo>
                    <a:pt x="2891790" y="2305050"/>
                  </a:lnTo>
                  <a:lnTo>
                    <a:pt x="2810535" y="2303183"/>
                  </a:lnTo>
                  <a:lnTo>
                    <a:pt x="2729369" y="2307221"/>
                  </a:lnTo>
                  <a:lnTo>
                    <a:pt x="2689072" y="2311552"/>
                  </a:lnTo>
                  <a:lnTo>
                    <a:pt x="2649016" y="2317673"/>
                  </a:lnTo>
                  <a:lnTo>
                    <a:pt x="2609278" y="2325586"/>
                  </a:lnTo>
                  <a:lnTo>
                    <a:pt x="2569921" y="2335276"/>
                  </a:lnTo>
                  <a:lnTo>
                    <a:pt x="2790571" y="2328913"/>
                  </a:lnTo>
                  <a:lnTo>
                    <a:pt x="3009773" y="2343327"/>
                  </a:lnTo>
                  <a:lnTo>
                    <a:pt x="3108477" y="2357615"/>
                  </a:lnTo>
                  <a:lnTo>
                    <a:pt x="3170377" y="2375204"/>
                  </a:lnTo>
                  <a:lnTo>
                    <a:pt x="3236785" y="2461044"/>
                  </a:lnTo>
                  <a:lnTo>
                    <a:pt x="3284499" y="2539365"/>
                  </a:lnTo>
                  <a:lnTo>
                    <a:pt x="3249752" y="2555443"/>
                  </a:lnTo>
                  <a:lnTo>
                    <a:pt x="3196920" y="2571242"/>
                  </a:lnTo>
                  <a:lnTo>
                    <a:pt x="3143466" y="2580094"/>
                  </a:lnTo>
                  <a:lnTo>
                    <a:pt x="3090253" y="2583015"/>
                  </a:lnTo>
                  <a:lnTo>
                    <a:pt x="3038183" y="2580995"/>
                  </a:lnTo>
                  <a:lnTo>
                    <a:pt x="2988106" y="2575039"/>
                  </a:lnTo>
                  <a:lnTo>
                    <a:pt x="2940901" y="2566149"/>
                  </a:lnTo>
                  <a:lnTo>
                    <a:pt x="2897441" y="2555329"/>
                  </a:lnTo>
                  <a:lnTo>
                    <a:pt x="2848419" y="2540419"/>
                  </a:lnTo>
                  <a:lnTo>
                    <a:pt x="2800312" y="2523147"/>
                  </a:lnTo>
                  <a:lnTo>
                    <a:pt x="2753055" y="2503716"/>
                  </a:lnTo>
                  <a:lnTo>
                    <a:pt x="2706586" y="2482316"/>
                  </a:lnTo>
                  <a:lnTo>
                    <a:pt x="2660866" y="2459126"/>
                  </a:lnTo>
                  <a:lnTo>
                    <a:pt x="2571458" y="2408199"/>
                  </a:lnTo>
                  <a:lnTo>
                    <a:pt x="2484374" y="2352484"/>
                  </a:lnTo>
                  <a:lnTo>
                    <a:pt x="2114181" y="2086711"/>
                  </a:lnTo>
                  <a:lnTo>
                    <a:pt x="2031987" y="2031225"/>
                  </a:lnTo>
                  <a:lnTo>
                    <a:pt x="1947773" y="1979015"/>
                  </a:lnTo>
                  <a:lnTo>
                    <a:pt x="1861121" y="1931403"/>
                  </a:lnTo>
                  <a:lnTo>
                    <a:pt x="1816773" y="1909724"/>
                  </a:lnTo>
                  <a:lnTo>
                    <a:pt x="1771662" y="1889683"/>
                  </a:lnTo>
                  <a:lnTo>
                    <a:pt x="1725752" y="1871446"/>
                  </a:lnTo>
                  <a:lnTo>
                    <a:pt x="1648256" y="1845030"/>
                  </a:lnTo>
                  <a:lnTo>
                    <a:pt x="1474838" y="1792236"/>
                  </a:lnTo>
                  <a:lnTo>
                    <a:pt x="1427213" y="1775866"/>
                  </a:lnTo>
                  <a:lnTo>
                    <a:pt x="1380413" y="1757591"/>
                  </a:lnTo>
                  <a:lnTo>
                    <a:pt x="1334947" y="1736813"/>
                  </a:lnTo>
                  <a:lnTo>
                    <a:pt x="1292313" y="1713903"/>
                  </a:lnTo>
                  <a:lnTo>
                    <a:pt x="1250734" y="1688452"/>
                  </a:lnTo>
                  <a:lnTo>
                    <a:pt x="1210081" y="1661045"/>
                  </a:lnTo>
                  <a:lnTo>
                    <a:pt x="1014387" y="1513192"/>
                  </a:lnTo>
                  <a:lnTo>
                    <a:pt x="974471" y="1484401"/>
                  </a:lnTo>
                  <a:lnTo>
                    <a:pt x="933716" y="1456994"/>
                  </a:lnTo>
                  <a:lnTo>
                    <a:pt x="891933" y="1431505"/>
                  </a:lnTo>
                  <a:lnTo>
                    <a:pt x="848956" y="1408468"/>
                  </a:lnTo>
                  <a:lnTo>
                    <a:pt x="804608" y="1388427"/>
                  </a:lnTo>
                  <a:lnTo>
                    <a:pt x="758698" y="1371904"/>
                  </a:lnTo>
                  <a:lnTo>
                    <a:pt x="711060" y="1359458"/>
                  </a:lnTo>
                  <a:lnTo>
                    <a:pt x="658952" y="1351267"/>
                  </a:lnTo>
                  <a:lnTo>
                    <a:pt x="607466" y="1348384"/>
                  </a:lnTo>
                  <a:lnTo>
                    <a:pt x="556945" y="1350200"/>
                  </a:lnTo>
                  <a:lnTo>
                    <a:pt x="507682" y="1356093"/>
                  </a:lnTo>
                  <a:lnTo>
                    <a:pt x="459981" y="1365465"/>
                  </a:lnTo>
                  <a:lnTo>
                    <a:pt x="414185" y="1377696"/>
                  </a:lnTo>
                  <a:lnTo>
                    <a:pt x="370586" y="1392174"/>
                  </a:lnTo>
                  <a:lnTo>
                    <a:pt x="329501" y="1408277"/>
                  </a:lnTo>
                  <a:lnTo>
                    <a:pt x="291236" y="1425409"/>
                  </a:lnTo>
                  <a:lnTo>
                    <a:pt x="211645" y="1466265"/>
                  </a:lnTo>
                  <a:lnTo>
                    <a:pt x="181381" y="1480045"/>
                  </a:lnTo>
                  <a:lnTo>
                    <a:pt x="150495" y="1490091"/>
                  </a:lnTo>
                  <a:lnTo>
                    <a:pt x="118910" y="1494421"/>
                  </a:lnTo>
                  <a:lnTo>
                    <a:pt x="98666" y="1492554"/>
                  </a:lnTo>
                  <a:lnTo>
                    <a:pt x="61595" y="1477403"/>
                  </a:lnTo>
                  <a:lnTo>
                    <a:pt x="28905" y="1434020"/>
                  </a:lnTo>
                  <a:lnTo>
                    <a:pt x="75895" y="1432102"/>
                  </a:lnTo>
                  <a:lnTo>
                    <a:pt x="121704" y="1425143"/>
                  </a:lnTo>
                  <a:lnTo>
                    <a:pt x="166420" y="1413687"/>
                  </a:lnTo>
                  <a:lnTo>
                    <a:pt x="210146" y="1398244"/>
                  </a:lnTo>
                  <a:lnTo>
                    <a:pt x="252984" y="1379334"/>
                  </a:lnTo>
                  <a:lnTo>
                    <a:pt x="295008" y="1357490"/>
                  </a:lnTo>
                  <a:lnTo>
                    <a:pt x="336346" y="1333220"/>
                  </a:lnTo>
                  <a:lnTo>
                    <a:pt x="417283" y="1279525"/>
                  </a:lnTo>
                  <a:lnTo>
                    <a:pt x="583806" y="1159649"/>
                  </a:lnTo>
                  <a:lnTo>
                    <a:pt x="668693" y="1103109"/>
                  </a:lnTo>
                  <a:lnTo>
                    <a:pt x="755599" y="1049769"/>
                  </a:lnTo>
                  <a:lnTo>
                    <a:pt x="844435" y="999680"/>
                  </a:lnTo>
                  <a:lnTo>
                    <a:pt x="935113" y="952906"/>
                  </a:lnTo>
                  <a:lnTo>
                    <a:pt x="1015263" y="915517"/>
                  </a:lnTo>
                  <a:lnTo>
                    <a:pt x="1058672" y="897470"/>
                  </a:lnTo>
                  <a:lnTo>
                    <a:pt x="1103960" y="880643"/>
                  </a:lnTo>
                  <a:lnTo>
                    <a:pt x="1150861" y="865644"/>
                  </a:lnTo>
                  <a:lnTo>
                    <a:pt x="1199134" y="853059"/>
                  </a:lnTo>
                  <a:lnTo>
                    <a:pt x="1248524" y="843495"/>
                  </a:lnTo>
                  <a:lnTo>
                    <a:pt x="1298752" y="837539"/>
                  </a:lnTo>
                  <a:lnTo>
                    <a:pt x="1349565" y="835787"/>
                  </a:lnTo>
                  <a:lnTo>
                    <a:pt x="1399374" y="838403"/>
                  </a:lnTo>
                  <a:lnTo>
                    <a:pt x="1449158" y="844588"/>
                  </a:lnTo>
                  <a:lnTo>
                    <a:pt x="1498739" y="853414"/>
                  </a:lnTo>
                  <a:lnTo>
                    <a:pt x="1738236" y="909662"/>
                  </a:lnTo>
                  <a:lnTo>
                    <a:pt x="1880298" y="948029"/>
                  </a:lnTo>
                  <a:lnTo>
                    <a:pt x="1973986" y="977455"/>
                  </a:lnTo>
                  <a:lnTo>
                    <a:pt x="2065997" y="1011085"/>
                  </a:lnTo>
                  <a:lnTo>
                    <a:pt x="2155494" y="1049578"/>
                  </a:lnTo>
                  <a:lnTo>
                    <a:pt x="2243099" y="1093304"/>
                  </a:lnTo>
                  <a:lnTo>
                    <a:pt x="2328634" y="1142149"/>
                  </a:lnTo>
                  <a:lnTo>
                    <a:pt x="2411933" y="1195959"/>
                  </a:lnTo>
                  <a:lnTo>
                    <a:pt x="2492806" y="1254594"/>
                  </a:lnTo>
                  <a:lnTo>
                    <a:pt x="2571089" y="1317942"/>
                  </a:lnTo>
                  <a:lnTo>
                    <a:pt x="2646591" y="1385836"/>
                  </a:lnTo>
                  <a:lnTo>
                    <a:pt x="2719133" y="1458163"/>
                  </a:lnTo>
                  <a:lnTo>
                    <a:pt x="2788551" y="1534782"/>
                  </a:lnTo>
                  <a:lnTo>
                    <a:pt x="2854655" y="1615541"/>
                  </a:lnTo>
                  <a:lnTo>
                    <a:pt x="2912414" y="1693354"/>
                  </a:lnTo>
                  <a:lnTo>
                    <a:pt x="2966974" y="1774075"/>
                  </a:lnTo>
                  <a:lnTo>
                    <a:pt x="3018307" y="1857641"/>
                  </a:lnTo>
                  <a:lnTo>
                    <a:pt x="3066389" y="1944027"/>
                  </a:lnTo>
                  <a:lnTo>
                    <a:pt x="3111208" y="2033143"/>
                  </a:lnTo>
                  <a:lnTo>
                    <a:pt x="3152737" y="2124951"/>
                  </a:lnTo>
                  <a:lnTo>
                    <a:pt x="3190964" y="2219388"/>
                  </a:lnTo>
                  <a:lnTo>
                    <a:pt x="3225876" y="2316403"/>
                  </a:lnTo>
                  <a:lnTo>
                    <a:pt x="3257435" y="2415946"/>
                  </a:lnTo>
                  <a:lnTo>
                    <a:pt x="3285642" y="2517952"/>
                  </a:lnTo>
                  <a:lnTo>
                    <a:pt x="3312566" y="2511133"/>
                  </a:lnTo>
                  <a:lnTo>
                    <a:pt x="3284131" y="2407932"/>
                  </a:lnTo>
                  <a:lnTo>
                    <a:pt x="3252266" y="2307247"/>
                  </a:lnTo>
                  <a:lnTo>
                    <a:pt x="3216986" y="2209127"/>
                  </a:lnTo>
                  <a:lnTo>
                    <a:pt x="3178327" y="2113623"/>
                  </a:lnTo>
                  <a:lnTo>
                    <a:pt x="3136303" y="2020798"/>
                  </a:lnTo>
                  <a:lnTo>
                    <a:pt x="3090938" y="1930692"/>
                  </a:lnTo>
                  <a:lnTo>
                    <a:pt x="3042272" y="1843354"/>
                  </a:lnTo>
                  <a:lnTo>
                    <a:pt x="2990304" y="1758835"/>
                  </a:lnTo>
                  <a:lnTo>
                    <a:pt x="2935071" y="1677200"/>
                  </a:lnTo>
                  <a:lnTo>
                    <a:pt x="2876600" y="1598498"/>
                  </a:lnTo>
                  <a:lnTo>
                    <a:pt x="2809544" y="1516595"/>
                  </a:lnTo>
                  <a:lnTo>
                    <a:pt x="2739123" y="1438897"/>
                  </a:lnTo>
                  <a:lnTo>
                    <a:pt x="2665539" y="1365529"/>
                  </a:lnTo>
                  <a:lnTo>
                    <a:pt x="2588945" y="1296657"/>
                  </a:lnTo>
                  <a:lnTo>
                    <a:pt x="2509532" y="1232382"/>
                  </a:lnTo>
                  <a:lnTo>
                    <a:pt x="2427478" y="1172870"/>
                  </a:lnTo>
                  <a:lnTo>
                    <a:pt x="2342985" y="1118235"/>
                  </a:lnTo>
                  <a:lnTo>
                    <a:pt x="2256193" y="1068616"/>
                  </a:lnTo>
                  <a:lnTo>
                    <a:pt x="2167318" y="1024166"/>
                  </a:lnTo>
                  <a:lnTo>
                    <a:pt x="2076513" y="985012"/>
                  </a:lnTo>
                  <a:lnTo>
                    <a:pt x="1983486" y="951001"/>
                  </a:lnTo>
                  <a:lnTo>
                    <a:pt x="1888947" y="921296"/>
                  </a:lnTo>
                  <a:lnTo>
                    <a:pt x="1745818" y="882650"/>
                  </a:lnTo>
                  <a:lnTo>
                    <a:pt x="1553806" y="836295"/>
                  </a:lnTo>
                  <a:lnTo>
                    <a:pt x="1503680" y="825423"/>
                  </a:lnTo>
                  <a:lnTo>
                    <a:pt x="1452943" y="816317"/>
                  </a:lnTo>
                  <a:lnTo>
                    <a:pt x="1401699" y="809904"/>
                  </a:lnTo>
                  <a:lnTo>
                    <a:pt x="1350048" y="807097"/>
                  </a:lnTo>
                  <a:lnTo>
                    <a:pt x="1297165" y="809053"/>
                  </a:lnTo>
                  <a:lnTo>
                    <a:pt x="1245019" y="815301"/>
                  </a:lnTo>
                  <a:lnTo>
                    <a:pt x="1193888" y="825207"/>
                  </a:lnTo>
                  <a:lnTo>
                    <a:pt x="1144028" y="838161"/>
                  </a:lnTo>
                  <a:lnTo>
                    <a:pt x="1095667" y="853567"/>
                  </a:lnTo>
                  <a:lnTo>
                    <a:pt x="1049070" y="870800"/>
                  </a:lnTo>
                  <a:lnTo>
                    <a:pt x="962202" y="908316"/>
                  </a:lnTo>
                  <a:lnTo>
                    <a:pt x="876350" y="950620"/>
                  </a:lnTo>
                  <a:lnTo>
                    <a:pt x="785583" y="999655"/>
                  </a:lnTo>
                  <a:lnTo>
                    <a:pt x="696747" y="1052029"/>
                  </a:lnTo>
                  <a:lnTo>
                    <a:pt x="609930" y="1107681"/>
                  </a:lnTo>
                  <a:lnTo>
                    <a:pt x="525208" y="1166583"/>
                  </a:lnTo>
                  <a:lnTo>
                    <a:pt x="400875" y="1257020"/>
                  </a:lnTo>
                  <a:lnTo>
                    <a:pt x="319951" y="1310678"/>
                  </a:lnTo>
                  <a:lnTo>
                    <a:pt x="278688" y="1334744"/>
                  </a:lnTo>
                  <a:lnTo>
                    <a:pt x="236791" y="1356245"/>
                  </a:lnTo>
                  <a:lnTo>
                    <a:pt x="194183" y="1374609"/>
                  </a:lnTo>
                  <a:lnTo>
                    <a:pt x="150787" y="1389303"/>
                  </a:lnTo>
                  <a:lnTo>
                    <a:pt x="106527" y="1399781"/>
                  </a:lnTo>
                  <a:lnTo>
                    <a:pt x="61328" y="1405458"/>
                  </a:lnTo>
                  <a:lnTo>
                    <a:pt x="901" y="1405089"/>
                  </a:lnTo>
                  <a:lnTo>
                    <a:pt x="0" y="1418628"/>
                  </a:lnTo>
                  <a:lnTo>
                    <a:pt x="13995" y="1469618"/>
                  </a:lnTo>
                  <a:lnTo>
                    <a:pt x="45732" y="1499997"/>
                  </a:lnTo>
                  <a:lnTo>
                    <a:pt x="93357" y="1519212"/>
                  </a:lnTo>
                  <a:lnTo>
                    <a:pt x="119329" y="1521421"/>
                  </a:lnTo>
                  <a:lnTo>
                    <a:pt x="155282" y="1516659"/>
                  </a:lnTo>
                  <a:lnTo>
                    <a:pt x="189445" y="1505826"/>
                  </a:lnTo>
                  <a:lnTo>
                    <a:pt x="222250" y="1491056"/>
                  </a:lnTo>
                  <a:lnTo>
                    <a:pt x="306679" y="1447977"/>
                  </a:lnTo>
                  <a:lnTo>
                    <a:pt x="348119" y="1429829"/>
                  </a:lnTo>
                  <a:lnTo>
                    <a:pt x="392836" y="1413040"/>
                  </a:lnTo>
                  <a:lnTo>
                    <a:pt x="440372" y="1398422"/>
                  </a:lnTo>
                  <a:lnTo>
                    <a:pt x="490321" y="1386776"/>
                  </a:lnTo>
                  <a:lnTo>
                    <a:pt x="542239" y="1378927"/>
                  </a:lnTo>
                  <a:lnTo>
                    <a:pt x="595680" y="1375664"/>
                  </a:lnTo>
                  <a:lnTo>
                    <a:pt x="650240" y="1377797"/>
                  </a:lnTo>
                  <a:lnTo>
                    <a:pt x="705472" y="1386128"/>
                  </a:lnTo>
                  <a:lnTo>
                    <a:pt x="750989" y="1398003"/>
                  </a:lnTo>
                  <a:lnTo>
                    <a:pt x="794740" y="1413700"/>
                  </a:lnTo>
                  <a:lnTo>
                    <a:pt x="837018" y="1432788"/>
                  </a:lnTo>
                  <a:lnTo>
                    <a:pt x="878090" y="1454848"/>
                  </a:lnTo>
                  <a:lnTo>
                    <a:pt x="918248" y="1479423"/>
                  </a:lnTo>
                  <a:lnTo>
                    <a:pt x="957757" y="1506105"/>
                  </a:lnTo>
                  <a:lnTo>
                    <a:pt x="1154303" y="1654746"/>
                  </a:lnTo>
                  <a:lnTo>
                    <a:pt x="1194841" y="1684007"/>
                  </a:lnTo>
                  <a:lnTo>
                    <a:pt x="1236268" y="1711909"/>
                  </a:lnTo>
                  <a:lnTo>
                    <a:pt x="1278763" y="1737906"/>
                  </a:lnTo>
                  <a:lnTo>
                    <a:pt x="1322489" y="1761426"/>
                  </a:lnTo>
                  <a:lnTo>
                    <a:pt x="1369237" y="1782838"/>
                  </a:lnTo>
                  <a:lnTo>
                    <a:pt x="1417066" y="1801622"/>
                  </a:lnTo>
                  <a:lnTo>
                    <a:pt x="1514309" y="1833664"/>
                  </a:lnTo>
                  <a:lnTo>
                    <a:pt x="1678216" y="1883892"/>
                  </a:lnTo>
                  <a:lnTo>
                    <a:pt x="1716087" y="1897367"/>
                  </a:lnTo>
                  <a:lnTo>
                    <a:pt x="1761172" y="1915337"/>
                  </a:lnTo>
                  <a:lnTo>
                    <a:pt x="1805520" y="1935099"/>
                  </a:lnTo>
                  <a:lnTo>
                    <a:pt x="1849183" y="1956511"/>
                  </a:lnTo>
                  <a:lnTo>
                    <a:pt x="1934603" y="2003577"/>
                  </a:lnTo>
                  <a:lnTo>
                    <a:pt x="2017801" y="2055241"/>
                  </a:lnTo>
                  <a:lnTo>
                    <a:pt x="2139188" y="2138527"/>
                  </a:lnTo>
                  <a:lnTo>
                    <a:pt x="2415349" y="2339022"/>
                  </a:lnTo>
                  <a:lnTo>
                    <a:pt x="2496312" y="2393772"/>
                  </a:lnTo>
                  <a:lnTo>
                    <a:pt x="2579192" y="2445296"/>
                  </a:lnTo>
                  <a:lnTo>
                    <a:pt x="2664383" y="2492349"/>
                  </a:lnTo>
                  <a:lnTo>
                    <a:pt x="2707970" y="2513812"/>
                  </a:lnTo>
                  <a:lnTo>
                    <a:pt x="2752280" y="2533675"/>
                  </a:lnTo>
                  <a:lnTo>
                    <a:pt x="2797365" y="2551798"/>
                  </a:lnTo>
                  <a:lnTo>
                    <a:pt x="2843288" y="2568029"/>
                  </a:lnTo>
                  <a:lnTo>
                    <a:pt x="2890075" y="2582202"/>
                  </a:lnTo>
                  <a:lnTo>
                    <a:pt x="2930296" y="2592273"/>
                  </a:lnTo>
                  <a:lnTo>
                    <a:pt x="2973730" y="2600845"/>
                  </a:lnTo>
                  <a:lnTo>
                    <a:pt x="3019742" y="2607157"/>
                  </a:lnTo>
                  <a:lnTo>
                    <a:pt x="3067710" y="2610472"/>
                  </a:lnTo>
                  <a:lnTo>
                    <a:pt x="3117011" y="2610040"/>
                  </a:lnTo>
                  <a:lnTo>
                    <a:pt x="3166986" y="2605125"/>
                  </a:lnTo>
                  <a:lnTo>
                    <a:pt x="3217024" y="2594965"/>
                  </a:lnTo>
                  <a:lnTo>
                    <a:pt x="3266478" y="2578849"/>
                  </a:lnTo>
                  <a:lnTo>
                    <a:pt x="3314725" y="2556002"/>
                  </a:lnTo>
                  <a:close/>
                </a:path>
                <a:path w="9087485" h="2610484">
                  <a:moveTo>
                    <a:pt x="8515731" y="341160"/>
                  </a:moveTo>
                  <a:lnTo>
                    <a:pt x="8423910" y="367842"/>
                  </a:lnTo>
                  <a:lnTo>
                    <a:pt x="8333562" y="398907"/>
                  </a:lnTo>
                  <a:lnTo>
                    <a:pt x="8244903" y="433730"/>
                  </a:lnTo>
                  <a:lnTo>
                    <a:pt x="8071091" y="513295"/>
                  </a:lnTo>
                  <a:lnTo>
                    <a:pt x="7986458" y="558012"/>
                  </a:lnTo>
                  <a:lnTo>
                    <a:pt x="7820317" y="652843"/>
                  </a:lnTo>
                  <a:lnTo>
                    <a:pt x="7613345" y="782802"/>
                  </a:lnTo>
                  <a:lnTo>
                    <a:pt x="7621689" y="741133"/>
                  </a:lnTo>
                  <a:lnTo>
                    <a:pt x="7632649" y="700112"/>
                  </a:lnTo>
                  <a:lnTo>
                    <a:pt x="7646187" y="659879"/>
                  </a:lnTo>
                  <a:lnTo>
                    <a:pt x="7662278" y="620534"/>
                  </a:lnTo>
                  <a:lnTo>
                    <a:pt x="7694206" y="557009"/>
                  </a:lnTo>
                  <a:lnTo>
                    <a:pt x="7731188" y="496227"/>
                  </a:lnTo>
                  <a:lnTo>
                    <a:pt x="7772654" y="438340"/>
                  </a:lnTo>
                  <a:lnTo>
                    <a:pt x="7833106" y="364528"/>
                  </a:lnTo>
                  <a:lnTo>
                    <a:pt x="8013344" y="170434"/>
                  </a:lnTo>
                  <a:lnTo>
                    <a:pt x="7974927" y="199948"/>
                  </a:lnTo>
                  <a:lnTo>
                    <a:pt x="7900632" y="262153"/>
                  </a:lnTo>
                  <a:lnTo>
                    <a:pt x="7830007" y="328688"/>
                  </a:lnTo>
                  <a:lnTo>
                    <a:pt x="7764627" y="401256"/>
                  </a:lnTo>
                  <a:lnTo>
                    <a:pt x="7720431" y="459994"/>
                  </a:lnTo>
                  <a:lnTo>
                    <a:pt x="7681747" y="522693"/>
                  </a:lnTo>
                  <a:lnTo>
                    <a:pt x="7659662" y="566559"/>
                  </a:lnTo>
                  <a:lnTo>
                    <a:pt x="7640942" y="612000"/>
                  </a:lnTo>
                  <a:lnTo>
                    <a:pt x="7627175" y="653986"/>
                  </a:lnTo>
                  <a:lnTo>
                    <a:pt x="7617257" y="696950"/>
                  </a:lnTo>
                  <a:lnTo>
                    <a:pt x="7611250" y="740625"/>
                  </a:lnTo>
                  <a:lnTo>
                    <a:pt x="7609192" y="784758"/>
                  </a:lnTo>
                  <a:lnTo>
                    <a:pt x="7364730" y="947635"/>
                  </a:lnTo>
                  <a:lnTo>
                    <a:pt x="7190054" y="1071753"/>
                  </a:lnTo>
                  <a:lnTo>
                    <a:pt x="7189813" y="1063371"/>
                  </a:lnTo>
                  <a:lnTo>
                    <a:pt x="7249452" y="887818"/>
                  </a:lnTo>
                  <a:lnTo>
                    <a:pt x="7364209" y="628497"/>
                  </a:lnTo>
                  <a:lnTo>
                    <a:pt x="7452525" y="470687"/>
                  </a:lnTo>
                  <a:lnTo>
                    <a:pt x="7535773" y="338937"/>
                  </a:lnTo>
                  <a:lnTo>
                    <a:pt x="7500620" y="377698"/>
                  </a:lnTo>
                  <a:lnTo>
                    <a:pt x="7467168" y="417906"/>
                  </a:lnTo>
                  <a:lnTo>
                    <a:pt x="7435494" y="459524"/>
                  </a:lnTo>
                  <a:lnTo>
                    <a:pt x="7391159" y="524459"/>
                  </a:lnTo>
                  <a:lnTo>
                    <a:pt x="7338111" y="614819"/>
                  </a:lnTo>
                  <a:lnTo>
                    <a:pt x="7286307" y="720521"/>
                  </a:lnTo>
                  <a:lnTo>
                    <a:pt x="7219277" y="905090"/>
                  </a:lnTo>
                  <a:lnTo>
                    <a:pt x="7185292" y="1062850"/>
                  </a:lnTo>
                  <a:lnTo>
                    <a:pt x="7187578" y="1072756"/>
                  </a:lnTo>
                  <a:lnTo>
                    <a:pt x="7107072" y="1134237"/>
                  </a:lnTo>
                  <a:lnTo>
                    <a:pt x="6996684" y="1226439"/>
                  </a:lnTo>
                  <a:lnTo>
                    <a:pt x="6891109" y="1324114"/>
                  </a:lnTo>
                  <a:lnTo>
                    <a:pt x="6792404" y="1429029"/>
                  </a:lnTo>
                  <a:lnTo>
                    <a:pt x="6825882" y="1311668"/>
                  </a:lnTo>
                  <a:lnTo>
                    <a:pt x="6887921" y="1056386"/>
                  </a:lnTo>
                  <a:lnTo>
                    <a:pt x="6926618" y="915123"/>
                  </a:lnTo>
                  <a:lnTo>
                    <a:pt x="6952869" y="846836"/>
                  </a:lnTo>
                  <a:lnTo>
                    <a:pt x="6975272" y="803541"/>
                  </a:lnTo>
                  <a:lnTo>
                    <a:pt x="7001650" y="762558"/>
                  </a:lnTo>
                  <a:lnTo>
                    <a:pt x="7031863" y="724179"/>
                  </a:lnTo>
                  <a:lnTo>
                    <a:pt x="6994906" y="757542"/>
                  </a:lnTo>
                  <a:lnTo>
                    <a:pt x="6962915" y="796112"/>
                  </a:lnTo>
                  <a:lnTo>
                    <a:pt x="6935724" y="838504"/>
                  </a:lnTo>
                  <a:lnTo>
                    <a:pt x="6913169" y="883399"/>
                  </a:lnTo>
                  <a:lnTo>
                    <a:pt x="6878434" y="977684"/>
                  </a:lnTo>
                  <a:lnTo>
                    <a:pt x="6859181" y="1049959"/>
                  </a:lnTo>
                  <a:lnTo>
                    <a:pt x="6813753" y="1267841"/>
                  </a:lnTo>
                  <a:lnTo>
                    <a:pt x="6785648" y="1437309"/>
                  </a:lnTo>
                  <a:lnTo>
                    <a:pt x="6701333" y="1540649"/>
                  </a:lnTo>
                  <a:lnTo>
                    <a:pt x="6644983" y="1618322"/>
                  </a:lnTo>
                  <a:lnTo>
                    <a:pt x="6592468" y="1698561"/>
                  </a:lnTo>
                  <a:lnTo>
                    <a:pt x="6543611" y="1781022"/>
                  </a:lnTo>
                  <a:lnTo>
                    <a:pt x="6498476" y="1865579"/>
                  </a:lnTo>
                  <a:lnTo>
                    <a:pt x="6447422" y="1973948"/>
                  </a:lnTo>
                  <a:lnTo>
                    <a:pt x="6384709" y="2135022"/>
                  </a:lnTo>
                  <a:lnTo>
                    <a:pt x="6387109" y="2132736"/>
                  </a:lnTo>
                  <a:lnTo>
                    <a:pt x="6358991" y="2222855"/>
                  </a:lnTo>
                  <a:lnTo>
                    <a:pt x="6335166" y="2314092"/>
                  </a:lnTo>
                  <a:lnTo>
                    <a:pt x="6365913" y="2216454"/>
                  </a:lnTo>
                  <a:lnTo>
                    <a:pt x="6400368" y="2120112"/>
                  </a:lnTo>
                  <a:lnTo>
                    <a:pt x="6439598" y="2092807"/>
                  </a:lnTo>
                  <a:lnTo>
                    <a:pt x="6571615" y="2035848"/>
                  </a:lnTo>
                  <a:lnTo>
                    <a:pt x="6795719" y="1964601"/>
                  </a:lnTo>
                  <a:lnTo>
                    <a:pt x="7026656" y="1914575"/>
                  </a:lnTo>
                  <a:lnTo>
                    <a:pt x="6983273" y="1914613"/>
                  </a:lnTo>
                  <a:lnTo>
                    <a:pt x="6939940" y="1916595"/>
                  </a:lnTo>
                  <a:lnTo>
                    <a:pt x="6896748" y="1920506"/>
                  </a:lnTo>
                  <a:lnTo>
                    <a:pt x="6853745" y="1926348"/>
                  </a:lnTo>
                  <a:lnTo>
                    <a:pt x="6768363" y="1942985"/>
                  </a:lnTo>
                  <a:lnTo>
                    <a:pt x="6684404" y="1965782"/>
                  </a:lnTo>
                  <a:lnTo>
                    <a:pt x="6602438" y="1994916"/>
                  </a:lnTo>
                  <a:lnTo>
                    <a:pt x="6522872" y="2030107"/>
                  </a:lnTo>
                  <a:lnTo>
                    <a:pt x="6483921" y="2050059"/>
                  </a:lnTo>
                  <a:lnTo>
                    <a:pt x="6435712" y="2080755"/>
                  </a:lnTo>
                  <a:lnTo>
                    <a:pt x="6405893" y="2107730"/>
                  </a:lnTo>
                  <a:lnTo>
                    <a:pt x="6453784" y="1995297"/>
                  </a:lnTo>
                  <a:lnTo>
                    <a:pt x="6523266" y="1856790"/>
                  </a:lnTo>
                  <a:lnTo>
                    <a:pt x="6580759" y="1758111"/>
                  </a:lnTo>
                  <a:lnTo>
                    <a:pt x="6616890" y="1739988"/>
                  </a:lnTo>
                  <a:lnTo>
                    <a:pt x="6654800" y="1726857"/>
                  </a:lnTo>
                  <a:lnTo>
                    <a:pt x="6693865" y="1717154"/>
                  </a:lnTo>
                  <a:lnTo>
                    <a:pt x="6898856" y="1676527"/>
                  </a:lnTo>
                  <a:lnTo>
                    <a:pt x="7104113" y="1628267"/>
                  </a:lnTo>
                  <a:lnTo>
                    <a:pt x="7145452" y="1620862"/>
                  </a:lnTo>
                  <a:lnTo>
                    <a:pt x="7187095" y="1615592"/>
                  </a:lnTo>
                  <a:lnTo>
                    <a:pt x="7228967" y="1612468"/>
                  </a:lnTo>
                  <a:lnTo>
                    <a:pt x="7186727" y="1607019"/>
                  </a:lnTo>
                  <a:lnTo>
                    <a:pt x="7144042" y="1606283"/>
                  </a:lnTo>
                  <a:lnTo>
                    <a:pt x="7101306" y="1609255"/>
                  </a:lnTo>
                  <a:lnTo>
                    <a:pt x="7058876" y="1614906"/>
                  </a:lnTo>
                  <a:lnTo>
                    <a:pt x="6975272" y="1629854"/>
                  </a:lnTo>
                  <a:lnTo>
                    <a:pt x="6769252" y="1676107"/>
                  </a:lnTo>
                  <a:lnTo>
                    <a:pt x="6686880" y="1698701"/>
                  </a:lnTo>
                  <a:lnTo>
                    <a:pt x="6646685" y="1713776"/>
                  </a:lnTo>
                  <a:lnTo>
                    <a:pt x="6583223" y="1753463"/>
                  </a:lnTo>
                  <a:lnTo>
                    <a:pt x="6622885" y="1691970"/>
                  </a:lnTo>
                  <a:lnTo>
                    <a:pt x="6696583" y="1588185"/>
                  </a:lnTo>
                  <a:lnTo>
                    <a:pt x="6764185" y="1503400"/>
                  </a:lnTo>
                  <a:lnTo>
                    <a:pt x="6835876" y="1422057"/>
                  </a:lnTo>
                  <a:lnTo>
                    <a:pt x="6911530" y="1344282"/>
                  </a:lnTo>
                  <a:lnTo>
                    <a:pt x="6979666" y="1280642"/>
                  </a:lnTo>
                  <a:lnTo>
                    <a:pt x="7086117" y="1189774"/>
                  </a:lnTo>
                  <a:lnTo>
                    <a:pt x="7100265" y="1206271"/>
                  </a:lnTo>
                  <a:lnTo>
                    <a:pt x="7116496" y="1220558"/>
                  </a:lnTo>
                  <a:lnTo>
                    <a:pt x="7154177" y="1241742"/>
                  </a:lnTo>
                  <a:lnTo>
                    <a:pt x="7200252" y="1254633"/>
                  </a:lnTo>
                  <a:lnTo>
                    <a:pt x="7248004" y="1257782"/>
                  </a:lnTo>
                  <a:lnTo>
                    <a:pt x="7295058" y="1253185"/>
                  </a:lnTo>
                  <a:lnTo>
                    <a:pt x="7341349" y="1243685"/>
                  </a:lnTo>
                  <a:lnTo>
                    <a:pt x="7452322" y="1212862"/>
                  </a:lnTo>
                  <a:lnTo>
                    <a:pt x="7787437" y="1134668"/>
                  </a:lnTo>
                  <a:lnTo>
                    <a:pt x="7741221" y="1136192"/>
                  </a:lnTo>
                  <a:lnTo>
                    <a:pt x="7695095" y="1139405"/>
                  </a:lnTo>
                  <a:lnTo>
                    <a:pt x="7649096" y="1144308"/>
                  </a:lnTo>
                  <a:lnTo>
                    <a:pt x="7603261" y="1150899"/>
                  </a:lnTo>
                  <a:lnTo>
                    <a:pt x="7489431" y="1173416"/>
                  </a:lnTo>
                  <a:lnTo>
                    <a:pt x="7333996" y="1216736"/>
                  </a:lnTo>
                  <a:lnTo>
                    <a:pt x="7290600" y="1227836"/>
                  </a:lnTo>
                  <a:lnTo>
                    <a:pt x="7246391" y="1234986"/>
                  </a:lnTo>
                  <a:lnTo>
                    <a:pt x="7224331" y="1236370"/>
                  </a:lnTo>
                  <a:lnTo>
                    <a:pt x="7202271" y="1235735"/>
                  </a:lnTo>
                  <a:lnTo>
                    <a:pt x="7158774" y="1228369"/>
                  </a:lnTo>
                  <a:lnTo>
                    <a:pt x="7120522" y="1213231"/>
                  </a:lnTo>
                  <a:lnTo>
                    <a:pt x="7087121" y="1189202"/>
                  </a:lnTo>
                  <a:lnTo>
                    <a:pt x="7143966" y="1144143"/>
                  </a:lnTo>
                  <a:lnTo>
                    <a:pt x="7333755" y="1004646"/>
                  </a:lnTo>
                  <a:lnTo>
                    <a:pt x="7619238" y="810348"/>
                  </a:lnTo>
                  <a:lnTo>
                    <a:pt x="7753464" y="793369"/>
                  </a:lnTo>
                  <a:lnTo>
                    <a:pt x="7982242" y="778979"/>
                  </a:lnTo>
                  <a:lnTo>
                    <a:pt x="8097266" y="765302"/>
                  </a:lnTo>
                  <a:lnTo>
                    <a:pt x="8135188" y="757618"/>
                  </a:lnTo>
                  <a:lnTo>
                    <a:pt x="8172640" y="747877"/>
                  </a:lnTo>
                  <a:lnTo>
                    <a:pt x="8209534" y="736092"/>
                  </a:lnTo>
                  <a:lnTo>
                    <a:pt x="8171243" y="740003"/>
                  </a:lnTo>
                  <a:lnTo>
                    <a:pt x="8056994" y="747725"/>
                  </a:lnTo>
                  <a:lnTo>
                    <a:pt x="7904073" y="754405"/>
                  </a:lnTo>
                  <a:lnTo>
                    <a:pt x="7788745" y="764628"/>
                  </a:lnTo>
                  <a:lnTo>
                    <a:pt x="7692326" y="782472"/>
                  </a:lnTo>
                  <a:lnTo>
                    <a:pt x="7635456" y="799731"/>
                  </a:lnTo>
                  <a:lnTo>
                    <a:pt x="7713789" y="748055"/>
                  </a:lnTo>
                  <a:lnTo>
                    <a:pt x="7954048" y="597700"/>
                  </a:lnTo>
                  <a:lnTo>
                    <a:pt x="8120977" y="506260"/>
                  </a:lnTo>
                  <a:lnTo>
                    <a:pt x="8249450" y="443776"/>
                  </a:lnTo>
                  <a:lnTo>
                    <a:pt x="8336826" y="406044"/>
                  </a:lnTo>
                  <a:lnTo>
                    <a:pt x="8425612" y="371817"/>
                  </a:lnTo>
                  <a:lnTo>
                    <a:pt x="8515731" y="341160"/>
                  </a:lnTo>
                  <a:close/>
                </a:path>
                <a:path w="9087485" h="2610484">
                  <a:moveTo>
                    <a:pt x="9087053" y="304901"/>
                  </a:moveTo>
                  <a:lnTo>
                    <a:pt x="9086037" y="275272"/>
                  </a:lnTo>
                  <a:lnTo>
                    <a:pt x="9052357" y="256552"/>
                  </a:lnTo>
                  <a:lnTo>
                    <a:pt x="8949474" y="228409"/>
                  </a:lnTo>
                  <a:lnTo>
                    <a:pt x="8904033" y="203149"/>
                  </a:lnTo>
                  <a:lnTo>
                    <a:pt x="8845956" y="185394"/>
                  </a:lnTo>
                  <a:lnTo>
                    <a:pt x="8802865" y="161429"/>
                  </a:lnTo>
                  <a:lnTo>
                    <a:pt x="8753754" y="148666"/>
                  </a:lnTo>
                  <a:lnTo>
                    <a:pt x="8710892" y="124828"/>
                  </a:lnTo>
                  <a:lnTo>
                    <a:pt x="8372043" y="38163"/>
                  </a:lnTo>
                  <a:lnTo>
                    <a:pt x="8330514" y="29603"/>
                  </a:lnTo>
                  <a:lnTo>
                    <a:pt x="8287537" y="20243"/>
                  </a:lnTo>
                  <a:lnTo>
                    <a:pt x="8198866" y="0"/>
                  </a:lnTo>
                  <a:lnTo>
                    <a:pt x="8046758" y="2628"/>
                  </a:lnTo>
                  <a:lnTo>
                    <a:pt x="7997533" y="4318"/>
                  </a:lnTo>
                  <a:lnTo>
                    <a:pt x="7949743" y="6807"/>
                  </a:lnTo>
                  <a:lnTo>
                    <a:pt x="7845514" y="36042"/>
                  </a:lnTo>
                  <a:lnTo>
                    <a:pt x="7795996" y="52108"/>
                  </a:lnTo>
                  <a:lnTo>
                    <a:pt x="7742364" y="80416"/>
                  </a:lnTo>
                  <a:lnTo>
                    <a:pt x="7696454" y="98488"/>
                  </a:lnTo>
                  <a:lnTo>
                    <a:pt x="7645438" y="128244"/>
                  </a:lnTo>
                  <a:lnTo>
                    <a:pt x="7601699" y="147523"/>
                  </a:lnTo>
                  <a:lnTo>
                    <a:pt x="7551763" y="177876"/>
                  </a:lnTo>
                  <a:lnTo>
                    <a:pt x="7508113" y="197205"/>
                  </a:lnTo>
                  <a:lnTo>
                    <a:pt x="7458532" y="227761"/>
                  </a:lnTo>
                  <a:lnTo>
                    <a:pt x="7415504" y="247434"/>
                  </a:lnTo>
                  <a:lnTo>
                    <a:pt x="7366838" y="278511"/>
                  </a:lnTo>
                  <a:lnTo>
                    <a:pt x="7325017" y="298843"/>
                  </a:lnTo>
                  <a:lnTo>
                    <a:pt x="7277824" y="330733"/>
                  </a:lnTo>
                  <a:lnTo>
                    <a:pt x="7231583" y="363143"/>
                  </a:lnTo>
                  <a:lnTo>
                    <a:pt x="7192594" y="385064"/>
                  </a:lnTo>
                  <a:lnTo>
                    <a:pt x="7150417" y="419735"/>
                  </a:lnTo>
                  <a:lnTo>
                    <a:pt x="7115365" y="443839"/>
                  </a:lnTo>
                  <a:lnTo>
                    <a:pt x="7075119" y="479590"/>
                  </a:lnTo>
                  <a:lnTo>
                    <a:pt x="7042010" y="504774"/>
                  </a:lnTo>
                  <a:lnTo>
                    <a:pt x="7003707" y="541604"/>
                  </a:lnTo>
                  <a:lnTo>
                    <a:pt x="6966382" y="578980"/>
                  </a:lnTo>
                  <a:lnTo>
                    <a:pt x="6936219" y="605790"/>
                  </a:lnTo>
                  <a:lnTo>
                    <a:pt x="6900850" y="644258"/>
                  </a:lnTo>
                  <a:lnTo>
                    <a:pt x="6866483" y="683272"/>
                  </a:lnTo>
                  <a:lnTo>
                    <a:pt x="6833108" y="722833"/>
                  </a:lnTo>
                  <a:lnTo>
                    <a:pt x="6800723" y="762952"/>
                  </a:lnTo>
                  <a:lnTo>
                    <a:pt x="6775513" y="792530"/>
                  </a:lnTo>
                  <a:lnTo>
                    <a:pt x="6745122" y="833767"/>
                  </a:lnTo>
                  <a:lnTo>
                    <a:pt x="6715747" y="875550"/>
                  </a:lnTo>
                  <a:lnTo>
                    <a:pt x="6687388" y="917905"/>
                  </a:lnTo>
                  <a:lnTo>
                    <a:pt x="6660032" y="960818"/>
                  </a:lnTo>
                  <a:lnTo>
                    <a:pt x="6633692" y="1004303"/>
                  </a:lnTo>
                  <a:lnTo>
                    <a:pt x="6608369" y="1048346"/>
                  </a:lnTo>
                  <a:lnTo>
                    <a:pt x="6584074" y="1092962"/>
                  </a:lnTo>
                  <a:lnTo>
                    <a:pt x="6560807" y="1138148"/>
                  </a:lnTo>
                  <a:lnTo>
                    <a:pt x="6538557" y="1183906"/>
                  </a:lnTo>
                  <a:lnTo>
                    <a:pt x="6517348" y="1230236"/>
                  </a:lnTo>
                  <a:lnTo>
                    <a:pt x="6496761" y="1276908"/>
                  </a:lnTo>
                  <a:lnTo>
                    <a:pt x="6477025" y="1324063"/>
                  </a:lnTo>
                  <a:lnTo>
                    <a:pt x="6464300" y="1360576"/>
                  </a:lnTo>
                  <a:lnTo>
                    <a:pt x="6446240" y="1408671"/>
                  </a:lnTo>
                  <a:lnTo>
                    <a:pt x="6429032" y="1457223"/>
                  </a:lnTo>
                  <a:lnTo>
                    <a:pt x="6412662" y="1506232"/>
                  </a:lnTo>
                  <a:lnTo>
                    <a:pt x="6403289" y="1544624"/>
                  </a:lnTo>
                  <a:lnTo>
                    <a:pt x="6388595" y="1594573"/>
                  </a:lnTo>
                  <a:lnTo>
                    <a:pt x="6374727" y="1644992"/>
                  </a:lnTo>
                  <a:lnTo>
                    <a:pt x="6361697" y="1695869"/>
                  </a:lnTo>
                  <a:lnTo>
                    <a:pt x="6355677" y="1736115"/>
                  </a:lnTo>
                  <a:lnTo>
                    <a:pt x="6344310" y="1787918"/>
                  </a:lnTo>
                  <a:lnTo>
                    <a:pt x="6333769" y="1840179"/>
                  </a:lnTo>
                  <a:lnTo>
                    <a:pt x="6330239" y="1881809"/>
                  </a:lnTo>
                  <a:lnTo>
                    <a:pt x="6321349" y="1934997"/>
                  </a:lnTo>
                  <a:lnTo>
                    <a:pt x="6313297" y="1988629"/>
                  </a:lnTo>
                  <a:lnTo>
                    <a:pt x="6312230" y="2031631"/>
                  </a:lnTo>
                  <a:lnTo>
                    <a:pt x="6305816" y="2086190"/>
                  </a:lnTo>
                  <a:lnTo>
                    <a:pt x="6300216" y="2141207"/>
                  </a:lnTo>
                  <a:lnTo>
                    <a:pt x="6301613" y="2185568"/>
                  </a:lnTo>
                  <a:lnTo>
                    <a:pt x="6297650" y="2241499"/>
                  </a:lnTo>
                  <a:lnTo>
                    <a:pt x="6294513" y="2297874"/>
                  </a:lnTo>
                  <a:lnTo>
                    <a:pt x="6329642" y="2288336"/>
                  </a:lnTo>
                  <a:lnTo>
                    <a:pt x="6325908" y="2242667"/>
                  </a:lnTo>
                  <a:lnTo>
                    <a:pt x="6329223" y="2186394"/>
                  </a:lnTo>
                  <a:lnTo>
                    <a:pt x="6333414" y="2130590"/>
                  </a:lnTo>
                  <a:lnTo>
                    <a:pt x="6338481" y="2075294"/>
                  </a:lnTo>
                  <a:lnTo>
                    <a:pt x="6338265" y="2031580"/>
                  </a:lnTo>
                  <a:lnTo>
                    <a:pt x="6345110" y="1977263"/>
                  </a:lnTo>
                  <a:lnTo>
                    <a:pt x="6352832" y="1923427"/>
                  </a:lnTo>
                  <a:lnTo>
                    <a:pt x="6361455" y="1870100"/>
                  </a:lnTo>
                  <a:lnTo>
                    <a:pt x="6370955" y="1817268"/>
                  </a:lnTo>
                  <a:lnTo>
                    <a:pt x="6381369" y="1764931"/>
                  </a:lnTo>
                  <a:lnTo>
                    <a:pt x="6386500" y="1724190"/>
                  </a:lnTo>
                  <a:lnTo>
                    <a:pt x="6398704" y="1672844"/>
                  </a:lnTo>
                  <a:lnTo>
                    <a:pt x="6411811" y="1622005"/>
                  </a:lnTo>
                  <a:lnTo>
                    <a:pt x="6425819" y="1571675"/>
                  </a:lnTo>
                  <a:lnTo>
                    <a:pt x="6440729" y="1521853"/>
                  </a:lnTo>
                  <a:lnTo>
                    <a:pt x="6456566" y="1472526"/>
                  </a:lnTo>
                  <a:lnTo>
                    <a:pt x="6467132" y="1434807"/>
                  </a:lnTo>
                  <a:lnTo>
                    <a:pt x="6484785" y="1386497"/>
                  </a:lnTo>
                  <a:lnTo>
                    <a:pt x="6503352" y="1338694"/>
                  </a:lnTo>
                  <a:lnTo>
                    <a:pt x="6522847" y="1291412"/>
                  </a:lnTo>
                  <a:lnTo>
                    <a:pt x="6543256" y="1244638"/>
                  </a:lnTo>
                  <a:lnTo>
                    <a:pt x="6564363" y="1198245"/>
                  </a:lnTo>
                  <a:lnTo>
                    <a:pt x="6586588" y="1152486"/>
                  </a:lnTo>
                  <a:lnTo>
                    <a:pt x="6609931" y="1107338"/>
                  </a:lnTo>
                  <a:lnTo>
                    <a:pt x="6640563" y="1051712"/>
                  </a:lnTo>
                  <a:lnTo>
                    <a:pt x="6666128" y="1007808"/>
                  </a:lnTo>
                  <a:lnTo>
                    <a:pt x="6692786" y="964501"/>
                  </a:lnTo>
                  <a:lnTo>
                    <a:pt x="6720548" y="921816"/>
                  </a:lnTo>
                  <a:lnTo>
                    <a:pt x="6749415" y="879741"/>
                  </a:lnTo>
                  <a:lnTo>
                    <a:pt x="6779361" y="838263"/>
                  </a:lnTo>
                  <a:lnTo>
                    <a:pt x="6810400" y="797407"/>
                  </a:lnTo>
                  <a:lnTo>
                    <a:pt x="6842531" y="757135"/>
                  </a:lnTo>
                  <a:lnTo>
                    <a:pt x="6875742" y="717473"/>
                  </a:lnTo>
                  <a:lnTo>
                    <a:pt x="6910019" y="678408"/>
                  </a:lnTo>
                  <a:lnTo>
                    <a:pt x="6945376" y="639940"/>
                  </a:lnTo>
                  <a:lnTo>
                    <a:pt x="6981799" y="602068"/>
                  </a:lnTo>
                  <a:lnTo>
                    <a:pt x="7013118" y="575894"/>
                  </a:lnTo>
                  <a:lnTo>
                    <a:pt x="7051675" y="539203"/>
                  </a:lnTo>
                  <a:lnTo>
                    <a:pt x="7091286" y="503097"/>
                  </a:lnTo>
                  <a:lnTo>
                    <a:pt x="7125779" y="478688"/>
                  </a:lnTo>
                  <a:lnTo>
                    <a:pt x="7167486" y="443750"/>
                  </a:lnTo>
                  <a:lnTo>
                    <a:pt x="7210247" y="409409"/>
                  </a:lnTo>
                  <a:lnTo>
                    <a:pt x="7249007" y="387362"/>
                  </a:lnTo>
                  <a:lnTo>
                    <a:pt x="7295032" y="354825"/>
                  </a:lnTo>
                  <a:lnTo>
                    <a:pt x="7342010" y="322821"/>
                  </a:lnTo>
                  <a:lnTo>
                    <a:pt x="7383640" y="302374"/>
                  </a:lnTo>
                  <a:lnTo>
                    <a:pt x="7432103" y="271195"/>
                  </a:lnTo>
                  <a:lnTo>
                    <a:pt x="7474940" y="251421"/>
                  </a:lnTo>
                  <a:lnTo>
                    <a:pt x="7524343" y="220764"/>
                  </a:lnTo>
                  <a:lnTo>
                    <a:pt x="7611427" y="181991"/>
                  </a:lnTo>
                  <a:lnTo>
                    <a:pt x="7661173" y="151523"/>
                  </a:lnTo>
                  <a:lnTo>
                    <a:pt x="7705763" y="132727"/>
                  </a:lnTo>
                  <a:lnTo>
                    <a:pt x="7757427" y="103314"/>
                  </a:lnTo>
                  <a:lnTo>
                    <a:pt x="7804264" y="85775"/>
                  </a:lnTo>
                  <a:lnTo>
                    <a:pt x="7852931" y="69240"/>
                  </a:lnTo>
                  <a:lnTo>
                    <a:pt x="7903883" y="53975"/>
                  </a:lnTo>
                  <a:lnTo>
                    <a:pt x="7958315" y="40640"/>
                  </a:lnTo>
                  <a:lnTo>
                    <a:pt x="8015033" y="28575"/>
                  </a:lnTo>
                  <a:lnTo>
                    <a:pt x="8067281" y="28562"/>
                  </a:lnTo>
                  <a:lnTo>
                    <a:pt x="8174736" y="30187"/>
                  </a:lnTo>
                  <a:lnTo>
                    <a:pt x="8222653" y="42291"/>
                  </a:lnTo>
                  <a:lnTo>
                    <a:pt x="8276222" y="43014"/>
                  </a:lnTo>
                  <a:lnTo>
                    <a:pt x="8322564" y="54254"/>
                  </a:lnTo>
                  <a:lnTo>
                    <a:pt x="8367293" y="64579"/>
                  </a:lnTo>
                  <a:lnTo>
                    <a:pt x="8654390" y="137007"/>
                  </a:lnTo>
                  <a:lnTo>
                    <a:pt x="8696604" y="160477"/>
                  </a:lnTo>
                  <a:lnTo>
                    <a:pt x="8793759" y="185432"/>
                  </a:lnTo>
                  <a:lnTo>
                    <a:pt x="8836342" y="209105"/>
                  </a:lnTo>
                  <a:lnTo>
                    <a:pt x="8894953" y="227164"/>
                  </a:lnTo>
                  <a:lnTo>
                    <a:pt x="8940305" y="252374"/>
                  </a:lnTo>
                  <a:lnTo>
                    <a:pt x="8991829" y="266496"/>
                  </a:lnTo>
                  <a:lnTo>
                    <a:pt x="9036926" y="291566"/>
                  </a:lnTo>
                  <a:lnTo>
                    <a:pt x="9087053" y="304901"/>
                  </a:lnTo>
                  <a:close/>
                </a:path>
                <a:path w="9087485" h="2610484">
                  <a:moveTo>
                    <a:pt x="9087218" y="406704"/>
                  </a:moveTo>
                  <a:lnTo>
                    <a:pt x="9087155" y="377609"/>
                  </a:lnTo>
                  <a:lnTo>
                    <a:pt x="9064765" y="379691"/>
                  </a:lnTo>
                  <a:lnTo>
                    <a:pt x="9019515" y="369062"/>
                  </a:lnTo>
                  <a:lnTo>
                    <a:pt x="8917026" y="370217"/>
                  </a:lnTo>
                  <a:lnTo>
                    <a:pt x="8861019" y="382663"/>
                  </a:lnTo>
                  <a:lnTo>
                    <a:pt x="8806739" y="396087"/>
                  </a:lnTo>
                  <a:lnTo>
                    <a:pt x="8754821" y="410806"/>
                  </a:lnTo>
                  <a:lnTo>
                    <a:pt x="8705837" y="427164"/>
                  </a:lnTo>
                  <a:lnTo>
                    <a:pt x="8656460" y="457835"/>
                  </a:lnTo>
                  <a:lnTo>
                    <a:pt x="8617039" y="479513"/>
                  </a:lnTo>
                  <a:lnTo>
                    <a:pt x="8574748" y="514134"/>
                  </a:lnTo>
                  <a:lnTo>
                    <a:pt x="8535314" y="550329"/>
                  </a:lnTo>
                  <a:lnTo>
                    <a:pt x="8498268" y="587857"/>
                  </a:lnTo>
                  <a:lnTo>
                    <a:pt x="8463153" y="626452"/>
                  </a:lnTo>
                  <a:lnTo>
                    <a:pt x="8429485" y="665861"/>
                  </a:lnTo>
                  <a:lnTo>
                    <a:pt x="8396808" y="705815"/>
                  </a:lnTo>
                  <a:lnTo>
                    <a:pt x="8332559" y="786333"/>
                  </a:lnTo>
                  <a:lnTo>
                    <a:pt x="8299920" y="826312"/>
                  </a:lnTo>
                  <a:lnTo>
                    <a:pt x="8266290" y="865746"/>
                  </a:lnTo>
                  <a:lnTo>
                    <a:pt x="8231225" y="904379"/>
                  </a:lnTo>
                  <a:lnTo>
                    <a:pt x="8194281" y="941959"/>
                  </a:lnTo>
                  <a:lnTo>
                    <a:pt x="8155013" y="978242"/>
                  </a:lnTo>
                  <a:lnTo>
                    <a:pt x="8112430" y="1012698"/>
                  </a:lnTo>
                  <a:lnTo>
                    <a:pt x="8067357" y="1045756"/>
                  </a:lnTo>
                  <a:lnTo>
                    <a:pt x="8020482" y="1077823"/>
                  </a:lnTo>
                  <a:lnTo>
                    <a:pt x="7978699" y="1098181"/>
                  </a:lnTo>
                  <a:lnTo>
                    <a:pt x="7892720" y="1152093"/>
                  </a:lnTo>
                  <a:lnTo>
                    <a:pt x="7855153" y="1174800"/>
                  </a:lnTo>
                  <a:lnTo>
                    <a:pt x="7818069" y="1197787"/>
                  </a:lnTo>
                  <a:lnTo>
                    <a:pt x="7781887" y="1221257"/>
                  </a:lnTo>
                  <a:lnTo>
                    <a:pt x="7738745" y="1255395"/>
                  </a:lnTo>
                  <a:lnTo>
                    <a:pt x="7703248" y="1279258"/>
                  </a:lnTo>
                  <a:lnTo>
                    <a:pt x="7662939" y="1314970"/>
                  </a:lnTo>
                  <a:lnTo>
                    <a:pt x="7630058" y="1340281"/>
                  </a:lnTo>
                  <a:lnTo>
                    <a:pt x="7592136" y="1377315"/>
                  </a:lnTo>
                  <a:lnTo>
                    <a:pt x="7555255" y="1414932"/>
                  </a:lnTo>
                  <a:lnTo>
                    <a:pt x="7525461" y="1441970"/>
                  </a:lnTo>
                  <a:lnTo>
                    <a:pt x="7490307" y="1480540"/>
                  </a:lnTo>
                  <a:lnTo>
                    <a:pt x="7455852" y="1519516"/>
                  </a:lnTo>
                  <a:lnTo>
                    <a:pt x="7421994" y="1558810"/>
                  </a:lnTo>
                  <a:lnTo>
                    <a:pt x="7388606" y="1598371"/>
                  </a:lnTo>
                  <a:lnTo>
                    <a:pt x="7361758" y="1627035"/>
                  </a:lnTo>
                  <a:lnTo>
                    <a:pt x="7329005" y="1666951"/>
                  </a:lnTo>
                  <a:lnTo>
                    <a:pt x="7263384" y="1746707"/>
                  </a:lnTo>
                  <a:lnTo>
                    <a:pt x="7230199" y="1786382"/>
                  </a:lnTo>
                  <a:lnTo>
                    <a:pt x="7196709" y="1825891"/>
                  </a:lnTo>
                  <a:lnTo>
                    <a:pt x="7162800" y="1865160"/>
                  </a:lnTo>
                  <a:lnTo>
                    <a:pt x="7128319" y="1904123"/>
                  </a:lnTo>
                  <a:lnTo>
                    <a:pt x="7093153" y="1942693"/>
                  </a:lnTo>
                  <a:lnTo>
                    <a:pt x="7057174" y="1980806"/>
                  </a:lnTo>
                  <a:lnTo>
                    <a:pt x="7020242" y="2018398"/>
                  </a:lnTo>
                  <a:lnTo>
                    <a:pt x="6982231" y="2055393"/>
                  </a:lnTo>
                  <a:lnTo>
                    <a:pt x="6949186" y="2080602"/>
                  </a:lnTo>
                  <a:lnTo>
                    <a:pt x="6908622" y="2116188"/>
                  </a:lnTo>
                  <a:lnTo>
                    <a:pt x="6866598" y="2150935"/>
                  </a:lnTo>
                  <a:lnTo>
                    <a:pt x="6829145" y="2173706"/>
                  </a:lnTo>
                  <a:lnTo>
                    <a:pt x="6783781" y="2206612"/>
                  </a:lnTo>
                  <a:lnTo>
                    <a:pt x="6742747" y="2227389"/>
                  </a:lnTo>
                  <a:lnTo>
                    <a:pt x="6704089" y="2249500"/>
                  </a:lnTo>
                  <a:lnTo>
                    <a:pt x="6662445" y="2269934"/>
                  </a:lnTo>
                  <a:lnTo>
                    <a:pt x="6617767" y="2288692"/>
                  </a:lnTo>
                  <a:lnTo>
                    <a:pt x="6570053" y="2305748"/>
                  </a:lnTo>
                  <a:lnTo>
                    <a:pt x="6519240" y="2321090"/>
                  </a:lnTo>
                  <a:lnTo>
                    <a:pt x="6471501" y="2323617"/>
                  </a:lnTo>
                  <a:lnTo>
                    <a:pt x="6420612" y="2324379"/>
                  </a:lnTo>
                  <a:lnTo>
                    <a:pt x="6366561" y="2323388"/>
                  </a:lnTo>
                  <a:lnTo>
                    <a:pt x="6315481" y="2309520"/>
                  </a:lnTo>
                  <a:lnTo>
                    <a:pt x="6309284" y="2335149"/>
                  </a:lnTo>
                  <a:lnTo>
                    <a:pt x="6358458" y="2347950"/>
                  </a:lnTo>
                  <a:lnTo>
                    <a:pt x="6404826" y="2359202"/>
                  </a:lnTo>
                  <a:lnTo>
                    <a:pt x="6454597" y="2357805"/>
                  </a:lnTo>
                  <a:lnTo>
                    <a:pt x="6501625" y="2354897"/>
                  </a:lnTo>
                  <a:lnTo>
                    <a:pt x="6552108" y="2339365"/>
                  </a:lnTo>
                  <a:lnTo>
                    <a:pt x="6593751" y="2333460"/>
                  </a:lnTo>
                  <a:lnTo>
                    <a:pt x="6638899" y="2314968"/>
                  </a:lnTo>
                  <a:lnTo>
                    <a:pt x="6681432" y="2295017"/>
                  </a:lnTo>
                  <a:lnTo>
                    <a:pt x="6721373" y="2273630"/>
                  </a:lnTo>
                  <a:lnTo>
                    <a:pt x="6752577" y="2261920"/>
                  </a:lnTo>
                  <a:lnTo>
                    <a:pt x="6798894" y="2229548"/>
                  </a:lnTo>
                  <a:lnTo>
                    <a:pt x="6837350" y="2207336"/>
                  </a:lnTo>
                  <a:lnTo>
                    <a:pt x="6874230" y="2184247"/>
                  </a:lnTo>
                  <a:lnTo>
                    <a:pt x="6915810" y="2149246"/>
                  </a:lnTo>
                  <a:lnTo>
                    <a:pt x="6956044" y="2113483"/>
                  </a:lnTo>
                  <a:lnTo>
                    <a:pt x="6988861" y="2088134"/>
                  </a:lnTo>
                  <a:lnTo>
                    <a:pt x="7026707" y="2051050"/>
                  </a:lnTo>
                  <a:lnTo>
                    <a:pt x="7063524" y="2013407"/>
                  </a:lnTo>
                  <a:lnTo>
                    <a:pt x="7093267" y="1986343"/>
                  </a:lnTo>
                  <a:lnTo>
                    <a:pt x="7128370" y="1947735"/>
                  </a:lnTo>
                  <a:lnTo>
                    <a:pt x="7162774" y="1908746"/>
                  </a:lnTo>
                  <a:lnTo>
                    <a:pt x="7196595" y="1869427"/>
                  </a:lnTo>
                  <a:lnTo>
                    <a:pt x="7223773" y="1840941"/>
                  </a:lnTo>
                  <a:lnTo>
                    <a:pt x="7256754" y="1801152"/>
                  </a:lnTo>
                  <a:lnTo>
                    <a:pt x="7289482" y="1761223"/>
                  </a:lnTo>
                  <a:lnTo>
                    <a:pt x="7355205" y="1681518"/>
                  </a:lnTo>
                  <a:lnTo>
                    <a:pt x="7388530" y="1641919"/>
                  </a:lnTo>
                  <a:lnTo>
                    <a:pt x="7422159" y="1602498"/>
                  </a:lnTo>
                  <a:lnTo>
                    <a:pt x="7456233" y="1563319"/>
                  </a:lnTo>
                  <a:lnTo>
                    <a:pt x="7490879" y="1524457"/>
                  </a:lnTo>
                  <a:lnTo>
                    <a:pt x="7526248" y="1486001"/>
                  </a:lnTo>
                  <a:lnTo>
                    <a:pt x="7562456" y="1448003"/>
                  </a:lnTo>
                  <a:lnTo>
                    <a:pt x="7599654" y="1410563"/>
                  </a:lnTo>
                  <a:lnTo>
                    <a:pt x="7637970" y="1373733"/>
                  </a:lnTo>
                  <a:lnTo>
                    <a:pt x="7677531" y="1337602"/>
                  </a:lnTo>
                  <a:lnTo>
                    <a:pt x="7712291" y="1313345"/>
                  </a:lnTo>
                  <a:lnTo>
                    <a:pt x="7754760" y="1278826"/>
                  </a:lnTo>
                  <a:lnTo>
                    <a:pt x="7798867" y="1245222"/>
                  </a:lnTo>
                  <a:lnTo>
                    <a:pt x="7834719" y="1221562"/>
                  </a:lnTo>
                  <a:lnTo>
                    <a:pt x="7871549" y="1198460"/>
                  </a:lnTo>
                  <a:lnTo>
                    <a:pt x="7908950" y="1175651"/>
                  </a:lnTo>
                  <a:lnTo>
                    <a:pt x="7946466" y="1152918"/>
                  </a:lnTo>
                  <a:lnTo>
                    <a:pt x="7988998" y="1132979"/>
                  </a:lnTo>
                  <a:lnTo>
                    <a:pt x="8037309" y="1101712"/>
                  </a:lnTo>
                  <a:lnTo>
                    <a:pt x="8084540" y="1069848"/>
                  </a:lnTo>
                  <a:lnTo>
                    <a:pt x="8130019" y="1037005"/>
                  </a:lnTo>
                  <a:lnTo>
                    <a:pt x="8173072" y="1002817"/>
                  </a:lnTo>
                  <a:lnTo>
                    <a:pt x="8212696" y="966724"/>
                  </a:lnTo>
                  <a:lnTo>
                    <a:pt x="8249920" y="929297"/>
                  </a:lnTo>
                  <a:lnTo>
                    <a:pt x="8285188" y="890778"/>
                  </a:lnTo>
                  <a:lnTo>
                    <a:pt x="8318982" y="851446"/>
                  </a:lnTo>
                  <a:lnTo>
                    <a:pt x="8351774" y="811555"/>
                  </a:lnTo>
                  <a:lnTo>
                    <a:pt x="8384019" y="771359"/>
                  </a:lnTo>
                  <a:lnTo>
                    <a:pt x="8422399" y="720039"/>
                  </a:lnTo>
                  <a:lnTo>
                    <a:pt x="8454987" y="680034"/>
                  </a:lnTo>
                  <a:lnTo>
                    <a:pt x="8488426" y="640499"/>
                  </a:lnTo>
                  <a:lnTo>
                    <a:pt x="8523160" y="601687"/>
                  </a:lnTo>
                  <a:lnTo>
                    <a:pt x="8553513" y="574967"/>
                  </a:lnTo>
                  <a:lnTo>
                    <a:pt x="8592274" y="538391"/>
                  </a:lnTo>
                  <a:lnTo>
                    <a:pt x="8633739" y="503326"/>
                  </a:lnTo>
                  <a:lnTo>
                    <a:pt x="8672208" y="481126"/>
                  </a:lnTo>
                  <a:lnTo>
                    <a:pt x="8720493" y="449846"/>
                  </a:lnTo>
                  <a:lnTo>
                    <a:pt x="8768093" y="432714"/>
                  </a:lnTo>
                  <a:lnTo>
                    <a:pt x="8818588" y="417195"/>
                  </a:lnTo>
                  <a:lnTo>
                    <a:pt x="8871394" y="402958"/>
                  </a:lnTo>
                  <a:lnTo>
                    <a:pt x="8919743" y="400773"/>
                  </a:lnTo>
                  <a:lnTo>
                    <a:pt x="9019210" y="397954"/>
                  </a:lnTo>
                  <a:lnTo>
                    <a:pt x="9062987" y="407758"/>
                  </a:lnTo>
                  <a:lnTo>
                    <a:pt x="9087218" y="406704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EB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200489" y="1498477"/>
            <a:ext cx="2893695" cy="220979"/>
            <a:chOff x="14200489" y="1498477"/>
            <a:chExt cx="2893695" cy="220979"/>
          </a:xfrm>
        </p:grpSpPr>
        <p:sp>
          <p:nvSpPr>
            <p:cNvPr id="4" name="object 4"/>
            <p:cNvSpPr/>
            <p:nvPr/>
          </p:nvSpPr>
          <p:spPr>
            <a:xfrm>
              <a:off x="15471506" y="1498477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13" y="0"/>
                  </a:moveTo>
                  <a:lnTo>
                    <a:pt x="345512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2"/>
                  </a:lnTo>
                  <a:lnTo>
                    <a:pt x="166495" y="44370"/>
                  </a:lnTo>
                  <a:lnTo>
                    <a:pt x="127904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1"/>
                  </a:lnTo>
                  <a:lnTo>
                    <a:pt x="1572220" y="143266"/>
                  </a:lnTo>
                  <a:lnTo>
                    <a:pt x="1539273" y="107057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13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200489" y="1498478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20" y="0"/>
                  </a:moveTo>
                  <a:lnTo>
                    <a:pt x="345504" y="0"/>
                  </a:lnTo>
                  <a:lnTo>
                    <a:pt x="297932" y="2934"/>
                  </a:lnTo>
                  <a:lnTo>
                    <a:pt x="251866" y="11552"/>
                  </a:lnTo>
                  <a:lnTo>
                    <a:pt x="207935" y="25482"/>
                  </a:lnTo>
                  <a:lnTo>
                    <a:pt x="166496" y="44369"/>
                  </a:lnTo>
                  <a:lnTo>
                    <a:pt x="127904" y="67860"/>
                  </a:lnTo>
                  <a:lnTo>
                    <a:pt x="92517" y="95599"/>
                  </a:lnTo>
                  <a:lnTo>
                    <a:pt x="60690" y="127232"/>
                  </a:lnTo>
                  <a:lnTo>
                    <a:pt x="32782" y="162405"/>
                  </a:lnTo>
                  <a:lnTo>
                    <a:pt x="9149" y="200763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1" y="143266"/>
                  </a:lnTo>
                  <a:lnTo>
                    <a:pt x="1539273" y="107056"/>
                  </a:lnTo>
                  <a:lnTo>
                    <a:pt x="1502207" y="75592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007363" y="1300599"/>
            <a:ext cx="16230600" cy="7965440"/>
            <a:chOff x="1007363" y="1300599"/>
            <a:chExt cx="16230600" cy="7965440"/>
          </a:xfrm>
        </p:grpSpPr>
        <p:sp>
          <p:nvSpPr>
            <p:cNvPr id="7" name="object 7"/>
            <p:cNvSpPr/>
            <p:nvPr/>
          </p:nvSpPr>
          <p:spPr>
            <a:xfrm>
              <a:off x="10081118" y="1498478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20" y="0"/>
                  </a:moveTo>
                  <a:lnTo>
                    <a:pt x="345505" y="0"/>
                  </a:lnTo>
                  <a:lnTo>
                    <a:pt x="297932" y="2934"/>
                  </a:lnTo>
                  <a:lnTo>
                    <a:pt x="251866" y="11552"/>
                  </a:lnTo>
                  <a:lnTo>
                    <a:pt x="207935" y="25482"/>
                  </a:lnTo>
                  <a:lnTo>
                    <a:pt x="166496" y="44370"/>
                  </a:lnTo>
                  <a:lnTo>
                    <a:pt x="127904" y="67860"/>
                  </a:lnTo>
                  <a:lnTo>
                    <a:pt x="92516" y="95599"/>
                  </a:lnTo>
                  <a:lnTo>
                    <a:pt x="60690" y="127232"/>
                  </a:lnTo>
                  <a:lnTo>
                    <a:pt x="32782" y="162405"/>
                  </a:lnTo>
                  <a:lnTo>
                    <a:pt x="9149" y="200763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2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20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811626" y="1498477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14" y="0"/>
                  </a:moveTo>
                  <a:lnTo>
                    <a:pt x="345509" y="0"/>
                  </a:lnTo>
                  <a:lnTo>
                    <a:pt x="297931" y="2935"/>
                  </a:lnTo>
                  <a:lnTo>
                    <a:pt x="251866" y="11552"/>
                  </a:lnTo>
                  <a:lnTo>
                    <a:pt x="207935" y="25482"/>
                  </a:lnTo>
                  <a:lnTo>
                    <a:pt x="166495" y="44370"/>
                  </a:lnTo>
                  <a:lnTo>
                    <a:pt x="127903" y="67860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18918" y="1498478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21" y="0"/>
                  </a:moveTo>
                  <a:lnTo>
                    <a:pt x="345503" y="0"/>
                  </a:lnTo>
                  <a:lnTo>
                    <a:pt x="297932" y="2934"/>
                  </a:lnTo>
                  <a:lnTo>
                    <a:pt x="251866" y="11552"/>
                  </a:lnTo>
                  <a:lnTo>
                    <a:pt x="207935" y="25482"/>
                  </a:lnTo>
                  <a:lnTo>
                    <a:pt x="166496" y="44369"/>
                  </a:lnTo>
                  <a:lnTo>
                    <a:pt x="127904" y="67860"/>
                  </a:lnTo>
                  <a:lnTo>
                    <a:pt x="92517" y="95599"/>
                  </a:lnTo>
                  <a:lnTo>
                    <a:pt x="60690" y="127232"/>
                  </a:lnTo>
                  <a:lnTo>
                    <a:pt x="32782" y="162405"/>
                  </a:lnTo>
                  <a:lnTo>
                    <a:pt x="9149" y="200763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1" y="143266"/>
                  </a:lnTo>
                  <a:lnTo>
                    <a:pt x="1539273" y="107056"/>
                  </a:lnTo>
                  <a:lnTo>
                    <a:pt x="1502207" y="75592"/>
                  </a:lnTo>
                  <a:lnTo>
                    <a:pt x="1461552" y="49175"/>
                  </a:lnTo>
                  <a:lnTo>
                    <a:pt x="1417840" y="28104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21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78026" y="1498478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15" y="0"/>
                  </a:moveTo>
                  <a:lnTo>
                    <a:pt x="345509" y="0"/>
                  </a:lnTo>
                  <a:lnTo>
                    <a:pt x="297931" y="2935"/>
                  </a:lnTo>
                  <a:lnTo>
                    <a:pt x="251866" y="11552"/>
                  </a:lnTo>
                  <a:lnTo>
                    <a:pt x="207935" y="25482"/>
                  </a:lnTo>
                  <a:lnTo>
                    <a:pt x="166495" y="44370"/>
                  </a:lnTo>
                  <a:lnTo>
                    <a:pt x="127903" y="67860"/>
                  </a:lnTo>
                  <a:lnTo>
                    <a:pt x="92516" y="95599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15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08389" y="1498477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90" h="220980">
                  <a:moveTo>
                    <a:pt x="1272826" y="0"/>
                  </a:moveTo>
                  <a:lnTo>
                    <a:pt x="345220" y="0"/>
                  </a:lnTo>
                  <a:lnTo>
                    <a:pt x="297678" y="2935"/>
                  </a:lnTo>
                  <a:lnTo>
                    <a:pt x="251652" y="11553"/>
                  </a:lnTo>
                  <a:lnTo>
                    <a:pt x="207758" y="25483"/>
                  </a:lnTo>
                  <a:lnTo>
                    <a:pt x="166354" y="44370"/>
                  </a:lnTo>
                  <a:lnTo>
                    <a:pt x="127795" y="67861"/>
                  </a:lnTo>
                  <a:lnTo>
                    <a:pt x="92437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0" y="200764"/>
                  </a:lnTo>
                  <a:lnTo>
                    <a:pt x="0" y="220594"/>
                  </a:lnTo>
                  <a:lnTo>
                    <a:pt x="1621272" y="220594"/>
                  </a:lnTo>
                  <a:lnTo>
                    <a:pt x="1599156" y="183921"/>
                  </a:lnTo>
                  <a:lnTo>
                    <a:pt x="1570882" y="143266"/>
                  </a:lnTo>
                  <a:lnTo>
                    <a:pt x="1537962" y="107057"/>
                  </a:lnTo>
                  <a:lnTo>
                    <a:pt x="1500928" y="75593"/>
                  </a:lnTo>
                  <a:lnTo>
                    <a:pt x="1460308" y="49176"/>
                  </a:lnTo>
                  <a:lnTo>
                    <a:pt x="1416632" y="28105"/>
                  </a:lnTo>
                  <a:lnTo>
                    <a:pt x="1370432" y="12683"/>
                  </a:lnTo>
                  <a:lnTo>
                    <a:pt x="1322237" y="3209"/>
                  </a:lnTo>
                  <a:lnTo>
                    <a:pt x="1272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5826" y="1498478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16" y="0"/>
                  </a:moveTo>
                  <a:lnTo>
                    <a:pt x="345508" y="0"/>
                  </a:lnTo>
                  <a:lnTo>
                    <a:pt x="297932" y="2934"/>
                  </a:lnTo>
                  <a:lnTo>
                    <a:pt x="251866" y="11552"/>
                  </a:lnTo>
                  <a:lnTo>
                    <a:pt x="207935" y="25482"/>
                  </a:lnTo>
                  <a:lnTo>
                    <a:pt x="166495" y="44370"/>
                  </a:lnTo>
                  <a:lnTo>
                    <a:pt x="127903" y="67860"/>
                  </a:lnTo>
                  <a:lnTo>
                    <a:pt x="92516" y="95599"/>
                  </a:lnTo>
                  <a:lnTo>
                    <a:pt x="60690" y="127233"/>
                  </a:lnTo>
                  <a:lnTo>
                    <a:pt x="32782" y="162405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16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60489" y="1498477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89" h="220980">
                  <a:moveTo>
                    <a:pt x="1272826" y="0"/>
                  </a:moveTo>
                  <a:lnTo>
                    <a:pt x="345219" y="0"/>
                  </a:lnTo>
                  <a:lnTo>
                    <a:pt x="297678" y="2935"/>
                  </a:lnTo>
                  <a:lnTo>
                    <a:pt x="251651" y="11553"/>
                  </a:lnTo>
                  <a:lnTo>
                    <a:pt x="207758" y="25483"/>
                  </a:lnTo>
                  <a:lnTo>
                    <a:pt x="166353" y="44370"/>
                  </a:lnTo>
                  <a:lnTo>
                    <a:pt x="127794" y="67861"/>
                  </a:lnTo>
                  <a:lnTo>
                    <a:pt x="92437" y="95600"/>
                  </a:lnTo>
                  <a:lnTo>
                    <a:pt x="60638" y="127233"/>
                  </a:lnTo>
                  <a:lnTo>
                    <a:pt x="32754" y="162406"/>
                  </a:lnTo>
                  <a:lnTo>
                    <a:pt x="9140" y="200764"/>
                  </a:lnTo>
                  <a:lnTo>
                    <a:pt x="0" y="220594"/>
                  </a:lnTo>
                  <a:lnTo>
                    <a:pt x="1621272" y="220594"/>
                  </a:lnTo>
                  <a:lnTo>
                    <a:pt x="1599155" y="183921"/>
                  </a:lnTo>
                  <a:lnTo>
                    <a:pt x="1570882" y="143266"/>
                  </a:lnTo>
                  <a:lnTo>
                    <a:pt x="1537962" y="107057"/>
                  </a:lnTo>
                  <a:lnTo>
                    <a:pt x="1500928" y="75593"/>
                  </a:lnTo>
                  <a:lnTo>
                    <a:pt x="1460307" y="49175"/>
                  </a:lnTo>
                  <a:lnTo>
                    <a:pt x="1416632" y="28105"/>
                  </a:lnTo>
                  <a:lnTo>
                    <a:pt x="1370432" y="12683"/>
                  </a:lnTo>
                  <a:lnTo>
                    <a:pt x="1322237" y="3209"/>
                  </a:lnTo>
                  <a:lnTo>
                    <a:pt x="1272826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47758" y="1498478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16" y="0"/>
                  </a:moveTo>
                  <a:lnTo>
                    <a:pt x="345508" y="0"/>
                  </a:lnTo>
                  <a:lnTo>
                    <a:pt x="297932" y="2934"/>
                  </a:lnTo>
                  <a:lnTo>
                    <a:pt x="251866" y="11552"/>
                  </a:lnTo>
                  <a:lnTo>
                    <a:pt x="207935" y="25482"/>
                  </a:lnTo>
                  <a:lnTo>
                    <a:pt x="166495" y="44370"/>
                  </a:lnTo>
                  <a:lnTo>
                    <a:pt x="127904" y="67860"/>
                  </a:lnTo>
                  <a:lnTo>
                    <a:pt x="92516" y="95599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07364" y="1300606"/>
              <a:ext cx="16230600" cy="7965440"/>
            </a:xfrm>
            <a:custGeom>
              <a:avLst/>
              <a:gdLst/>
              <a:ahLst/>
              <a:cxnLst/>
              <a:rect l="l" t="t" r="r" b="b"/>
              <a:pathLst>
                <a:path w="16230600" h="7965440">
                  <a:moveTo>
                    <a:pt x="16230600" y="542544"/>
                  </a:moveTo>
                  <a:lnTo>
                    <a:pt x="16223780" y="500507"/>
                  </a:lnTo>
                  <a:lnTo>
                    <a:pt x="16204845" y="463943"/>
                  </a:lnTo>
                  <a:lnTo>
                    <a:pt x="16175978" y="435076"/>
                  </a:lnTo>
                  <a:lnTo>
                    <a:pt x="16166719" y="430288"/>
                  </a:lnTo>
                  <a:lnTo>
                    <a:pt x="16166719" y="542544"/>
                  </a:lnTo>
                  <a:lnTo>
                    <a:pt x="16166719" y="7832052"/>
                  </a:lnTo>
                  <a:lnTo>
                    <a:pt x="16161220" y="7858963"/>
                  </a:lnTo>
                  <a:lnTo>
                    <a:pt x="16146285" y="7881010"/>
                  </a:lnTo>
                  <a:lnTo>
                    <a:pt x="16124225" y="7895933"/>
                  </a:lnTo>
                  <a:lnTo>
                    <a:pt x="16097377" y="7901406"/>
                  </a:lnTo>
                  <a:lnTo>
                    <a:pt x="133261" y="7901406"/>
                  </a:lnTo>
                  <a:lnTo>
                    <a:pt x="106349" y="7895933"/>
                  </a:lnTo>
                  <a:lnTo>
                    <a:pt x="84302" y="7881010"/>
                  </a:lnTo>
                  <a:lnTo>
                    <a:pt x="69380" y="7858963"/>
                  </a:lnTo>
                  <a:lnTo>
                    <a:pt x="63906" y="7832052"/>
                  </a:lnTo>
                  <a:lnTo>
                    <a:pt x="63906" y="542544"/>
                  </a:lnTo>
                  <a:lnTo>
                    <a:pt x="69380" y="515645"/>
                  </a:lnTo>
                  <a:lnTo>
                    <a:pt x="84302" y="493585"/>
                  </a:lnTo>
                  <a:lnTo>
                    <a:pt x="106349" y="478688"/>
                  </a:lnTo>
                  <a:lnTo>
                    <a:pt x="133261" y="473202"/>
                  </a:lnTo>
                  <a:lnTo>
                    <a:pt x="16097377" y="473202"/>
                  </a:lnTo>
                  <a:lnTo>
                    <a:pt x="16124225" y="478688"/>
                  </a:lnTo>
                  <a:lnTo>
                    <a:pt x="16146285" y="493585"/>
                  </a:lnTo>
                  <a:lnTo>
                    <a:pt x="16161220" y="515645"/>
                  </a:lnTo>
                  <a:lnTo>
                    <a:pt x="16166719" y="542544"/>
                  </a:lnTo>
                  <a:lnTo>
                    <a:pt x="16166719" y="430288"/>
                  </a:lnTo>
                  <a:lnTo>
                    <a:pt x="16139414" y="416140"/>
                  </a:lnTo>
                  <a:lnTo>
                    <a:pt x="16097377" y="409321"/>
                  </a:lnTo>
                  <a:lnTo>
                    <a:pt x="13689851" y="409321"/>
                  </a:lnTo>
                  <a:lnTo>
                    <a:pt x="13653415" y="348907"/>
                  </a:lnTo>
                  <a:lnTo>
                    <a:pt x="13625970" y="306755"/>
                  </a:lnTo>
                  <a:lnTo>
                    <a:pt x="13595871" y="266928"/>
                  </a:lnTo>
                  <a:lnTo>
                    <a:pt x="13563295" y="229514"/>
                  </a:lnTo>
                  <a:lnTo>
                    <a:pt x="13528383" y="194602"/>
                  </a:lnTo>
                  <a:lnTo>
                    <a:pt x="13491286" y="162255"/>
                  </a:lnTo>
                  <a:lnTo>
                    <a:pt x="13452158" y="132588"/>
                  </a:lnTo>
                  <a:lnTo>
                    <a:pt x="13411149" y="105676"/>
                  </a:lnTo>
                  <a:lnTo>
                    <a:pt x="13368414" y="81610"/>
                  </a:lnTo>
                  <a:lnTo>
                    <a:pt x="13324116" y="60477"/>
                  </a:lnTo>
                  <a:lnTo>
                    <a:pt x="13278396" y="42341"/>
                  </a:lnTo>
                  <a:lnTo>
                    <a:pt x="13231406" y="27317"/>
                  </a:lnTo>
                  <a:lnTo>
                    <a:pt x="13183299" y="15481"/>
                  </a:lnTo>
                  <a:lnTo>
                    <a:pt x="13134226" y="6921"/>
                  </a:lnTo>
                  <a:lnTo>
                    <a:pt x="13084353" y="1727"/>
                  </a:lnTo>
                  <a:lnTo>
                    <a:pt x="13034696" y="0"/>
                  </a:lnTo>
                  <a:lnTo>
                    <a:pt x="11273955" y="0"/>
                  </a:lnTo>
                  <a:lnTo>
                    <a:pt x="11227359" y="1498"/>
                  </a:lnTo>
                  <a:lnTo>
                    <a:pt x="11180636" y="6019"/>
                  </a:lnTo>
                  <a:lnTo>
                    <a:pt x="11134839" y="13436"/>
                  </a:lnTo>
                  <a:lnTo>
                    <a:pt x="11090059" y="23672"/>
                  </a:lnTo>
                  <a:lnTo>
                    <a:pt x="11046384" y="36601"/>
                  </a:lnTo>
                  <a:lnTo>
                    <a:pt x="11003915" y="52158"/>
                  </a:lnTo>
                  <a:lnTo>
                    <a:pt x="10962742" y="70231"/>
                  </a:lnTo>
                  <a:lnTo>
                    <a:pt x="10922965" y="90728"/>
                  </a:lnTo>
                  <a:lnTo>
                    <a:pt x="10884675" y="113563"/>
                  </a:lnTo>
                  <a:lnTo>
                    <a:pt x="10847959" y="138633"/>
                  </a:lnTo>
                  <a:lnTo>
                    <a:pt x="10812945" y="165849"/>
                  </a:lnTo>
                  <a:lnTo>
                    <a:pt x="10779684" y="195110"/>
                  </a:lnTo>
                  <a:lnTo>
                    <a:pt x="10748302" y="226326"/>
                  </a:lnTo>
                  <a:lnTo>
                    <a:pt x="10718889" y="259397"/>
                  </a:lnTo>
                  <a:lnTo>
                    <a:pt x="10691533" y="294233"/>
                  </a:lnTo>
                  <a:lnTo>
                    <a:pt x="10666324" y="330746"/>
                  </a:lnTo>
                  <a:lnTo>
                    <a:pt x="10643375" y="368833"/>
                  </a:lnTo>
                  <a:lnTo>
                    <a:pt x="10622763" y="408393"/>
                  </a:lnTo>
                  <a:lnTo>
                    <a:pt x="10622344" y="409321"/>
                  </a:lnTo>
                  <a:lnTo>
                    <a:pt x="1944624" y="409321"/>
                  </a:lnTo>
                  <a:lnTo>
                    <a:pt x="1899729" y="341147"/>
                  </a:lnTo>
                  <a:lnTo>
                    <a:pt x="1866785" y="304939"/>
                  </a:lnTo>
                  <a:lnTo>
                    <a:pt x="1829714" y="273469"/>
                  </a:lnTo>
                  <a:lnTo>
                    <a:pt x="1789061" y="247053"/>
                  </a:lnTo>
                  <a:lnTo>
                    <a:pt x="1745348" y="225983"/>
                  </a:lnTo>
                  <a:lnTo>
                    <a:pt x="1699107" y="210566"/>
                  </a:lnTo>
                  <a:lnTo>
                    <a:pt x="1650873" y="201091"/>
                  </a:lnTo>
                  <a:lnTo>
                    <a:pt x="1601431" y="197878"/>
                  </a:lnTo>
                  <a:lnTo>
                    <a:pt x="673011" y="197878"/>
                  </a:lnTo>
                  <a:lnTo>
                    <a:pt x="625449" y="200812"/>
                  </a:lnTo>
                  <a:lnTo>
                    <a:pt x="579374" y="209435"/>
                  </a:lnTo>
                  <a:lnTo>
                    <a:pt x="535444" y="223354"/>
                  </a:lnTo>
                  <a:lnTo>
                    <a:pt x="494004" y="242252"/>
                  </a:lnTo>
                  <a:lnTo>
                    <a:pt x="455422" y="265734"/>
                  </a:lnTo>
                  <a:lnTo>
                    <a:pt x="420027" y="293471"/>
                  </a:lnTo>
                  <a:lnTo>
                    <a:pt x="388200" y="325107"/>
                  </a:lnTo>
                  <a:lnTo>
                    <a:pt x="360299" y="360286"/>
                  </a:lnTo>
                  <a:lnTo>
                    <a:pt x="336664" y="398640"/>
                  </a:lnTo>
                  <a:lnTo>
                    <a:pt x="331724" y="409321"/>
                  </a:lnTo>
                  <a:lnTo>
                    <a:pt x="133261" y="409321"/>
                  </a:lnTo>
                  <a:lnTo>
                    <a:pt x="91198" y="416140"/>
                  </a:lnTo>
                  <a:lnTo>
                    <a:pt x="54622" y="435076"/>
                  </a:lnTo>
                  <a:lnTo>
                    <a:pt x="25755" y="463943"/>
                  </a:lnTo>
                  <a:lnTo>
                    <a:pt x="6807" y="500507"/>
                  </a:lnTo>
                  <a:lnTo>
                    <a:pt x="0" y="542544"/>
                  </a:lnTo>
                  <a:lnTo>
                    <a:pt x="0" y="7832052"/>
                  </a:lnTo>
                  <a:lnTo>
                    <a:pt x="6807" y="7874114"/>
                  </a:lnTo>
                  <a:lnTo>
                    <a:pt x="25755" y="7910690"/>
                  </a:lnTo>
                  <a:lnTo>
                    <a:pt x="54622" y="7939557"/>
                  </a:lnTo>
                  <a:lnTo>
                    <a:pt x="91198" y="7958506"/>
                  </a:lnTo>
                  <a:lnTo>
                    <a:pt x="133261" y="7965313"/>
                  </a:lnTo>
                  <a:lnTo>
                    <a:pt x="16097377" y="7965313"/>
                  </a:lnTo>
                  <a:lnTo>
                    <a:pt x="16139414" y="7958506"/>
                  </a:lnTo>
                  <a:lnTo>
                    <a:pt x="16175978" y="7939557"/>
                  </a:lnTo>
                  <a:lnTo>
                    <a:pt x="16204845" y="7910690"/>
                  </a:lnTo>
                  <a:lnTo>
                    <a:pt x="16209645" y="7901406"/>
                  </a:lnTo>
                  <a:lnTo>
                    <a:pt x="16223780" y="7874114"/>
                  </a:lnTo>
                  <a:lnTo>
                    <a:pt x="16230600" y="7832052"/>
                  </a:lnTo>
                  <a:lnTo>
                    <a:pt x="16230600" y="542544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014454" y="1186052"/>
            <a:ext cx="189738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>
                <a:solidFill>
                  <a:srgbClr val="FDF8F3"/>
                </a:solidFill>
              </a:rPr>
              <a:t>Halaman</a:t>
            </a:r>
            <a:r>
              <a:rPr dirty="0" sz="2600" spc="-110">
                <a:solidFill>
                  <a:srgbClr val="FDF8F3"/>
                </a:solidFill>
              </a:rPr>
              <a:t> </a:t>
            </a:r>
            <a:r>
              <a:rPr dirty="0" sz="2600" spc="114">
                <a:solidFill>
                  <a:srgbClr val="FDF8F3"/>
                </a:solidFill>
              </a:rPr>
              <a:t>10</a:t>
            </a:r>
            <a:endParaRPr sz="2600"/>
          </a:p>
        </p:txBody>
      </p:sp>
      <p:grpSp>
        <p:nvGrpSpPr>
          <p:cNvPr id="17" name="object 17"/>
          <p:cNvGrpSpPr/>
          <p:nvPr/>
        </p:nvGrpSpPr>
        <p:grpSpPr>
          <a:xfrm>
            <a:off x="1319844" y="1925701"/>
            <a:ext cx="12286615" cy="6483985"/>
            <a:chOff x="1319844" y="1925701"/>
            <a:chExt cx="12286615" cy="6483985"/>
          </a:xfrm>
        </p:grpSpPr>
        <p:sp>
          <p:nvSpPr>
            <p:cNvPr id="18" name="object 18"/>
            <p:cNvSpPr/>
            <p:nvPr/>
          </p:nvSpPr>
          <p:spPr>
            <a:xfrm>
              <a:off x="1319844" y="5993778"/>
              <a:ext cx="318770" cy="430530"/>
            </a:xfrm>
            <a:custGeom>
              <a:avLst/>
              <a:gdLst/>
              <a:ahLst/>
              <a:cxnLst/>
              <a:rect l="l" t="t" r="r" b="b"/>
              <a:pathLst>
                <a:path w="318769" h="430529">
                  <a:moveTo>
                    <a:pt x="318556" y="207054"/>
                  </a:moveTo>
                  <a:lnTo>
                    <a:pt x="315525" y="196986"/>
                  </a:lnTo>
                  <a:lnTo>
                    <a:pt x="306794" y="188269"/>
                  </a:lnTo>
                  <a:lnTo>
                    <a:pt x="28079" y="4504"/>
                  </a:lnTo>
                  <a:lnTo>
                    <a:pt x="17178" y="0"/>
                  </a:lnTo>
                  <a:lnTo>
                    <a:pt x="8250" y="1410"/>
                  </a:lnTo>
                  <a:lnTo>
                    <a:pt x="2216" y="8231"/>
                  </a:lnTo>
                  <a:lnTo>
                    <a:pt x="0" y="19958"/>
                  </a:lnTo>
                  <a:lnTo>
                    <a:pt x="0" y="410570"/>
                  </a:lnTo>
                  <a:lnTo>
                    <a:pt x="2164" y="422224"/>
                  </a:lnTo>
                  <a:lnTo>
                    <a:pt x="8057" y="428837"/>
                  </a:lnTo>
                  <a:lnTo>
                    <a:pt x="16783" y="429944"/>
                  </a:lnTo>
                  <a:lnTo>
                    <a:pt x="27443" y="425076"/>
                  </a:lnTo>
                  <a:lnTo>
                    <a:pt x="307431" y="226237"/>
                  </a:lnTo>
                  <a:lnTo>
                    <a:pt x="315864" y="217222"/>
                  </a:lnTo>
                  <a:lnTo>
                    <a:pt x="318556" y="207054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69636" y="1925701"/>
              <a:ext cx="8136635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19834" y="6985977"/>
              <a:ext cx="318770" cy="1423670"/>
            </a:xfrm>
            <a:custGeom>
              <a:avLst/>
              <a:gdLst/>
              <a:ahLst/>
              <a:cxnLst/>
              <a:rect l="l" t="t" r="r" b="b"/>
              <a:pathLst>
                <a:path w="318769" h="1423670">
                  <a:moveTo>
                    <a:pt x="318554" y="1199857"/>
                  </a:moveTo>
                  <a:lnTo>
                    <a:pt x="315531" y="1189748"/>
                  </a:lnTo>
                  <a:lnTo>
                    <a:pt x="306793" y="1181011"/>
                  </a:lnTo>
                  <a:lnTo>
                    <a:pt x="28079" y="996645"/>
                  </a:lnTo>
                  <a:lnTo>
                    <a:pt x="17183" y="992124"/>
                  </a:lnTo>
                  <a:lnTo>
                    <a:pt x="8255" y="993533"/>
                  </a:lnTo>
                  <a:lnTo>
                    <a:pt x="2222" y="1000379"/>
                  </a:lnTo>
                  <a:lnTo>
                    <a:pt x="0" y="1012151"/>
                  </a:lnTo>
                  <a:lnTo>
                    <a:pt x="0" y="1404035"/>
                  </a:lnTo>
                  <a:lnTo>
                    <a:pt x="2171" y="1415719"/>
                  </a:lnTo>
                  <a:lnTo>
                    <a:pt x="8064" y="1422361"/>
                  </a:lnTo>
                  <a:lnTo>
                    <a:pt x="16789" y="1423466"/>
                  </a:lnTo>
                  <a:lnTo>
                    <a:pt x="27444" y="1418577"/>
                  </a:lnTo>
                  <a:lnTo>
                    <a:pt x="307441" y="1219098"/>
                  </a:lnTo>
                  <a:lnTo>
                    <a:pt x="315874" y="1210056"/>
                  </a:lnTo>
                  <a:lnTo>
                    <a:pt x="318554" y="1199857"/>
                  </a:lnTo>
                  <a:close/>
                </a:path>
                <a:path w="318769" h="1423670">
                  <a:moveTo>
                    <a:pt x="318554" y="207733"/>
                  </a:moveTo>
                  <a:lnTo>
                    <a:pt x="315531" y="197624"/>
                  </a:lnTo>
                  <a:lnTo>
                    <a:pt x="306793" y="188887"/>
                  </a:lnTo>
                  <a:lnTo>
                    <a:pt x="28079" y="4521"/>
                  </a:lnTo>
                  <a:lnTo>
                    <a:pt x="17183" y="0"/>
                  </a:lnTo>
                  <a:lnTo>
                    <a:pt x="8255" y="1409"/>
                  </a:lnTo>
                  <a:lnTo>
                    <a:pt x="2222" y="8255"/>
                  </a:lnTo>
                  <a:lnTo>
                    <a:pt x="0" y="20027"/>
                  </a:lnTo>
                  <a:lnTo>
                    <a:pt x="0" y="411911"/>
                  </a:lnTo>
                  <a:lnTo>
                    <a:pt x="2171" y="423595"/>
                  </a:lnTo>
                  <a:lnTo>
                    <a:pt x="8064" y="430237"/>
                  </a:lnTo>
                  <a:lnTo>
                    <a:pt x="16789" y="431342"/>
                  </a:lnTo>
                  <a:lnTo>
                    <a:pt x="27444" y="426453"/>
                  </a:lnTo>
                  <a:lnTo>
                    <a:pt x="307441" y="226974"/>
                  </a:lnTo>
                  <a:lnTo>
                    <a:pt x="315874" y="217932"/>
                  </a:lnTo>
                  <a:lnTo>
                    <a:pt x="318554" y="207733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34668" y="5148021"/>
              <a:ext cx="1759331" cy="64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474503" y="5993790"/>
              <a:ext cx="318770" cy="1423670"/>
            </a:xfrm>
            <a:custGeom>
              <a:avLst/>
              <a:gdLst/>
              <a:ahLst/>
              <a:cxnLst/>
              <a:rect l="l" t="t" r="r" b="b"/>
              <a:pathLst>
                <a:path w="318770" h="1423670">
                  <a:moveTo>
                    <a:pt x="318554" y="1199921"/>
                  </a:moveTo>
                  <a:lnTo>
                    <a:pt x="315531" y="1189812"/>
                  </a:lnTo>
                  <a:lnTo>
                    <a:pt x="306793" y="1181074"/>
                  </a:lnTo>
                  <a:lnTo>
                    <a:pt x="28079" y="996708"/>
                  </a:lnTo>
                  <a:lnTo>
                    <a:pt x="17183" y="992187"/>
                  </a:lnTo>
                  <a:lnTo>
                    <a:pt x="8255" y="993597"/>
                  </a:lnTo>
                  <a:lnTo>
                    <a:pt x="2222" y="1000442"/>
                  </a:lnTo>
                  <a:lnTo>
                    <a:pt x="0" y="1012215"/>
                  </a:lnTo>
                  <a:lnTo>
                    <a:pt x="0" y="1404099"/>
                  </a:lnTo>
                  <a:lnTo>
                    <a:pt x="2171" y="1415783"/>
                  </a:lnTo>
                  <a:lnTo>
                    <a:pt x="8064" y="1422425"/>
                  </a:lnTo>
                  <a:lnTo>
                    <a:pt x="16789" y="1423530"/>
                  </a:lnTo>
                  <a:lnTo>
                    <a:pt x="27444" y="1418640"/>
                  </a:lnTo>
                  <a:lnTo>
                    <a:pt x="307428" y="1219161"/>
                  </a:lnTo>
                  <a:lnTo>
                    <a:pt x="315874" y="1210119"/>
                  </a:lnTo>
                  <a:lnTo>
                    <a:pt x="318554" y="1199921"/>
                  </a:lnTo>
                  <a:close/>
                </a:path>
                <a:path w="318770" h="1423670">
                  <a:moveTo>
                    <a:pt x="318554" y="207048"/>
                  </a:moveTo>
                  <a:lnTo>
                    <a:pt x="315531" y="196977"/>
                  </a:lnTo>
                  <a:lnTo>
                    <a:pt x="306793" y="188264"/>
                  </a:lnTo>
                  <a:lnTo>
                    <a:pt x="28079" y="4495"/>
                  </a:lnTo>
                  <a:lnTo>
                    <a:pt x="17183" y="0"/>
                  </a:lnTo>
                  <a:lnTo>
                    <a:pt x="8255" y="1409"/>
                  </a:lnTo>
                  <a:lnTo>
                    <a:pt x="2222" y="8229"/>
                  </a:lnTo>
                  <a:lnTo>
                    <a:pt x="0" y="19951"/>
                  </a:lnTo>
                  <a:lnTo>
                    <a:pt x="0" y="410565"/>
                  </a:lnTo>
                  <a:lnTo>
                    <a:pt x="2171" y="422224"/>
                  </a:lnTo>
                  <a:lnTo>
                    <a:pt x="8064" y="428828"/>
                  </a:lnTo>
                  <a:lnTo>
                    <a:pt x="16789" y="429933"/>
                  </a:lnTo>
                  <a:lnTo>
                    <a:pt x="27444" y="425069"/>
                  </a:lnTo>
                  <a:lnTo>
                    <a:pt x="307428" y="226237"/>
                  </a:lnTo>
                  <a:lnTo>
                    <a:pt x="315874" y="217220"/>
                  </a:lnTo>
                  <a:lnTo>
                    <a:pt x="318554" y="207048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73207" y="5148021"/>
              <a:ext cx="1799844" cy="6419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753361" y="5991605"/>
            <a:ext cx="43427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 b="1">
                <a:solidFill>
                  <a:srgbClr val="993399"/>
                </a:solidFill>
                <a:latin typeface="Arial"/>
                <a:cs typeface="Arial"/>
              </a:rPr>
              <a:t>Memiliki </a:t>
            </a:r>
            <a:r>
              <a:rPr dirty="0" sz="2200" spc="-10" b="1">
                <a:solidFill>
                  <a:srgbClr val="993399"/>
                </a:solidFill>
                <a:latin typeface="Arial"/>
                <a:cs typeface="Arial"/>
              </a:rPr>
              <a:t>fitur </a:t>
            </a:r>
            <a:r>
              <a:rPr dirty="0" sz="2200" spc="-65" b="1">
                <a:solidFill>
                  <a:srgbClr val="993399"/>
                </a:solidFill>
                <a:latin typeface="Arial"/>
                <a:cs typeface="Arial"/>
              </a:rPr>
              <a:t>kolaborasi</a:t>
            </a:r>
            <a:r>
              <a:rPr dirty="0" sz="2200" spc="11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993399"/>
                </a:solidFill>
                <a:latin typeface="Arial"/>
                <a:cs typeface="Arial"/>
              </a:rPr>
              <a:t>real-time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53361" y="6988556"/>
            <a:ext cx="54254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5" b="1">
                <a:solidFill>
                  <a:srgbClr val="993399"/>
                </a:solidFill>
                <a:latin typeface="Arial"/>
                <a:cs typeface="Arial"/>
              </a:rPr>
              <a:t>Berbasis </a:t>
            </a:r>
            <a:r>
              <a:rPr dirty="0" sz="2200" spc="-20" b="1">
                <a:solidFill>
                  <a:srgbClr val="993399"/>
                </a:solidFill>
                <a:latin typeface="Arial"/>
                <a:cs typeface="Arial"/>
              </a:rPr>
              <a:t>vektor </a:t>
            </a:r>
            <a:r>
              <a:rPr dirty="0" sz="2200" spc="-110" b="1">
                <a:solidFill>
                  <a:srgbClr val="993399"/>
                </a:solidFill>
                <a:latin typeface="Arial"/>
                <a:cs typeface="Arial"/>
              </a:rPr>
              <a:t>sehingga </a:t>
            </a:r>
            <a:r>
              <a:rPr dirty="0" sz="2200" spc="-80" b="1">
                <a:solidFill>
                  <a:srgbClr val="993399"/>
                </a:solidFill>
                <a:latin typeface="Arial"/>
                <a:cs typeface="Arial"/>
              </a:rPr>
              <a:t>hasil </a:t>
            </a:r>
            <a:r>
              <a:rPr dirty="0" sz="2200" spc="-40" b="1">
                <a:solidFill>
                  <a:srgbClr val="993399"/>
                </a:solidFill>
                <a:latin typeface="Arial"/>
                <a:cs typeface="Arial"/>
              </a:rPr>
              <a:t>lebih</a:t>
            </a:r>
            <a:r>
              <a:rPr dirty="0" sz="2200" spc="-5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200" spc="-130" b="1">
                <a:solidFill>
                  <a:srgbClr val="993399"/>
                </a:solidFill>
                <a:latin typeface="Arial"/>
                <a:cs typeface="Arial"/>
              </a:rPr>
              <a:t>bagus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53361" y="7773441"/>
            <a:ext cx="5220335" cy="812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</a:pPr>
            <a:r>
              <a:rPr dirty="0" sz="2200" spc="-114" b="1">
                <a:solidFill>
                  <a:srgbClr val="993399"/>
                </a:solidFill>
                <a:latin typeface="Arial"/>
                <a:cs typeface="Arial"/>
              </a:rPr>
              <a:t>Sudah </a:t>
            </a:r>
            <a:r>
              <a:rPr dirty="0" sz="2200" spc="-105" b="1">
                <a:solidFill>
                  <a:srgbClr val="993399"/>
                </a:solidFill>
                <a:latin typeface="Arial"/>
                <a:cs typeface="Arial"/>
              </a:rPr>
              <a:t>mendukung </a:t>
            </a:r>
            <a:r>
              <a:rPr dirty="0" sz="2200" spc="-95" b="1">
                <a:solidFill>
                  <a:srgbClr val="993399"/>
                </a:solidFill>
                <a:latin typeface="Arial"/>
                <a:cs typeface="Arial"/>
              </a:rPr>
              <a:t>animasi </a:t>
            </a:r>
            <a:r>
              <a:rPr dirty="0" sz="2200" spc="-100" b="1">
                <a:solidFill>
                  <a:srgbClr val="993399"/>
                </a:solidFill>
                <a:latin typeface="Arial"/>
                <a:cs typeface="Arial"/>
              </a:rPr>
              <a:t>dan </a:t>
            </a:r>
            <a:r>
              <a:rPr dirty="0" sz="2200" spc="-25" b="1">
                <a:solidFill>
                  <a:srgbClr val="993399"/>
                </a:solidFill>
                <a:latin typeface="Arial"/>
                <a:cs typeface="Arial"/>
              </a:rPr>
              <a:t>prototipe  </a:t>
            </a:r>
            <a:r>
              <a:rPr dirty="0" sz="2200" spc="-60" b="1">
                <a:solidFill>
                  <a:srgbClr val="993399"/>
                </a:solidFill>
                <a:latin typeface="Arial"/>
                <a:cs typeface="Arial"/>
              </a:rPr>
              <a:t>kompleks </a:t>
            </a:r>
            <a:r>
              <a:rPr dirty="0" sz="2200" spc="-30" b="1">
                <a:solidFill>
                  <a:srgbClr val="993399"/>
                </a:solidFill>
                <a:latin typeface="Arial"/>
                <a:cs typeface="Arial"/>
              </a:rPr>
              <a:t>seperti </a:t>
            </a:r>
            <a:r>
              <a:rPr dirty="0" sz="2200" spc="-55" b="1">
                <a:solidFill>
                  <a:srgbClr val="993399"/>
                </a:solidFill>
                <a:latin typeface="Arial"/>
                <a:cs typeface="Arial"/>
              </a:rPr>
              <a:t>trigger</a:t>
            </a:r>
            <a:r>
              <a:rPr dirty="0" sz="2200" spc="20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200" spc="-100" b="1">
                <a:solidFill>
                  <a:srgbClr val="993399"/>
                </a:solidFill>
                <a:latin typeface="Arial"/>
                <a:cs typeface="Arial"/>
              </a:rPr>
              <a:t>drag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9463" y="2774695"/>
            <a:ext cx="15689580" cy="2186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18100"/>
              </a:lnSpc>
              <a:spcBef>
                <a:spcPts val="105"/>
              </a:spcBef>
            </a:pPr>
            <a:r>
              <a:rPr dirty="0" sz="2400" spc="-114" b="1">
                <a:solidFill>
                  <a:srgbClr val="993399"/>
                </a:solidFill>
                <a:latin typeface="Arial"/>
                <a:cs typeface="Arial"/>
              </a:rPr>
              <a:t>Kami</a:t>
            </a:r>
            <a:r>
              <a:rPr dirty="0" sz="2400" spc="434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400" spc="-114" b="1">
                <a:solidFill>
                  <a:srgbClr val="993399"/>
                </a:solidFill>
                <a:latin typeface="Arial"/>
                <a:cs typeface="Arial"/>
              </a:rPr>
              <a:t>menggunakan  </a:t>
            </a:r>
            <a:r>
              <a:rPr dirty="0" sz="2400" spc="-135" b="1">
                <a:solidFill>
                  <a:srgbClr val="993399"/>
                </a:solidFill>
                <a:latin typeface="Arial"/>
                <a:cs typeface="Arial"/>
              </a:rPr>
              <a:t>Figma </a:t>
            </a:r>
            <a:r>
              <a:rPr dirty="0" sz="2400" spc="-75" b="1">
                <a:solidFill>
                  <a:srgbClr val="993399"/>
                </a:solidFill>
                <a:latin typeface="Arial"/>
                <a:cs typeface="Arial"/>
              </a:rPr>
              <a:t>dalam </a:t>
            </a:r>
            <a:r>
              <a:rPr dirty="0" sz="2400" spc="-70" b="1">
                <a:solidFill>
                  <a:srgbClr val="993399"/>
                </a:solidFill>
                <a:latin typeface="Arial"/>
                <a:cs typeface="Arial"/>
              </a:rPr>
              <a:t>membuat </a:t>
            </a:r>
            <a:r>
              <a:rPr dirty="0" sz="2400" spc="-25" b="1">
                <a:solidFill>
                  <a:srgbClr val="993399"/>
                </a:solidFill>
                <a:latin typeface="Arial"/>
                <a:cs typeface="Arial"/>
              </a:rPr>
              <a:t>prototipe </a:t>
            </a:r>
            <a:r>
              <a:rPr dirty="0" sz="2400" spc="-100" b="1">
                <a:solidFill>
                  <a:srgbClr val="993399"/>
                </a:solidFill>
                <a:latin typeface="Arial"/>
                <a:cs typeface="Arial"/>
              </a:rPr>
              <a:t>kami. </a:t>
            </a:r>
            <a:r>
              <a:rPr dirty="0" sz="2400" spc="-135" b="1">
                <a:solidFill>
                  <a:srgbClr val="993399"/>
                </a:solidFill>
                <a:latin typeface="Arial"/>
                <a:cs typeface="Arial"/>
              </a:rPr>
              <a:t>Figma </a:t>
            </a:r>
            <a:r>
              <a:rPr dirty="0" sz="2400" spc="-55" b="1">
                <a:solidFill>
                  <a:srgbClr val="993399"/>
                </a:solidFill>
                <a:latin typeface="Arial"/>
                <a:cs typeface="Arial"/>
              </a:rPr>
              <a:t>dapat </a:t>
            </a:r>
            <a:r>
              <a:rPr dirty="0" sz="2400" spc="-80" b="1">
                <a:solidFill>
                  <a:srgbClr val="993399"/>
                </a:solidFill>
                <a:latin typeface="Arial"/>
                <a:cs typeface="Arial"/>
              </a:rPr>
              <a:t>dibuka </a:t>
            </a:r>
            <a:r>
              <a:rPr dirty="0" sz="2400" spc="-55" b="1">
                <a:solidFill>
                  <a:srgbClr val="993399"/>
                </a:solidFill>
                <a:latin typeface="Arial"/>
                <a:cs typeface="Arial"/>
              </a:rPr>
              <a:t>di </a:t>
            </a:r>
            <a:r>
              <a:rPr dirty="0" sz="2400" spc="-85" b="1">
                <a:solidFill>
                  <a:srgbClr val="993399"/>
                </a:solidFill>
                <a:latin typeface="Arial"/>
                <a:cs typeface="Arial"/>
              </a:rPr>
              <a:t>browser </a:t>
            </a:r>
            <a:r>
              <a:rPr dirty="0" sz="2400" spc="-105" b="1">
                <a:solidFill>
                  <a:srgbClr val="993399"/>
                </a:solidFill>
                <a:latin typeface="Arial"/>
                <a:cs typeface="Arial"/>
              </a:rPr>
              <a:t>Anda </a:t>
            </a:r>
            <a:r>
              <a:rPr dirty="0" sz="2400" spc="-75" b="1">
                <a:solidFill>
                  <a:srgbClr val="993399"/>
                </a:solidFill>
                <a:latin typeface="Arial"/>
                <a:cs typeface="Arial"/>
              </a:rPr>
              <a:t>untuk  </a:t>
            </a:r>
            <a:r>
              <a:rPr dirty="0" sz="2400" spc="-80" b="1">
                <a:solidFill>
                  <a:srgbClr val="993399"/>
                </a:solidFill>
                <a:latin typeface="Arial"/>
                <a:cs typeface="Arial"/>
              </a:rPr>
              <a:t>menyimulasikan </a:t>
            </a:r>
            <a:r>
              <a:rPr dirty="0" sz="2400" spc="-60" b="1">
                <a:solidFill>
                  <a:srgbClr val="993399"/>
                </a:solidFill>
                <a:latin typeface="Arial"/>
                <a:cs typeface="Arial"/>
              </a:rPr>
              <a:t>tampilan </a:t>
            </a:r>
            <a:r>
              <a:rPr dirty="0" sz="2400" spc="-95" b="1">
                <a:solidFill>
                  <a:srgbClr val="993399"/>
                </a:solidFill>
                <a:latin typeface="Arial"/>
                <a:cs typeface="Arial"/>
              </a:rPr>
              <a:t>ponsel, </a:t>
            </a:r>
            <a:r>
              <a:rPr dirty="0" sz="2400" spc="-45" b="1">
                <a:solidFill>
                  <a:srgbClr val="993399"/>
                </a:solidFill>
                <a:latin typeface="Arial"/>
                <a:cs typeface="Arial"/>
              </a:rPr>
              <a:t>serta </a:t>
            </a:r>
            <a:r>
              <a:rPr dirty="0" sz="2400" spc="-55" b="1">
                <a:solidFill>
                  <a:srgbClr val="993399"/>
                </a:solidFill>
                <a:latin typeface="Arial"/>
                <a:cs typeface="Arial"/>
              </a:rPr>
              <a:t>memberi </a:t>
            </a:r>
            <a:r>
              <a:rPr dirty="0" sz="2400" spc="-95" b="1">
                <a:solidFill>
                  <a:srgbClr val="993399"/>
                </a:solidFill>
                <a:latin typeface="Arial"/>
                <a:cs typeface="Arial"/>
              </a:rPr>
              <a:t>animasi </a:t>
            </a:r>
            <a:r>
              <a:rPr dirty="0" sz="2400" spc="-110" b="1">
                <a:solidFill>
                  <a:srgbClr val="993399"/>
                </a:solidFill>
                <a:latin typeface="Arial"/>
                <a:cs typeface="Arial"/>
              </a:rPr>
              <a:t>dan </a:t>
            </a:r>
            <a:r>
              <a:rPr dirty="0" sz="2400" spc="-35" b="1">
                <a:solidFill>
                  <a:srgbClr val="993399"/>
                </a:solidFill>
                <a:latin typeface="Arial"/>
                <a:cs typeface="Arial"/>
              </a:rPr>
              <a:t>flow </a:t>
            </a:r>
            <a:r>
              <a:rPr dirty="0" sz="2400" spc="-60" b="1">
                <a:solidFill>
                  <a:srgbClr val="993399"/>
                </a:solidFill>
                <a:latin typeface="Arial"/>
                <a:cs typeface="Arial"/>
              </a:rPr>
              <a:t>antar </a:t>
            </a:r>
            <a:r>
              <a:rPr dirty="0" sz="2400" spc="-95" b="1">
                <a:solidFill>
                  <a:srgbClr val="993399"/>
                </a:solidFill>
                <a:latin typeface="Arial"/>
                <a:cs typeface="Arial"/>
              </a:rPr>
              <a:t>halaman </a:t>
            </a:r>
            <a:r>
              <a:rPr dirty="0" sz="2400" spc="-105" b="1">
                <a:solidFill>
                  <a:srgbClr val="993399"/>
                </a:solidFill>
                <a:latin typeface="Arial"/>
                <a:cs typeface="Arial"/>
              </a:rPr>
              <a:t>dengan </a:t>
            </a:r>
            <a:r>
              <a:rPr dirty="0" sz="2400" spc="-135" b="1">
                <a:solidFill>
                  <a:srgbClr val="993399"/>
                </a:solidFill>
                <a:latin typeface="Arial"/>
                <a:cs typeface="Arial"/>
              </a:rPr>
              <a:t>mulus. </a:t>
            </a:r>
            <a:r>
              <a:rPr dirty="0" sz="2400" spc="-45" b="1">
                <a:solidFill>
                  <a:srgbClr val="993399"/>
                </a:solidFill>
                <a:latin typeface="Arial"/>
                <a:cs typeface="Arial"/>
              </a:rPr>
              <a:t>Ketika </a:t>
            </a:r>
            <a:r>
              <a:rPr dirty="0" sz="2400" spc="-110" b="1">
                <a:solidFill>
                  <a:srgbClr val="993399"/>
                </a:solidFill>
                <a:latin typeface="Arial"/>
                <a:cs typeface="Arial"/>
              </a:rPr>
              <a:t>Anda  </a:t>
            </a:r>
            <a:r>
              <a:rPr dirty="0" sz="2400" spc="-70" b="1">
                <a:solidFill>
                  <a:srgbClr val="993399"/>
                </a:solidFill>
                <a:latin typeface="Arial"/>
                <a:cs typeface="Arial"/>
              </a:rPr>
              <a:t>menekan </a:t>
            </a:r>
            <a:r>
              <a:rPr dirty="0" sz="2400" spc="-105" b="1">
                <a:solidFill>
                  <a:srgbClr val="993399"/>
                </a:solidFill>
                <a:latin typeface="Arial"/>
                <a:cs typeface="Arial"/>
              </a:rPr>
              <a:t>bagian </a:t>
            </a:r>
            <a:r>
              <a:rPr dirty="0" sz="2400" spc="-60" b="1">
                <a:solidFill>
                  <a:srgbClr val="993399"/>
                </a:solidFill>
                <a:latin typeface="Arial"/>
                <a:cs typeface="Arial"/>
              </a:rPr>
              <a:t>layar </a:t>
            </a:r>
            <a:r>
              <a:rPr dirty="0" sz="2400" spc="-120" b="1">
                <a:solidFill>
                  <a:srgbClr val="993399"/>
                </a:solidFill>
                <a:latin typeface="Arial"/>
                <a:cs typeface="Arial"/>
              </a:rPr>
              <a:t>yang </a:t>
            </a:r>
            <a:r>
              <a:rPr dirty="0" sz="2400" spc="-30" b="1">
                <a:solidFill>
                  <a:srgbClr val="993399"/>
                </a:solidFill>
                <a:latin typeface="Arial"/>
                <a:cs typeface="Arial"/>
              </a:rPr>
              <a:t>tidak </a:t>
            </a:r>
            <a:r>
              <a:rPr dirty="0" sz="2400" spc="-110" b="1">
                <a:solidFill>
                  <a:srgbClr val="993399"/>
                </a:solidFill>
                <a:latin typeface="Arial"/>
                <a:cs typeface="Arial"/>
              </a:rPr>
              <a:t>seharusnya </a:t>
            </a:r>
            <a:r>
              <a:rPr dirty="0" sz="2400" spc="-60" b="1">
                <a:solidFill>
                  <a:srgbClr val="993399"/>
                </a:solidFill>
                <a:latin typeface="Arial"/>
                <a:cs typeface="Arial"/>
              </a:rPr>
              <a:t>ditekan, </a:t>
            </a:r>
            <a:r>
              <a:rPr dirty="0" sz="2400" spc="-85" b="1">
                <a:solidFill>
                  <a:srgbClr val="993399"/>
                </a:solidFill>
                <a:latin typeface="Arial"/>
                <a:cs typeface="Arial"/>
              </a:rPr>
              <a:t>maka </a:t>
            </a:r>
            <a:r>
              <a:rPr dirty="0" sz="2400" spc="-90" b="1">
                <a:solidFill>
                  <a:srgbClr val="993399"/>
                </a:solidFill>
                <a:latin typeface="Arial"/>
                <a:cs typeface="Arial"/>
              </a:rPr>
              <a:t>akan </a:t>
            </a:r>
            <a:r>
              <a:rPr dirty="0" sz="2400" spc="-100" b="1">
                <a:solidFill>
                  <a:srgbClr val="993399"/>
                </a:solidFill>
                <a:latin typeface="Arial"/>
                <a:cs typeface="Arial"/>
              </a:rPr>
              <a:t>muncul </a:t>
            </a:r>
            <a:r>
              <a:rPr dirty="0" sz="2400" spc="-105" b="1">
                <a:solidFill>
                  <a:srgbClr val="993399"/>
                </a:solidFill>
                <a:latin typeface="Arial"/>
                <a:cs typeface="Arial"/>
              </a:rPr>
              <a:t>sebuah </a:t>
            </a:r>
            <a:r>
              <a:rPr dirty="0" sz="2400" spc="-30" b="1">
                <a:solidFill>
                  <a:srgbClr val="993399"/>
                </a:solidFill>
                <a:latin typeface="Arial"/>
                <a:cs typeface="Arial"/>
              </a:rPr>
              <a:t>kotak </a:t>
            </a:r>
            <a:r>
              <a:rPr dirty="0" sz="2400" spc="-80" b="1">
                <a:solidFill>
                  <a:srgbClr val="993399"/>
                </a:solidFill>
                <a:latin typeface="Arial"/>
                <a:cs typeface="Arial"/>
              </a:rPr>
              <a:t>biru </a:t>
            </a:r>
            <a:r>
              <a:rPr dirty="0" sz="2400" spc="-85" b="1">
                <a:solidFill>
                  <a:srgbClr val="993399"/>
                </a:solidFill>
                <a:latin typeface="Arial"/>
                <a:cs typeface="Arial"/>
              </a:rPr>
              <a:t>transparan </a:t>
            </a:r>
            <a:r>
              <a:rPr dirty="0" sz="2400" spc="-90" b="1">
                <a:solidFill>
                  <a:srgbClr val="993399"/>
                </a:solidFill>
                <a:latin typeface="Arial"/>
                <a:cs typeface="Arial"/>
              </a:rPr>
              <a:t>sebagai  </a:t>
            </a:r>
            <a:r>
              <a:rPr dirty="0" sz="2400" spc="-85" b="1">
                <a:solidFill>
                  <a:srgbClr val="993399"/>
                </a:solidFill>
                <a:latin typeface="Arial"/>
                <a:cs typeface="Arial"/>
              </a:rPr>
              <a:t>bantuan </a:t>
            </a:r>
            <a:r>
              <a:rPr dirty="0" sz="2400" spc="-45" b="1">
                <a:solidFill>
                  <a:srgbClr val="993399"/>
                </a:solidFill>
                <a:latin typeface="Arial"/>
                <a:cs typeface="Arial"/>
              </a:rPr>
              <a:t>tombol </a:t>
            </a:r>
            <a:r>
              <a:rPr dirty="0" sz="2400" spc="-60" b="1">
                <a:solidFill>
                  <a:srgbClr val="993399"/>
                </a:solidFill>
                <a:latin typeface="Arial"/>
                <a:cs typeface="Arial"/>
              </a:rPr>
              <a:t>atau </a:t>
            </a:r>
            <a:r>
              <a:rPr dirty="0" sz="2400" spc="-105" b="1">
                <a:solidFill>
                  <a:srgbClr val="993399"/>
                </a:solidFill>
                <a:latin typeface="Arial"/>
                <a:cs typeface="Arial"/>
              </a:rPr>
              <a:t>bagian </a:t>
            </a:r>
            <a:r>
              <a:rPr dirty="0" sz="2400" spc="-114" b="1">
                <a:solidFill>
                  <a:srgbClr val="993399"/>
                </a:solidFill>
                <a:latin typeface="Arial"/>
                <a:cs typeface="Arial"/>
              </a:rPr>
              <a:t>mana </a:t>
            </a:r>
            <a:r>
              <a:rPr dirty="0" sz="2400" spc="-125" b="1">
                <a:solidFill>
                  <a:srgbClr val="993399"/>
                </a:solidFill>
                <a:latin typeface="Arial"/>
                <a:cs typeface="Arial"/>
              </a:rPr>
              <a:t>yang </a:t>
            </a:r>
            <a:r>
              <a:rPr dirty="0" sz="2400" spc="-105" b="1">
                <a:solidFill>
                  <a:srgbClr val="993399"/>
                </a:solidFill>
                <a:latin typeface="Arial"/>
                <a:cs typeface="Arial"/>
              </a:rPr>
              <a:t>seharusnya </a:t>
            </a:r>
            <a:r>
              <a:rPr dirty="0" sz="2400" spc="-110" b="1">
                <a:solidFill>
                  <a:srgbClr val="993399"/>
                </a:solidFill>
                <a:latin typeface="Arial"/>
                <a:cs typeface="Arial"/>
              </a:rPr>
              <a:t>Anda </a:t>
            </a:r>
            <a:r>
              <a:rPr dirty="0" sz="2400" spc="-65" b="1">
                <a:solidFill>
                  <a:srgbClr val="993399"/>
                </a:solidFill>
                <a:latin typeface="Arial"/>
                <a:cs typeface="Arial"/>
              </a:rPr>
              <a:t>tekan. </a:t>
            </a:r>
            <a:r>
              <a:rPr dirty="0" sz="2400" spc="-60" b="1">
                <a:solidFill>
                  <a:srgbClr val="993399"/>
                </a:solidFill>
                <a:latin typeface="Arial"/>
                <a:cs typeface="Arial"/>
              </a:rPr>
              <a:t>Selain </a:t>
            </a:r>
            <a:r>
              <a:rPr dirty="0" sz="2400" spc="-75" b="1">
                <a:solidFill>
                  <a:srgbClr val="993399"/>
                </a:solidFill>
                <a:latin typeface="Arial"/>
                <a:cs typeface="Arial"/>
              </a:rPr>
              <a:t>itu, </a:t>
            </a:r>
            <a:r>
              <a:rPr dirty="0" sz="2400" spc="-70" b="1">
                <a:solidFill>
                  <a:srgbClr val="993399"/>
                </a:solidFill>
                <a:latin typeface="Arial"/>
                <a:cs typeface="Arial"/>
              </a:rPr>
              <a:t>kami </a:t>
            </a:r>
            <a:r>
              <a:rPr dirty="0" sz="2400" spc="-114" b="1">
                <a:solidFill>
                  <a:srgbClr val="993399"/>
                </a:solidFill>
                <a:latin typeface="Arial"/>
                <a:cs typeface="Arial"/>
              </a:rPr>
              <a:t>menggunakan </a:t>
            </a:r>
            <a:r>
              <a:rPr dirty="0" sz="2400" spc="-100" b="1">
                <a:solidFill>
                  <a:srgbClr val="993399"/>
                </a:solidFill>
                <a:latin typeface="Arial"/>
                <a:cs typeface="Arial"/>
              </a:rPr>
              <a:t>fungsi </a:t>
            </a:r>
            <a:r>
              <a:rPr dirty="0" sz="2400" spc="-105" b="1">
                <a:solidFill>
                  <a:srgbClr val="993399"/>
                </a:solidFill>
                <a:latin typeface="Arial"/>
                <a:cs typeface="Arial"/>
              </a:rPr>
              <a:t>plugins  </a:t>
            </a:r>
            <a:r>
              <a:rPr dirty="0" sz="2400" spc="-125" b="1">
                <a:solidFill>
                  <a:srgbClr val="993399"/>
                </a:solidFill>
                <a:latin typeface="Arial"/>
                <a:cs typeface="Arial"/>
              </a:rPr>
              <a:t>yang </a:t>
            </a:r>
            <a:r>
              <a:rPr dirty="0" sz="2400" spc="-90" b="1">
                <a:solidFill>
                  <a:srgbClr val="993399"/>
                </a:solidFill>
                <a:latin typeface="Arial"/>
                <a:cs typeface="Arial"/>
              </a:rPr>
              <a:t>ada pada </a:t>
            </a:r>
            <a:r>
              <a:rPr dirty="0" sz="2400" spc="-70" b="1">
                <a:solidFill>
                  <a:srgbClr val="993399"/>
                </a:solidFill>
                <a:latin typeface="Arial"/>
                <a:cs typeface="Arial"/>
              </a:rPr>
              <a:t>figma </a:t>
            </a:r>
            <a:r>
              <a:rPr dirty="0" sz="2400" spc="-35" b="1">
                <a:solidFill>
                  <a:srgbClr val="993399"/>
                </a:solidFill>
                <a:latin typeface="Arial"/>
                <a:cs typeface="Arial"/>
              </a:rPr>
              <a:t>seperti </a:t>
            </a:r>
            <a:r>
              <a:rPr dirty="0" sz="2400" spc="-75" b="1">
                <a:solidFill>
                  <a:srgbClr val="993399"/>
                </a:solidFill>
                <a:latin typeface="Arial"/>
                <a:cs typeface="Arial"/>
              </a:rPr>
              <a:t>iconfy, </a:t>
            </a:r>
            <a:r>
              <a:rPr dirty="0" sz="2400" spc="-110" b="1">
                <a:solidFill>
                  <a:srgbClr val="993399"/>
                </a:solidFill>
                <a:latin typeface="Arial"/>
                <a:cs typeface="Arial"/>
              </a:rPr>
              <a:t>dan </a:t>
            </a:r>
            <a:r>
              <a:rPr dirty="0" sz="2400" spc="-55" b="1">
                <a:solidFill>
                  <a:srgbClr val="993399"/>
                </a:solidFill>
                <a:latin typeface="Arial"/>
                <a:cs typeface="Arial"/>
              </a:rPr>
              <a:t>color</a:t>
            </a:r>
            <a:r>
              <a:rPr dirty="0" sz="2400" spc="55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993399"/>
                </a:solidFill>
                <a:latin typeface="Arial"/>
                <a:cs typeface="Arial"/>
              </a:rPr>
              <a:t>search.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08918" y="5996178"/>
            <a:ext cx="42411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 b="1">
                <a:solidFill>
                  <a:srgbClr val="993399"/>
                </a:solidFill>
                <a:latin typeface="Arial"/>
                <a:cs typeface="Arial"/>
              </a:rPr>
              <a:t>Pembuatan </a:t>
            </a:r>
            <a:r>
              <a:rPr dirty="0" sz="2200" spc="-50" b="1">
                <a:solidFill>
                  <a:srgbClr val="993399"/>
                </a:solidFill>
                <a:latin typeface="Arial"/>
                <a:cs typeface="Arial"/>
              </a:rPr>
              <a:t>grafik </a:t>
            </a:r>
            <a:r>
              <a:rPr dirty="0" sz="2200" spc="-114" b="1">
                <a:solidFill>
                  <a:srgbClr val="993399"/>
                </a:solidFill>
                <a:latin typeface="Arial"/>
                <a:cs typeface="Arial"/>
              </a:rPr>
              <a:t>yang</a:t>
            </a:r>
            <a:r>
              <a:rPr dirty="0" sz="2200" spc="254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200" spc="-60" b="1">
                <a:solidFill>
                  <a:srgbClr val="993399"/>
                </a:solidFill>
                <a:latin typeface="Arial"/>
                <a:cs typeface="Arial"/>
              </a:rPr>
              <a:t>kompleks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08918" y="6738010"/>
            <a:ext cx="5532120" cy="812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</a:pPr>
            <a:r>
              <a:rPr dirty="0" sz="2200" spc="-75" b="1">
                <a:solidFill>
                  <a:srgbClr val="993399"/>
                </a:solidFill>
                <a:latin typeface="Arial"/>
                <a:cs typeface="Arial"/>
              </a:rPr>
              <a:t>Membutuhkan </a:t>
            </a:r>
            <a:r>
              <a:rPr dirty="0" sz="2200" spc="40" b="1">
                <a:solidFill>
                  <a:srgbClr val="993399"/>
                </a:solidFill>
                <a:latin typeface="Arial"/>
                <a:cs typeface="Arial"/>
              </a:rPr>
              <a:t>Intel </a:t>
            </a:r>
            <a:r>
              <a:rPr dirty="0" sz="2200" spc="-125" b="1">
                <a:solidFill>
                  <a:srgbClr val="993399"/>
                </a:solidFill>
                <a:latin typeface="Arial"/>
                <a:cs typeface="Arial"/>
              </a:rPr>
              <a:t>HD </a:t>
            </a:r>
            <a:r>
              <a:rPr dirty="0" sz="2200" spc="-105" b="1">
                <a:solidFill>
                  <a:srgbClr val="993399"/>
                </a:solidFill>
                <a:latin typeface="Arial"/>
                <a:cs typeface="Arial"/>
              </a:rPr>
              <a:t>Graphics </a:t>
            </a:r>
            <a:r>
              <a:rPr dirty="0" sz="2200" spc="70" b="1">
                <a:solidFill>
                  <a:srgbClr val="993399"/>
                </a:solidFill>
                <a:latin typeface="Arial"/>
                <a:cs typeface="Arial"/>
              </a:rPr>
              <a:t>4000 </a:t>
            </a:r>
            <a:r>
              <a:rPr dirty="0" sz="2200" spc="-55" b="1">
                <a:solidFill>
                  <a:srgbClr val="993399"/>
                </a:solidFill>
                <a:latin typeface="Arial"/>
                <a:cs typeface="Arial"/>
              </a:rPr>
              <a:t>atau  </a:t>
            </a:r>
            <a:r>
              <a:rPr dirty="0" sz="2200" spc="-40" b="1">
                <a:solidFill>
                  <a:srgbClr val="993399"/>
                </a:solidFill>
                <a:latin typeface="Arial"/>
                <a:cs typeface="Arial"/>
              </a:rPr>
              <a:t>lebih</a:t>
            </a:r>
            <a:r>
              <a:rPr dirty="0" sz="2200" spc="45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200" spc="-75" b="1">
                <a:solidFill>
                  <a:srgbClr val="993399"/>
                </a:solidFill>
                <a:latin typeface="Arial"/>
                <a:cs typeface="Arial"/>
              </a:rPr>
              <a:t>tinggi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EB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71506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2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7" y="75593"/>
                </a:lnTo>
                <a:lnTo>
                  <a:pt x="1461552" y="49175"/>
                </a:lnTo>
                <a:lnTo>
                  <a:pt x="1417840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D98B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8700" y="1303071"/>
            <a:ext cx="16230600" cy="7955280"/>
            <a:chOff x="1028700" y="1303071"/>
            <a:chExt cx="16230600" cy="7955280"/>
          </a:xfrm>
        </p:grpSpPr>
        <p:sp>
          <p:nvSpPr>
            <p:cNvPr id="5" name="object 5"/>
            <p:cNvSpPr/>
            <p:nvPr/>
          </p:nvSpPr>
          <p:spPr>
            <a:xfrm>
              <a:off x="112376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90" h="220980">
                  <a:moveTo>
                    <a:pt x="1272829" y="0"/>
                  </a:moveTo>
                  <a:lnTo>
                    <a:pt x="345217" y="0"/>
                  </a:lnTo>
                  <a:lnTo>
                    <a:pt x="297678" y="2935"/>
                  </a:lnTo>
                  <a:lnTo>
                    <a:pt x="251652" y="11553"/>
                  </a:lnTo>
                  <a:lnTo>
                    <a:pt x="207758" y="25482"/>
                  </a:lnTo>
                  <a:lnTo>
                    <a:pt x="166354" y="44370"/>
                  </a:lnTo>
                  <a:lnTo>
                    <a:pt x="127795" y="67861"/>
                  </a:lnTo>
                  <a:lnTo>
                    <a:pt x="92438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3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3" y="28105"/>
                  </a:lnTo>
                  <a:lnTo>
                    <a:pt x="1370433" y="12682"/>
                  </a:lnTo>
                  <a:lnTo>
                    <a:pt x="1322238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718223" y="1303071"/>
              <a:ext cx="3075940" cy="417830"/>
            </a:xfrm>
            <a:custGeom>
              <a:avLst/>
              <a:gdLst/>
              <a:ahLst/>
              <a:cxnLst/>
              <a:rect l="l" t="t" r="r" b="b"/>
              <a:pathLst>
                <a:path w="3075940" h="417830">
                  <a:moveTo>
                    <a:pt x="2415311" y="0"/>
                  </a:moveTo>
                  <a:lnTo>
                    <a:pt x="655372" y="0"/>
                  </a:lnTo>
                  <a:lnTo>
                    <a:pt x="608788" y="1495"/>
                  </a:lnTo>
                  <a:lnTo>
                    <a:pt x="562093" y="6007"/>
                  </a:lnTo>
                  <a:lnTo>
                    <a:pt x="516316" y="13412"/>
                  </a:lnTo>
                  <a:lnTo>
                    <a:pt x="471553" y="23615"/>
                  </a:lnTo>
                  <a:lnTo>
                    <a:pt x="427898" y="36523"/>
                  </a:lnTo>
                  <a:lnTo>
                    <a:pt x="385446" y="52040"/>
                  </a:lnTo>
                  <a:lnTo>
                    <a:pt x="344292" y="70073"/>
                  </a:lnTo>
                  <a:lnTo>
                    <a:pt x="304532" y="90527"/>
                  </a:lnTo>
                  <a:lnTo>
                    <a:pt x="266260" y="113308"/>
                  </a:lnTo>
                  <a:lnTo>
                    <a:pt x="229571" y="138321"/>
                  </a:lnTo>
                  <a:lnTo>
                    <a:pt x="194561" y="165472"/>
                  </a:lnTo>
                  <a:lnTo>
                    <a:pt x="161324" y="194667"/>
                  </a:lnTo>
                  <a:lnTo>
                    <a:pt x="129956" y="225812"/>
                  </a:lnTo>
                  <a:lnTo>
                    <a:pt x="100551" y="258811"/>
                  </a:lnTo>
                  <a:lnTo>
                    <a:pt x="73205" y="293572"/>
                  </a:lnTo>
                  <a:lnTo>
                    <a:pt x="48012" y="329999"/>
                  </a:lnTo>
                  <a:lnTo>
                    <a:pt x="25068" y="367997"/>
                  </a:lnTo>
                  <a:lnTo>
                    <a:pt x="4467" y="407474"/>
                  </a:lnTo>
                  <a:lnTo>
                    <a:pt x="0" y="417524"/>
                  </a:lnTo>
                  <a:lnTo>
                    <a:pt x="3075707" y="417524"/>
                  </a:lnTo>
                  <a:lnTo>
                    <a:pt x="3033765" y="348111"/>
                  </a:lnTo>
                  <a:lnTo>
                    <a:pt x="3006326" y="306060"/>
                  </a:lnTo>
                  <a:lnTo>
                    <a:pt x="2976248" y="266326"/>
                  </a:lnTo>
                  <a:lnTo>
                    <a:pt x="2943682" y="228996"/>
                  </a:lnTo>
                  <a:lnTo>
                    <a:pt x="2908783" y="194157"/>
                  </a:lnTo>
                  <a:lnTo>
                    <a:pt x="2871702" y="161894"/>
                  </a:lnTo>
                  <a:lnTo>
                    <a:pt x="2832591" y="132294"/>
                  </a:lnTo>
                  <a:lnTo>
                    <a:pt x="2791604" y="105443"/>
                  </a:lnTo>
                  <a:lnTo>
                    <a:pt x="2748893" y="81428"/>
                  </a:lnTo>
                  <a:lnTo>
                    <a:pt x="2704609" y="60334"/>
                  </a:lnTo>
                  <a:lnTo>
                    <a:pt x="2658907" y="42249"/>
                  </a:lnTo>
                  <a:lnTo>
                    <a:pt x="2611938" y="27259"/>
                  </a:lnTo>
                  <a:lnTo>
                    <a:pt x="2563855" y="15449"/>
                  </a:lnTo>
                  <a:lnTo>
                    <a:pt x="2514810" y="6907"/>
                  </a:lnTo>
                  <a:lnTo>
                    <a:pt x="2464956" y="1718"/>
                  </a:lnTo>
                  <a:lnTo>
                    <a:pt x="2415311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8111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8116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1891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780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083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90" h="220980">
                  <a:moveTo>
                    <a:pt x="1272829" y="0"/>
                  </a:moveTo>
                  <a:lnTo>
                    <a:pt x="345217" y="0"/>
                  </a:lnTo>
                  <a:lnTo>
                    <a:pt x="297678" y="2935"/>
                  </a:lnTo>
                  <a:lnTo>
                    <a:pt x="251652" y="11553"/>
                  </a:lnTo>
                  <a:lnTo>
                    <a:pt x="207758" y="25482"/>
                  </a:lnTo>
                  <a:lnTo>
                    <a:pt x="166354" y="44370"/>
                  </a:lnTo>
                  <a:lnTo>
                    <a:pt x="127795" y="67861"/>
                  </a:lnTo>
                  <a:lnTo>
                    <a:pt x="92438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3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3" y="28105"/>
                  </a:lnTo>
                  <a:lnTo>
                    <a:pt x="1370433" y="12682"/>
                  </a:lnTo>
                  <a:lnTo>
                    <a:pt x="1322238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58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604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89" h="220980">
                  <a:moveTo>
                    <a:pt x="1272829" y="0"/>
                  </a:moveTo>
                  <a:lnTo>
                    <a:pt x="345216" y="0"/>
                  </a:lnTo>
                  <a:lnTo>
                    <a:pt x="297678" y="2935"/>
                  </a:lnTo>
                  <a:lnTo>
                    <a:pt x="251651" y="11553"/>
                  </a:lnTo>
                  <a:lnTo>
                    <a:pt x="207758" y="25482"/>
                  </a:lnTo>
                  <a:lnTo>
                    <a:pt x="166353" y="44370"/>
                  </a:lnTo>
                  <a:lnTo>
                    <a:pt x="127795" y="67861"/>
                  </a:lnTo>
                  <a:lnTo>
                    <a:pt x="92437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2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2" y="28105"/>
                  </a:lnTo>
                  <a:lnTo>
                    <a:pt x="1370432" y="12682"/>
                  </a:lnTo>
                  <a:lnTo>
                    <a:pt x="1322237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4775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8700" y="1500009"/>
              <a:ext cx="16230600" cy="7758430"/>
            </a:xfrm>
            <a:custGeom>
              <a:avLst/>
              <a:gdLst/>
              <a:ahLst/>
              <a:cxnLst/>
              <a:rect l="l" t="t" r="r" b="b"/>
              <a:pathLst>
                <a:path w="16230600" h="7758430">
                  <a:moveTo>
                    <a:pt x="16230600" y="335521"/>
                  </a:moveTo>
                  <a:lnTo>
                    <a:pt x="16223780" y="293484"/>
                  </a:lnTo>
                  <a:lnTo>
                    <a:pt x="16204845" y="256921"/>
                  </a:lnTo>
                  <a:lnTo>
                    <a:pt x="16175978" y="228053"/>
                  </a:lnTo>
                  <a:lnTo>
                    <a:pt x="16166719" y="223266"/>
                  </a:lnTo>
                  <a:lnTo>
                    <a:pt x="16166719" y="335521"/>
                  </a:lnTo>
                  <a:lnTo>
                    <a:pt x="16166719" y="7625029"/>
                  </a:lnTo>
                  <a:lnTo>
                    <a:pt x="16161220" y="7651940"/>
                  </a:lnTo>
                  <a:lnTo>
                    <a:pt x="16146285" y="7673988"/>
                  </a:lnTo>
                  <a:lnTo>
                    <a:pt x="16124225" y="7688910"/>
                  </a:lnTo>
                  <a:lnTo>
                    <a:pt x="16097377" y="7694384"/>
                  </a:lnTo>
                  <a:lnTo>
                    <a:pt x="133261" y="7694384"/>
                  </a:lnTo>
                  <a:lnTo>
                    <a:pt x="106349" y="7688910"/>
                  </a:lnTo>
                  <a:lnTo>
                    <a:pt x="84302" y="7673988"/>
                  </a:lnTo>
                  <a:lnTo>
                    <a:pt x="69380" y="7651940"/>
                  </a:lnTo>
                  <a:lnTo>
                    <a:pt x="63906" y="7625029"/>
                  </a:lnTo>
                  <a:lnTo>
                    <a:pt x="63906" y="335521"/>
                  </a:lnTo>
                  <a:lnTo>
                    <a:pt x="69380" y="308622"/>
                  </a:lnTo>
                  <a:lnTo>
                    <a:pt x="84302" y="286575"/>
                  </a:lnTo>
                  <a:lnTo>
                    <a:pt x="106349" y="271665"/>
                  </a:lnTo>
                  <a:lnTo>
                    <a:pt x="133261" y="266179"/>
                  </a:lnTo>
                  <a:lnTo>
                    <a:pt x="16097377" y="266179"/>
                  </a:lnTo>
                  <a:lnTo>
                    <a:pt x="16124225" y="271665"/>
                  </a:lnTo>
                  <a:lnTo>
                    <a:pt x="16146285" y="286575"/>
                  </a:lnTo>
                  <a:lnTo>
                    <a:pt x="16161220" y="308622"/>
                  </a:lnTo>
                  <a:lnTo>
                    <a:pt x="16166719" y="335521"/>
                  </a:lnTo>
                  <a:lnTo>
                    <a:pt x="16166719" y="223266"/>
                  </a:lnTo>
                  <a:lnTo>
                    <a:pt x="16139414" y="209118"/>
                  </a:lnTo>
                  <a:lnTo>
                    <a:pt x="16097377" y="202298"/>
                  </a:lnTo>
                  <a:lnTo>
                    <a:pt x="1917776" y="202298"/>
                  </a:lnTo>
                  <a:lnTo>
                    <a:pt x="1906689" y="183921"/>
                  </a:lnTo>
                  <a:lnTo>
                    <a:pt x="1878393" y="143268"/>
                  </a:lnTo>
                  <a:lnTo>
                    <a:pt x="1845449" y="107061"/>
                  </a:lnTo>
                  <a:lnTo>
                    <a:pt x="1808378" y="75590"/>
                  </a:lnTo>
                  <a:lnTo>
                    <a:pt x="1767725" y="49174"/>
                  </a:lnTo>
                  <a:lnTo>
                    <a:pt x="1724012" y="28105"/>
                  </a:lnTo>
                  <a:lnTo>
                    <a:pt x="1677771" y="12674"/>
                  </a:lnTo>
                  <a:lnTo>
                    <a:pt x="1629537" y="3213"/>
                  </a:lnTo>
                  <a:lnTo>
                    <a:pt x="1580083" y="0"/>
                  </a:lnTo>
                  <a:lnTo>
                    <a:pt x="651687" y="0"/>
                  </a:lnTo>
                  <a:lnTo>
                    <a:pt x="604113" y="2933"/>
                  </a:lnTo>
                  <a:lnTo>
                    <a:pt x="558038" y="11557"/>
                  </a:lnTo>
                  <a:lnTo>
                    <a:pt x="514108" y="25476"/>
                  </a:lnTo>
                  <a:lnTo>
                    <a:pt x="472668" y="44373"/>
                  </a:lnTo>
                  <a:lnTo>
                    <a:pt x="434086" y="67856"/>
                  </a:lnTo>
                  <a:lnTo>
                    <a:pt x="398691" y="95592"/>
                  </a:lnTo>
                  <a:lnTo>
                    <a:pt x="366864" y="127228"/>
                  </a:lnTo>
                  <a:lnTo>
                    <a:pt x="338963" y="162407"/>
                  </a:lnTo>
                  <a:lnTo>
                    <a:pt x="315328" y="200761"/>
                  </a:lnTo>
                  <a:lnTo>
                    <a:pt x="314617" y="202298"/>
                  </a:lnTo>
                  <a:lnTo>
                    <a:pt x="133261" y="202298"/>
                  </a:lnTo>
                  <a:lnTo>
                    <a:pt x="91198" y="209118"/>
                  </a:lnTo>
                  <a:lnTo>
                    <a:pt x="54622" y="228053"/>
                  </a:lnTo>
                  <a:lnTo>
                    <a:pt x="25755" y="256921"/>
                  </a:lnTo>
                  <a:lnTo>
                    <a:pt x="6807" y="293484"/>
                  </a:lnTo>
                  <a:lnTo>
                    <a:pt x="0" y="335521"/>
                  </a:lnTo>
                  <a:lnTo>
                    <a:pt x="0" y="7625029"/>
                  </a:lnTo>
                  <a:lnTo>
                    <a:pt x="6807" y="7667091"/>
                  </a:lnTo>
                  <a:lnTo>
                    <a:pt x="25755" y="7703667"/>
                  </a:lnTo>
                  <a:lnTo>
                    <a:pt x="54622" y="7732535"/>
                  </a:lnTo>
                  <a:lnTo>
                    <a:pt x="91198" y="7751483"/>
                  </a:lnTo>
                  <a:lnTo>
                    <a:pt x="133261" y="7758290"/>
                  </a:lnTo>
                  <a:lnTo>
                    <a:pt x="16097377" y="7758290"/>
                  </a:lnTo>
                  <a:lnTo>
                    <a:pt x="16139414" y="7751483"/>
                  </a:lnTo>
                  <a:lnTo>
                    <a:pt x="16175978" y="7732535"/>
                  </a:lnTo>
                  <a:lnTo>
                    <a:pt x="16204845" y="7703667"/>
                  </a:lnTo>
                  <a:lnTo>
                    <a:pt x="16209645" y="7694384"/>
                  </a:lnTo>
                  <a:lnTo>
                    <a:pt x="16223780" y="7667091"/>
                  </a:lnTo>
                  <a:lnTo>
                    <a:pt x="16230600" y="7625029"/>
                  </a:lnTo>
                  <a:lnTo>
                    <a:pt x="16230600" y="335521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103733" y="1187576"/>
            <a:ext cx="189738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 b="1">
                <a:solidFill>
                  <a:srgbClr val="756896"/>
                </a:solidFill>
                <a:latin typeface="Arial"/>
                <a:cs typeface="Arial"/>
              </a:rPr>
              <a:t>Halaman</a:t>
            </a:r>
            <a:r>
              <a:rPr dirty="0" sz="2600" spc="-110" b="1">
                <a:solidFill>
                  <a:srgbClr val="756896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756896"/>
                </a:solidFill>
                <a:latin typeface="Arial"/>
                <a:cs typeface="Arial"/>
              </a:rPr>
              <a:t>11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3656" y="1888820"/>
            <a:ext cx="4845304" cy="931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285238" y="2896489"/>
          <a:ext cx="14179550" cy="608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7870"/>
                <a:gridCol w="7087870"/>
              </a:tblGrid>
              <a:tr h="14937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8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Don't</a:t>
                      </a:r>
                      <a:r>
                        <a:rPr dirty="0" sz="1800" spc="-16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32384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D98B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9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32384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D98BD9"/>
                    </a:solidFill>
                  </a:tcPr>
                </a:tc>
              </a:tr>
              <a:tr h="22964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265">
                          <a:latin typeface="Times New Roman"/>
                          <a:cs typeface="Times New Roman"/>
                        </a:rPr>
                        <a:t>Beberapa</a:t>
                      </a:r>
                      <a:r>
                        <a:rPr dirty="0" sz="18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65">
                          <a:latin typeface="Times New Roman"/>
                          <a:cs typeface="Times New Roman"/>
                        </a:rPr>
                        <a:t>tombol</a:t>
                      </a:r>
                      <a:r>
                        <a:rPr dirty="0" sz="18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tidak</a:t>
                      </a:r>
                      <a:r>
                        <a:rPr dirty="0" sz="18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95">
                          <a:latin typeface="Times New Roman"/>
                          <a:cs typeface="Times New Roman"/>
                        </a:rPr>
                        <a:t>dapat</a:t>
                      </a:r>
                      <a:r>
                        <a:rPr dirty="0" sz="180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75">
                          <a:latin typeface="Times New Roman"/>
                          <a:cs typeface="Times New Roman"/>
                        </a:rPr>
                        <a:t>ditekan</a:t>
                      </a:r>
                      <a:r>
                        <a:rPr dirty="0" sz="18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80">
                          <a:latin typeface="Times New Roman"/>
                          <a:cs typeface="Times New Roman"/>
                        </a:rPr>
                        <a:t>sesuka</a:t>
                      </a:r>
                      <a:r>
                        <a:rPr dirty="0" sz="18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85">
                          <a:latin typeface="Times New Roman"/>
                          <a:cs typeface="Times New Roman"/>
                        </a:rPr>
                        <a:t>Anda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5100">
                        <a:lnSpc>
                          <a:spcPct val="99400"/>
                        </a:lnSpc>
                        <a:spcBef>
                          <a:spcPts val="295"/>
                        </a:spcBef>
                        <a:tabLst>
                          <a:tab pos="3659504" algn="l"/>
                        </a:tabLst>
                      </a:pPr>
                      <a:r>
                        <a:rPr dirty="0" sz="1800" spc="295">
                          <a:latin typeface="Times New Roman"/>
                          <a:cs typeface="Times New Roman"/>
                        </a:rPr>
                        <a:t>Menggunakan </a:t>
                      </a:r>
                      <a:r>
                        <a:rPr dirty="0" sz="1800" spc="270">
                          <a:latin typeface="Times New Roman"/>
                          <a:cs typeface="Times New Roman"/>
                        </a:rPr>
                        <a:t>Wizard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8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10">
                          <a:latin typeface="Times New Roman"/>
                          <a:cs typeface="Times New Roman"/>
                        </a:rPr>
                        <a:t>Oz	</a:t>
                      </a:r>
                      <a:r>
                        <a:rPr dirty="0" sz="1800" spc="305">
                          <a:latin typeface="Times New Roman"/>
                          <a:cs typeface="Times New Roman"/>
                        </a:rPr>
                        <a:t>untuk </a:t>
                      </a:r>
                      <a:r>
                        <a:rPr dirty="0" sz="1800" spc="285">
                          <a:latin typeface="Times New Roman"/>
                          <a:cs typeface="Times New Roman"/>
                        </a:rPr>
                        <a:t>mengisikan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bagian  yang</a:t>
                      </a:r>
                      <a:r>
                        <a:rPr dirty="0" sz="180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60">
                          <a:latin typeface="Times New Roman"/>
                          <a:cs typeface="Times New Roman"/>
                        </a:rPr>
                        <a:t>perlu</a:t>
                      </a:r>
                      <a:r>
                        <a:rPr dirty="0" sz="18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95">
                          <a:latin typeface="Times New Roman"/>
                          <a:cs typeface="Times New Roman"/>
                        </a:rPr>
                        <a:t>diisi</a:t>
                      </a:r>
                      <a:r>
                        <a:rPr dirty="0" sz="18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305">
                          <a:latin typeface="Times New Roman"/>
                          <a:cs typeface="Times New Roman"/>
                        </a:rPr>
                        <a:t>karena</a:t>
                      </a:r>
                      <a:r>
                        <a:rPr dirty="0" sz="18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figma</a:t>
                      </a:r>
                      <a:r>
                        <a:rPr dirty="0" sz="18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tidak</a:t>
                      </a:r>
                      <a:r>
                        <a:rPr dirty="0" sz="18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memiliki</a:t>
                      </a:r>
                      <a:r>
                        <a:rPr dirty="0" sz="18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35">
                          <a:latin typeface="Times New Roman"/>
                          <a:cs typeface="Times New Roman"/>
                        </a:rPr>
                        <a:t>fitur</a:t>
                      </a:r>
                      <a:r>
                        <a:rPr dirty="0" sz="18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80">
                          <a:latin typeface="Times New Roman"/>
                          <a:cs typeface="Times New Roman"/>
                        </a:rPr>
                        <a:t>input  </a:t>
                      </a:r>
                      <a:r>
                        <a:rPr dirty="0" sz="1800" spc="270">
                          <a:latin typeface="Times New Roman"/>
                          <a:cs typeface="Times New Roman"/>
                        </a:rPr>
                        <a:t>teks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</a:tr>
              <a:tr h="2296287">
                <a:tc>
                  <a:txBody>
                    <a:bodyPr/>
                    <a:lstStyle/>
                    <a:p>
                      <a:pPr marL="91440" marR="175260">
                        <a:lnSpc>
                          <a:spcPts val="2140"/>
                        </a:lnSpc>
                        <a:spcBef>
                          <a:spcPts val="370"/>
                        </a:spcBef>
                      </a:pPr>
                      <a:r>
                        <a:rPr dirty="0" sz="1800" spc="265">
                          <a:latin typeface="Times New Roman"/>
                          <a:cs typeface="Times New Roman"/>
                        </a:rPr>
                        <a:t>Beberapa</a:t>
                      </a:r>
                      <a:r>
                        <a:rPr dirty="0" sz="18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325">
                          <a:latin typeface="Times New Roman"/>
                          <a:cs typeface="Times New Roman"/>
                        </a:rPr>
                        <a:t>halaman</a:t>
                      </a:r>
                      <a:r>
                        <a:rPr dirty="0" sz="18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tidak</a:t>
                      </a:r>
                      <a:r>
                        <a:rPr dirty="0" sz="1800" spc="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90">
                          <a:latin typeface="Times New Roman"/>
                          <a:cs typeface="Times New Roman"/>
                        </a:rPr>
                        <a:t>dapat</a:t>
                      </a:r>
                      <a:r>
                        <a:rPr dirty="0" sz="18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85">
                          <a:latin typeface="Times New Roman"/>
                          <a:cs typeface="Times New Roman"/>
                        </a:rPr>
                        <a:t>Anda</a:t>
                      </a:r>
                      <a:r>
                        <a:rPr dirty="0" sz="180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75">
                          <a:latin typeface="Times New Roman"/>
                          <a:cs typeface="Times New Roman"/>
                        </a:rPr>
                        <a:t>akses</a:t>
                      </a:r>
                      <a:r>
                        <a:rPr dirty="0" sz="18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60">
                          <a:latin typeface="Times New Roman"/>
                          <a:cs typeface="Times New Roman"/>
                        </a:rPr>
                        <a:t>kembali</a:t>
                      </a:r>
                      <a:r>
                        <a:rPr dirty="0" sz="180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04">
                          <a:latin typeface="Times New Roman"/>
                          <a:cs typeface="Times New Roman"/>
                        </a:rPr>
                        <a:t>jika  </a:t>
                      </a:r>
                      <a:r>
                        <a:rPr dirty="0" sz="1800" spc="285">
                          <a:latin typeface="Times New Roman"/>
                          <a:cs typeface="Times New Roman"/>
                        </a:rPr>
                        <a:t>Anda </a:t>
                      </a:r>
                      <a:r>
                        <a:rPr dirty="0" sz="1800" spc="315">
                          <a:latin typeface="Times New Roman"/>
                          <a:cs typeface="Times New Roman"/>
                        </a:rPr>
                        <a:t>sudah </a:t>
                      </a:r>
                      <a:r>
                        <a:rPr dirty="0" sz="1800" spc="295">
                          <a:latin typeface="Times New Roman"/>
                          <a:cs typeface="Times New Roman"/>
                        </a:rPr>
                        <a:t>mencapai </a:t>
                      </a:r>
                      <a:r>
                        <a:rPr dirty="0" sz="1800" spc="215">
                          <a:latin typeface="Times New Roman"/>
                          <a:cs typeface="Times New Roman"/>
                        </a:rPr>
                        <a:t>titik</a:t>
                      </a:r>
                      <a:r>
                        <a:rPr dirty="0" sz="180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95">
                          <a:latin typeface="Times New Roman"/>
                          <a:cs typeface="Times New Roman"/>
                        </a:rPr>
                        <a:t>tertentu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5100">
                        <a:lnSpc>
                          <a:spcPct val="99400"/>
                        </a:lnSpc>
                        <a:spcBef>
                          <a:spcPts val="295"/>
                        </a:spcBef>
                      </a:pPr>
                      <a:r>
                        <a:rPr dirty="0" sz="1800" spc="295">
                          <a:latin typeface="Times New Roman"/>
                          <a:cs typeface="Times New Roman"/>
                        </a:rPr>
                        <a:t>Menggunakan </a:t>
                      </a:r>
                      <a:r>
                        <a:rPr dirty="0" sz="1800" spc="285">
                          <a:latin typeface="Times New Roman"/>
                          <a:cs typeface="Times New Roman"/>
                        </a:rPr>
                        <a:t>Hardcoded </a:t>
                      </a:r>
                      <a:r>
                        <a:rPr dirty="0" sz="1800" spc="305">
                          <a:latin typeface="Times New Roman"/>
                          <a:cs typeface="Times New Roman"/>
                        </a:rPr>
                        <a:t>untuk </a:t>
                      </a:r>
                      <a:r>
                        <a:rPr dirty="0" sz="1800" spc="285">
                          <a:latin typeface="Times New Roman"/>
                          <a:cs typeface="Times New Roman"/>
                        </a:rPr>
                        <a:t>mengisikan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bagian  yang</a:t>
                      </a:r>
                      <a:r>
                        <a:rPr dirty="0" sz="180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60">
                          <a:latin typeface="Times New Roman"/>
                          <a:cs typeface="Times New Roman"/>
                        </a:rPr>
                        <a:t>perlu</a:t>
                      </a:r>
                      <a:r>
                        <a:rPr dirty="0" sz="18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95">
                          <a:latin typeface="Times New Roman"/>
                          <a:cs typeface="Times New Roman"/>
                        </a:rPr>
                        <a:t>diisi</a:t>
                      </a:r>
                      <a:r>
                        <a:rPr dirty="0" sz="18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305">
                          <a:latin typeface="Times New Roman"/>
                          <a:cs typeface="Times New Roman"/>
                        </a:rPr>
                        <a:t>karena</a:t>
                      </a:r>
                      <a:r>
                        <a:rPr dirty="0" sz="18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figma</a:t>
                      </a:r>
                      <a:r>
                        <a:rPr dirty="0" sz="18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tidak</a:t>
                      </a:r>
                      <a:r>
                        <a:rPr dirty="0" sz="18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memiliki</a:t>
                      </a:r>
                      <a:r>
                        <a:rPr dirty="0" sz="18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35">
                          <a:latin typeface="Times New Roman"/>
                          <a:cs typeface="Times New Roman"/>
                        </a:rPr>
                        <a:t>fitur</a:t>
                      </a:r>
                      <a:r>
                        <a:rPr dirty="0" sz="18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80">
                          <a:latin typeface="Times New Roman"/>
                          <a:cs typeface="Times New Roman"/>
                        </a:rPr>
                        <a:t>input  </a:t>
                      </a:r>
                      <a:r>
                        <a:rPr dirty="0" sz="1800" spc="270">
                          <a:latin typeface="Times New Roman"/>
                          <a:cs typeface="Times New Roman"/>
                        </a:rPr>
                        <a:t>teks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EB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1303071"/>
            <a:ext cx="16230600" cy="7955280"/>
            <a:chOff x="1028700" y="1303071"/>
            <a:chExt cx="16230600" cy="7955280"/>
          </a:xfrm>
        </p:grpSpPr>
        <p:sp>
          <p:nvSpPr>
            <p:cNvPr id="4" name="object 4"/>
            <p:cNvSpPr/>
            <p:nvPr/>
          </p:nvSpPr>
          <p:spPr>
            <a:xfrm>
              <a:off x="1232901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8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5" y="11553"/>
                  </a:lnTo>
                  <a:lnTo>
                    <a:pt x="207934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2" y="107056"/>
                  </a:lnTo>
                  <a:lnTo>
                    <a:pt x="1502206" y="75593"/>
                  </a:lnTo>
                  <a:lnTo>
                    <a:pt x="1461551" y="49175"/>
                  </a:lnTo>
                  <a:lnTo>
                    <a:pt x="1417839" y="28105"/>
                  </a:lnTo>
                  <a:lnTo>
                    <a:pt x="1371599" y="12682"/>
                  </a:lnTo>
                  <a:lnTo>
                    <a:pt x="1323363" y="3208"/>
                  </a:lnTo>
                  <a:lnTo>
                    <a:pt x="1273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949615" y="1303071"/>
              <a:ext cx="3075940" cy="417830"/>
            </a:xfrm>
            <a:custGeom>
              <a:avLst/>
              <a:gdLst/>
              <a:ahLst/>
              <a:cxnLst/>
              <a:rect l="l" t="t" r="r" b="b"/>
              <a:pathLst>
                <a:path w="3075940" h="417830">
                  <a:moveTo>
                    <a:pt x="2415311" y="0"/>
                  </a:moveTo>
                  <a:lnTo>
                    <a:pt x="655372" y="0"/>
                  </a:lnTo>
                  <a:lnTo>
                    <a:pt x="608788" y="1495"/>
                  </a:lnTo>
                  <a:lnTo>
                    <a:pt x="562093" y="6007"/>
                  </a:lnTo>
                  <a:lnTo>
                    <a:pt x="516316" y="13412"/>
                  </a:lnTo>
                  <a:lnTo>
                    <a:pt x="471553" y="23615"/>
                  </a:lnTo>
                  <a:lnTo>
                    <a:pt x="427898" y="36523"/>
                  </a:lnTo>
                  <a:lnTo>
                    <a:pt x="385446" y="52040"/>
                  </a:lnTo>
                  <a:lnTo>
                    <a:pt x="344292" y="70073"/>
                  </a:lnTo>
                  <a:lnTo>
                    <a:pt x="304532" y="90527"/>
                  </a:lnTo>
                  <a:lnTo>
                    <a:pt x="266260" y="113308"/>
                  </a:lnTo>
                  <a:lnTo>
                    <a:pt x="229571" y="138321"/>
                  </a:lnTo>
                  <a:lnTo>
                    <a:pt x="194561" y="165472"/>
                  </a:lnTo>
                  <a:lnTo>
                    <a:pt x="161324" y="194667"/>
                  </a:lnTo>
                  <a:lnTo>
                    <a:pt x="129956" y="225812"/>
                  </a:lnTo>
                  <a:lnTo>
                    <a:pt x="100551" y="258811"/>
                  </a:lnTo>
                  <a:lnTo>
                    <a:pt x="73205" y="293572"/>
                  </a:lnTo>
                  <a:lnTo>
                    <a:pt x="48012" y="329999"/>
                  </a:lnTo>
                  <a:lnTo>
                    <a:pt x="25068" y="367997"/>
                  </a:lnTo>
                  <a:lnTo>
                    <a:pt x="4467" y="407474"/>
                  </a:lnTo>
                  <a:lnTo>
                    <a:pt x="0" y="417524"/>
                  </a:lnTo>
                  <a:lnTo>
                    <a:pt x="3075707" y="417524"/>
                  </a:lnTo>
                  <a:lnTo>
                    <a:pt x="3033765" y="348111"/>
                  </a:lnTo>
                  <a:lnTo>
                    <a:pt x="3006326" y="306060"/>
                  </a:lnTo>
                  <a:lnTo>
                    <a:pt x="2976248" y="266326"/>
                  </a:lnTo>
                  <a:lnTo>
                    <a:pt x="2943682" y="228996"/>
                  </a:lnTo>
                  <a:lnTo>
                    <a:pt x="2908783" y="194157"/>
                  </a:lnTo>
                  <a:lnTo>
                    <a:pt x="2871702" y="161894"/>
                  </a:lnTo>
                  <a:lnTo>
                    <a:pt x="2832591" y="132294"/>
                  </a:lnTo>
                  <a:lnTo>
                    <a:pt x="2791604" y="105443"/>
                  </a:lnTo>
                  <a:lnTo>
                    <a:pt x="2748893" y="81428"/>
                  </a:lnTo>
                  <a:lnTo>
                    <a:pt x="2704609" y="60334"/>
                  </a:lnTo>
                  <a:lnTo>
                    <a:pt x="2658907" y="42249"/>
                  </a:lnTo>
                  <a:lnTo>
                    <a:pt x="2611938" y="27259"/>
                  </a:lnTo>
                  <a:lnTo>
                    <a:pt x="2563855" y="15449"/>
                  </a:lnTo>
                  <a:lnTo>
                    <a:pt x="2514810" y="6907"/>
                  </a:lnTo>
                  <a:lnTo>
                    <a:pt x="2464956" y="1718"/>
                  </a:lnTo>
                  <a:lnTo>
                    <a:pt x="2415311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2376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90" h="220980">
                  <a:moveTo>
                    <a:pt x="1272829" y="0"/>
                  </a:moveTo>
                  <a:lnTo>
                    <a:pt x="345217" y="0"/>
                  </a:lnTo>
                  <a:lnTo>
                    <a:pt x="297678" y="2935"/>
                  </a:lnTo>
                  <a:lnTo>
                    <a:pt x="251652" y="11553"/>
                  </a:lnTo>
                  <a:lnTo>
                    <a:pt x="207758" y="25482"/>
                  </a:lnTo>
                  <a:lnTo>
                    <a:pt x="166354" y="44370"/>
                  </a:lnTo>
                  <a:lnTo>
                    <a:pt x="127795" y="67861"/>
                  </a:lnTo>
                  <a:lnTo>
                    <a:pt x="92438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3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3" y="28105"/>
                  </a:lnTo>
                  <a:lnTo>
                    <a:pt x="1370433" y="12682"/>
                  </a:lnTo>
                  <a:lnTo>
                    <a:pt x="1322238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8111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8116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1891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780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083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90" h="220980">
                  <a:moveTo>
                    <a:pt x="1272829" y="0"/>
                  </a:moveTo>
                  <a:lnTo>
                    <a:pt x="345217" y="0"/>
                  </a:lnTo>
                  <a:lnTo>
                    <a:pt x="297678" y="2935"/>
                  </a:lnTo>
                  <a:lnTo>
                    <a:pt x="251652" y="11553"/>
                  </a:lnTo>
                  <a:lnTo>
                    <a:pt x="207758" y="25482"/>
                  </a:lnTo>
                  <a:lnTo>
                    <a:pt x="166354" y="44370"/>
                  </a:lnTo>
                  <a:lnTo>
                    <a:pt x="127795" y="67861"/>
                  </a:lnTo>
                  <a:lnTo>
                    <a:pt x="92438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3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3" y="28105"/>
                  </a:lnTo>
                  <a:lnTo>
                    <a:pt x="1370433" y="12682"/>
                  </a:lnTo>
                  <a:lnTo>
                    <a:pt x="1322238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58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604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89" h="220980">
                  <a:moveTo>
                    <a:pt x="1272829" y="0"/>
                  </a:moveTo>
                  <a:lnTo>
                    <a:pt x="345216" y="0"/>
                  </a:lnTo>
                  <a:lnTo>
                    <a:pt x="297678" y="2935"/>
                  </a:lnTo>
                  <a:lnTo>
                    <a:pt x="251651" y="11553"/>
                  </a:lnTo>
                  <a:lnTo>
                    <a:pt x="207758" y="25482"/>
                  </a:lnTo>
                  <a:lnTo>
                    <a:pt x="166353" y="44370"/>
                  </a:lnTo>
                  <a:lnTo>
                    <a:pt x="127795" y="67861"/>
                  </a:lnTo>
                  <a:lnTo>
                    <a:pt x="92437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2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2" y="28105"/>
                  </a:lnTo>
                  <a:lnTo>
                    <a:pt x="1370432" y="12682"/>
                  </a:lnTo>
                  <a:lnTo>
                    <a:pt x="1322237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4775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8700" y="1500009"/>
              <a:ext cx="16230600" cy="7758430"/>
            </a:xfrm>
            <a:custGeom>
              <a:avLst/>
              <a:gdLst/>
              <a:ahLst/>
              <a:cxnLst/>
              <a:rect l="l" t="t" r="r" b="b"/>
              <a:pathLst>
                <a:path w="16230600" h="7758430">
                  <a:moveTo>
                    <a:pt x="16230600" y="335521"/>
                  </a:moveTo>
                  <a:lnTo>
                    <a:pt x="16223780" y="293484"/>
                  </a:lnTo>
                  <a:lnTo>
                    <a:pt x="16204845" y="256921"/>
                  </a:lnTo>
                  <a:lnTo>
                    <a:pt x="16175978" y="228053"/>
                  </a:lnTo>
                  <a:lnTo>
                    <a:pt x="16166719" y="223266"/>
                  </a:lnTo>
                  <a:lnTo>
                    <a:pt x="16166719" y="335521"/>
                  </a:lnTo>
                  <a:lnTo>
                    <a:pt x="16166719" y="7625029"/>
                  </a:lnTo>
                  <a:lnTo>
                    <a:pt x="16161220" y="7651940"/>
                  </a:lnTo>
                  <a:lnTo>
                    <a:pt x="16146285" y="7673988"/>
                  </a:lnTo>
                  <a:lnTo>
                    <a:pt x="16124225" y="7688910"/>
                  </a:lnTo>
                  <a:lnTo>
                    <a:pt x="16097377" y="7694384"/>
                  </a:lnTo>
                  <a:lnTo>
                    <a:pt x="133261" y="7694384"/>
                  </a:lnTo>
                  <a:lnTo>
                    <a:pt x="106349" y="7688910"/>
                  </a:lnTo>
                  <a:lnTo>
                    <a:pt x="84302" y="7673988"/>
                  </a:lnTo>
                  <a:lnTo>
                    <a:pt x="69380" y="7651940"/>
                  </a:lnTo>
                  <a:lnTo>
                    <a:pt x="63906" y="7625029"/>
                  </a:lnTo>
                  <a:lnTo>
                    <a:pt x="63906" y="335521"/>
                  </a:lnTo>
                  <a:lnTo>
                    <a:pt x="69380" y="308622"/>
                  </a:lnTo>
                  <a:lnTo>
                    <a:pt x="84302" y="286575"/>
                  </a:lnTo>
                  <a:lnTo>
                    <a:pt x="106349" y="271665"/>
                  </a:lnTo>
                  <a:lnTo>
                    <a:pt x="133261" y="266179"/>
                  </a:lnTo>
                  <a:lnTo>
                    <a:pt x="16097377" y="266179"/>
                  </a:lnTo>
                  <a:lnTo>
                    <a:pt x="16124225" y="271665"/>
                  </a:lnTo>
                  <a:lnTo>
                    <a:pt x="16146285" y="286575"/>
                  </a:lnTo>
                  <a:lnTo>
                    <a:pt x="16161220" y="308622"/>
                  </a:lnTo>
                  <a:lnTo>
                    <a:pt x="16166719" y="335521"/>
                  </a:lnTo>
                  <a:lnTo>
                    <a:pt x="16166719" y="223266"/>
                  </a:lnTo>
                  <a:lnTo>
                    <a:pt x="16139414" y="209118"/>
                  </a:lnTo>
                  <a:lnTo>
                    <a:pt x="16097377" y="202298"/>
                  </a:lnTo>
                  <a:lnTo>
                    <a:pt x="1917776" y="202298"/>
                  </a:lnTo>
                  <a:lnTo>
                    <a:pt x="1906689" y="183921"/>
                  </a:lnTo>
                  <a:lnTo>
                    <a:pt x="1878393" y="143268"/>
                  </a:lnTo>
                  <a:lnTo>
                    <a:pt x="1845449" y="107061"/>
                  </a:lnTo>
                  <a:lnTo>
                    <a:pt x="1808378" y="75590"/>
                  </a:lnTo>
                  <a:lnTo>
                    <a:pt x="1767725" y="49174"/>
                  </a:lnTo>
                  <a:lnTo>
                    <a:pt x="1724012" y="28105"/>
                  </a:lnTo>
                  <a:lnTo>
                    <a:pt x="1677771" y="12674"/>
                  </a:lnTo>
                  <a:lnTo>
                    <a:pt x="1629537" y="3213"/>
                  </a:lnTo>
                  <a:lnTo>
                    <a:pt x="1580083" y="0"/>
                  </a:lnTo>
                  <a:lnTo>
                    <a:pt x="651687" y="0"/>
                  </a:lnTo>
                  <a:lnTo>
                    <a:pt x="604113" y="2933"/>
                  </a:lnTo>
                  <a:lnTo>
                    <a:pt x="558038" y="11557"/>
                  </a:lnTo>
                  <a:lnTo>
                    <a:pt x="514108" y="25476"/>
                  </a:lnTo>
                  <a:lnTo>
                    <a:pt x="472668" y="44373"/>
                  </a:lnTo>
                  <a:lnTo>
                    <a:pt x="434086" y="67856"/>
                  </a:lnTo>
                  <a:lnTo>
                    <a:pt x="398691" y="95592"/>
                  </a:lnTo>
                  <a:lnTo>
                    <a:pt x="366864" y="127228"/>
                  </a:lnTo>
                  <a:lnTo>
                    <a:pt x="338963" y="162407"/>
                  </a:lnTo>
                  <a:lnTo>
                    <a:pt x="315328" y="200761"/>
                  </a:lnTo>
                  <a:lnTo>
                    <a:pt x="314617" y="202298"/>
                  </a:lnTo>
                  <a:lnTo>
                    <a:pt x="133261" y="202298"/>
                  </a:lnTo>
                  <a:lnTo>
                    <a:pt x="91198" y="209118"/>
                  </a:lnTo>
                  <a:lnTo>
                    <a:pt x="54622" y="228053"/>
                  </a:lnTo>
                  <a:lnTo>
                    <a:pt x="25755" y="256921"/>
                  </a:lnTo>
                  <a:lnTo>
                    <a:pt x="6807" y="293484"/>
                  </a:lnTo>
                  <a:lnTo>
                    <a:pt x="0" y="335521"/>
                  </a:lnTo>
                  <a:lnTo>
                    <a:pt x="0" y="7625029"/>
                  </a:lnTo>
                  <a:lnTo>
                    <a:pt x="6807" y="7667091"/>
                  </a:lnTo>
                  <a:lnTo>
                    <a:pt x="25755" y="7703667"/>
                  </a:lnTo>
                  <a:lnTo>
                    <a:pt x="54622" y="7732535"/>
                  </a:lnTo>
                  <a:lnTo>
                    <a:pt x="91198" y="7751483"/>
                  </a:lnTo>
                  <a:lnTo>
                    <a:pt x="133261" y="7758290"/>
                  </a:lnTo>
                  <a:lnTo>
                    <a:pt x="16097377" y="7758290"/>
                  </a:lnTo>
                  <a:lnTo>
                    <a:pt x="16139414" y="7751483"/>
                  </a:lnTo>
                  <a:lnTo>
                    <a:pt x="16175978" y="7732535"/>
                  </a:lnTo>
                  <a:lnTo>
                    <a:pt x="16204845" y="7703667"/>
                  </a:lnTo>
                  <a:lnTo>
                    <a:pt x="16209645" y="7694384"/>
                  </a:lnTo>
                  <a:lnTo>
                    <a:pt x="16223780" y="7667091"/>
                  </a:lnTo>
                  <a:lnTo>
                    <a:pt x="16230600" y="7625029"/>
                  </a:lnTo>
                  <a:lnTo>
                    <a:pt x="16230600" y="335521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4396085" y="1187576"/>
            <a:ext cx="189738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 b="1">
                <a:solidFill>
                  <a:srgbClr val="993399"/>
                </a:solidFill>
                <a:latin typeface="Arial"/>
                <a:cs typeface="Arial"/>
              </a:rPr>
              <a:t>Halaman</a:t>
            </a:r>
            <a:r>
              <a:rPr dirty="0" sz="2600" spc="-11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993399"/>
                </a:solidFill>
                <a:latin typeface="Arial"/>
                <a:cs typeface="Arial"/>
              </a:rPr>
              <a:t>12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23105" y="2330450"/>
            <a:ext cx="11027029" cy="690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927860" y="3072638"/>
          <a:ext cx="14893925" cy="6110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5359"/>
                <a:gridCol w="7565390"/>
              </a:tblGrid>
              <a:tr h="150190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Wizard 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800" spc="-19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Oz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32384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D98B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Hardcoded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Features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32384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D98BD9"/>
                    </a:solidFill>
                  </a:tcPr>
                </a:tc>
              </a:tr>
              <a:tr h="2011426">
                <a:tc>
                  <a:txBody>
                    <a:bodyPr/>
                    <a:lstStyle/>
                    <a:p>
                      <a:pPr marL="90805" marR="410209">
                        <a:lnSpc>
                          <a:spcPct val="99400"/>
                        </a:lnSpc>
                        <a:spcBef>
                          <a:spcPts val="295"/>
                        </a:spcBef>
                      </a:pPr>
                      <a:r>
                        <a:rPr dirty="0" sz="1800" spc="285">
                          <a:latin typeface="Times New Roman"/>
                          <a:cs typeface="Times New Roman"/>
                        </a:rPr>
                        <a:t>Pada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bagian </a:t>
                      </a:r>
                      <a:r>
                        <a:rPr dirty="0" sz="1800" spc="250">
                          <a:latin typeface="Times New Roman"/>
                          <a:cs typeface="Times New Roman"/>
                        </a:rPr>
                        <a:t>Tracking </a:t>
                      </a:r>
                      <a:r>
                        <a:rPr dirty="0" sz="1800" spc="290">
                          <a:latin typeface="Times New Roman"/>
                          <a:cs typeface="Times New Roman"/>
                        </a:rPr>
                        <a:t>pengguna </a:t>
                      </a:r>
                      <a:r>
                        <a:rPr dirty="0" sz="1800" spc="295">
                          <a:latin typeface="Times New Roman"/>
                          <a:cs typeface="Times New Roman"/>
                        </a:rPr>
                        <a:t>dapat </a:t>
                      </a:r>
                      <a:r>
                        <a:rPr dirty="0" sz="1800" spc="355">
                          <a:latin typeface="Times New Roman"/>
                          <a:cs typeface="Times New Roman"/>
                        </a:rPr>
                        <a:t>memantau  </a:t>
                      </a:r>
                      <a:r>
                        <a:rPr dirty="0" sz="1800" spc="270">
                          <a:latin typeface="Times New Roman"/>
                          <a:cs typeface="Times New Roman"/>
                        </a:rPr>
                        <a:t>estimasi</a:t>
                      </a:r>
                      <a:r>
                        <a:rPr dirty="0" sz="18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70">
                          <a:latin typeface="Times New Roman"/>
                          <a:cs typeface="Times New Roman"/>
                        </a:rPr>
                        <a:t>proses</a:t>
                      </a:r>
                      <a:r>
                        <a:rPr dirty="0" sz="18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45">
                          <a:latin typeface="Times New Roman"/>
                          <a:cs typeface="Times New Roman"/>
                        </a:rPr>
                        <a:t>produksi,</a:t>
                      </a:r>
                      <a:r>
                        <a:rPr dirty="0" sz="18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310">
                          <a:latin typeface="Times New Roman"/>
                          <a:cs typeface="Times New Roman"/>
                        </a:rPr>
                        <a:t>tanpa</a:t>
                      </a:r>
                      <a:r>
                        <a:rPr dirty="0" sz="180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60">
                          <a:latin typeface="Times New Roman"/>
                          <a:cs typeface="Times New Roman"/>
                        </a:rPr>
                        <a:t>perlu</a:t>
                      </a:r>
                      <a:r>
                        <a:rPr dirty="0" sz="18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315">
                          <a:latin typeface="Times New Roman"/>
                          <a:cs typeface="Times New Roman"/>
                        </a:rPr>
                        <a:t>menunggu</a:t>
                      </a:r>
                      <a:r>
                        <a:rPr dirty="0" sz="1800" spc="20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95">
                          <a:latin typeface="Times New Roman"/>
                          <a:cs typeface="Times New Roman"/>
                        </a:rPr>
                        <a:t>waktu 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yang</a:t>
                      </a:r>
                      <a:r>
                        <a:rPr dirty="0" sz="180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305">
                          <a:latin typeface="Times New Roman"/>
                          <a:cs typeface="Times New Roman"/>
                        </a:rPr>
                        <a:t>lama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</a:tr>
              <a:tr h="2595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845">
                        <a:lnSpc>
                          <a:spcPct val="99800"/>
                        </a:lnSpc>
                        <a:spcBef>
                          <a:spcPts val="290"/>
                        </a:spcBef>
                      </a:pPr>
                      <a:r>
                        <a:rPr dirty="0" sz="1800" spc="265">
                          <a:latin typeface="Times New Roman"/>
                          <a:cs typeface="Times New Roman"/>
                        </a:rPr>
                        <a:t>Beberapa tombol </a:t>
                      </a:r>
                      <a:r>
                        <a:rPr dirty="0" sz="1800" spc="260">
                          <a:latin typeface="Times New Roman"/>
                          <a:cs typeface="Times New Roman"/>
                        </a:rPr>
                        <a:t>perlu </a:t>
                      </a:r>
                      <a:r>
                        <a:rPr dirty="0" sz="1800" spc="275">
                          <a:latin typeface="Times New Roman"/>
                          <a:cs typeface="Times New Roman"/>
                        </a:rPr>
                        <a:t>ditekan </a:t>
                      </a:r>
                      <a:r>
                        <a:rPr dirty="0" sz="1800" spc="225">
                          <a:latin typeface="Times New Roman"/>
                          <a:cs typeface="Times New Roman"/>
                        </a:rPr>
                        <a:t>sekali </a:t>
                      </a:r>
                      <a:r>
                        <a:rPr dirty="0" sz="1800" spc="305">
                          <a:latin typeface="Times New Roman"/>
                          <a:cs typeface="Times New Roman"/>
                        </a:rPr>
                        <a:t>untuk </a:t>
                      </a:r>
                      <a:r>
                        <a:rPr dirty="0" sz="1800" spc="320">
                          <a:latin typeface="Times New Roman"/>
                          <a:cs typeface="Times New Roman"/>
                        </a:rPr>
                        <a:t>memunculkan  </a:t>
                      </a:r>
                      <a:r>
                        <a:rPr dirty="0" sz="1800" spc="310">
                          <a:latin typeface="Times New Roman"/>
                          <a:cs typeface="Times New Roman"/>
                        </a:rPr>
                        <a:t>semuanya </a:t>
                      </a:r>
                      <a:r>
                        <a:rPr dirty="0" sz="1800" spc="330">
                          <a:latin typeface="Times New Roman"/>
                          <a:cs typeface="Times New Roman"/>
                        </a:rPr>
                        <a:t>dan </a:t>
                      </a:r>
                      <a:r>
                        <a:rPr dirty="0" sz="1800" spc="280">
                          <a:latin typeface="Times New Roman"/>
                          <a:cs typeface="Times New Roman"/>
                        </a:rPr>
                        <a:t>beberapa </a:t>
                      </a:r>
                      <a:r>
                        <a:rPr dirty="0" sz="1800" spc="260">
                          <a:latin typeface="Times New Roman"/>
                          <a:cs typeface="Times New Roman"/>
                        </a:rPr>
                        <a:t>perlu </a:t>
                      </a:r>
                      <a:r>
                        <a:rPr dirty="0" sz="1800" spc="275">
                          <a:latin typeface="Times New Roman"/>
                          <a:cs typeface="Times New Roman"/>
                        </a:rPr>
                        <a:t>ditekan </a:t>
                      </a:r>
                      <a:r>
                        <a:rPr dirty="0" sz="1800" spc="225">
                          <a:latin typeface="Times New Roman"/>
                          <a:cs typeface="Times New Roman"/>
                        </a:rPr>
                        <a:t>berkali-kali </a:t>
                      </a:r>
                      <a:r>
                        <a:rPr dirty="0" sz="1800" spc="305">
                          <a:latin typeface="Times New Roman"/>
                          <a:cs typeface="Times New Roman"/>
                        </a:rPr>
                        <a:t>untuk  </a:t>
                      </a:r>
                      <a:r>
                        <a:rPr dirty="0" sz="1800" spc="285">
                          <a:latin typeface="Times New Roman"/>
                          <a:cs typeface="Times New Roman"/>
                        </a:rPr>
                        <a:t>menyimulasikan </a:t>
                      </a:r>
                      <a:r>
                        <a:rPr dirty="0" sz="1800" spc="300">
                          <a:latin typeface="Times New Roman"/>
                          <a:cs typeface="Times New Roman"/>
                        </a:rPr>
                        <a:t>pengalaman </a:t>
                      </a:r>
                      <a:r>
                        <a:rPr dirty="0" sz="1800" spc="285">
                          <a:latin typeface="Times New Roman"/>
                          <a:cs typeface="Times New Roman"/>
                        </a:rPr>
                        <a:t>mengetik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yang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285">
                          <a:latin typeface="Times New Roman"/>
                          <a:cs typeface="Times New Roman"/>
                        </a:rPr>
                        <a:t>sesungguhnya  </a:t>
                      </a:r>
                      <a:r>
                        <a:rPr dirty="0" sz="1800" spc="305">
                          <a:latin typeface="Times New Roman"/>
                          <a:cs typeface="Times New Roman"/>
                        </a:rPr>
                        <a:t>karena </a:t>
                      </a:r>
                      <a:r>
                        <a:rPr dirty="0" sz="1800" spc="295">
                          <a:latin typeface="Times New Roman"/>
                          <a:cs typeface="Times New Roman"/>
                        </a:rPr>
                        <a:t>pada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bagian </a:t>
                      </a:r>
                      <a:r>
                        <a:rPr dirty="0" sz="1800" spc="235">
                          <a:latin typeface="Times New Roman"/>
                          <a:cs typeface="Times New Roman"/>
                        </a:rPr>
                        <a:t>itu </a:t>
                      </a:r>
                      <a:r>
                        <a:rPr dirty="0" sz="1800" spc="290">
                          <a:latin typeface="Times New Roman"/>
                          <a:cs typeface="Times New Roman"/>
                        </a:rPr>
                        <a:t>terdapat </a:t>
                      </a:r>
                      <a:r>
                        <a:rPr dirty="0" sz="1800" spc="280">
                          <a:latin typeface="Times New Roman"/>
                          <a:cs typeface="Times New Roman"/>
                        </a:rPr>
                        <a:t>beberapa </a:t>
                      </a:r>
                      <a:r>
                        <a:rPr dirty="0" sz="1800" spc="265">
                          <a:latin typeface="Times New Roman"/>
                          <a:cs typeface="Times New Roman"/>
                        </a:rPr>
                        <a:t>hal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yang </a:t>
                      </a:r>
                      <a:r>
                        <a:rPr dirty="0" sz="1800" spc="300">
                          <a:latin typeface="Times New Roman"/>
                          <a:cs typeface="Times New Roman"/>
                        </a:rPr>
                        <a:t>hanya  </a:t>
                      </a:r>
                      <a:r>
                        <a:rPr dirty="0" sz="1800" spc="310">
                          <a:latin typeface="Times New Roman"/>
                          <a:cs typeface="Times New Roman"/>
                        </a:rPr>
                        <a:t>akan </a:t>
                      </a:r>
                      <a:r>
                        <a:rPr dirty="0" sz="1800" spc="305">
                          <a:latin typeface="Times New Roman"/>
                          <a:cs typeface="Times New Roman"/>
                        </a:rPr>
                        <a:t>muncul </a:t>
                      </a:r>
                      <a:r>
                        <a:rPr dirty="0" sz="1800" spc="204">
                          <a:latin typeface="Times New Roman"/>
                          <a:cs typeface="Times New Roman"/>
                        </a:rPr>
                        <a:t>jika </a:t>
                      </a:r>
                      <a:r>
                        <a:rPr dirty="0" sz="1800" spc="250">
                          <a:latin typeface="Times New Roman"/>
                          <a:cs typeface="Times New Roman"/>
                        </a:rPr>
                        <a:t>text </a:t>
                      </a:r>
                      <a:r>
                        <a:rPr dirty="0" sz="1800" spc="28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dirty="0" sz="1800" spc="254">
                          <a:latin typeface="Times New Roman"/>
                          <a:cs typeface="Times New Roman"/>
                        </a:rPr>
                        <a:t>diketikkan </a:t>
                      </a:r>
                      <a:r>
                        <a:rPr dirty="0" sz="1800" spc="260">
                          <a:latin typeface="Times New Roman"/>
                          <a:cs typeface="Times New Roman"/>
                        </a:rPr>
                        <a:t>seperti  </a:t>
                      </a:r>
                      <a:r>
                        <a:rPr dirty="0" sz="1800" spc="270">
                          <a:latin typeface="Times New Roman"/>
                          <a:cs typeface="Times New Roman"/>
                        </a:rPr>
                        <a:t>sesungguhnya.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3175">
                      <a:solidFill>
                        <a:srgbClr val="BA99FF"/>
                      </a:solidFill>
                      <a:prstDash val="solid"/>
                    </a:lnL>
                    <a:lnR w="3175">
                      <a:solidFill>
                        <a:srgbClr val="BA99FF"/>
                      </a:solidFill>
                      <a:prstDash val="solid"/>
                    </a:lnR>
                    <a:lnT w="3175">
                      <a:solidFill>
                        <a:srgbClr val="BA99FF"/>
                      </a:solidFill>
                      <a:prstDash val="solid"/>
                    </a:lnT>
                    <a:lnB w="3175">
                      <a:solidFill>
                        <a:srgbClr val="BA99FF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339047"/>
            <a:ext cx="16230600" cy="7919720"/>
            <a:chOff x="1028700" y="1339047"/>
            <a:chExt cx="16230600" cy="7919720"/>
          </a:xfrm>
        </p:grpSpPr>
        <p:sp>
          <p:nvSpPr>
            <p:cNvPr id="3" name="object 3"/>
            <p:cNvSpPr/>
            <p:nvPr/>
          </p:nvSpPr>
          <p:spPr>
            <a:xfrm>
              <a:off x="95903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49499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800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8729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321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610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8700" y="1339049"/>
              <a:ext cx="16230600" cy="7919720"/>
            </a:xfrm>
            <a:custGeom>
              <a:avLst/>
              <a:gdLst/>
              <a:ahLst/>
              <a:cxnLst/>
              <a:rect l="l" t="t" r="r" b="b"/>
              <a:pathLst>
                <a:path w="16230600" h="7919720">
                  <a:moveTo>
                    <a:pt x="16230600" y="496481"/>
                  </a:moveTo>
                  <a:lnTo>
                    <a:pt x="16223780" y="454444"/>
                  </a:lnTo>
                  <a:lnTo>
                    <a:pt x="16204845" y="417880"/>
                  </a:lnTo>
                  <a:lnTo>
                    <a:pt x="16175978" y="389013"/>
                  </a:lnTo>
                  <a:lnTo>
                    <a:pt x="16166719" y="384225"/>
                  </a:lnTo>
                  <a:lnTo>
                    <a:pt x="16166719" y="496481"/>
                  </a:lnTo>
                  <a:lnTo>
                    <a:pt x="16166719" y="7785989"/>
                  </a:lnTo>
                  <a:lnTo>
                    <a:pt x="16161220" y="7812900"/>
                  </a:lnTo>
                  <a:lnTo>
                    <a:pt x="16146285" y="7834947"/>
                  </a:lnTo>
                  <a:lnTo>
                    <a:pt x="16124225" y="7849870"/>
                  </a:lnTo>
                  <a:lnTo>
                    <a:pt x="16097377" y="7855344"/>
                  </a:lnTo>
                  <a:lnTo>
                    <a:pt x="133261" y="7855344"/>
                  </a:lnTo>
                  <a:lnTo>
                    <a:pt x="106349" y="7849870"/>
                  </a:lnTo>
                  <a:lnTo>
                    <a:pt x="84302" y="7834947"/>
                  </a:lnTo>
                  <a:lnTo>
                    <a:pt x="69380" y="7812900"/>
                  </a:lnTo>
                  <a:lnTo>
                    <a:pt x="63906" y="7785989"/>
                  </a:lnTo>
                  <a:lnTo>
                    <a:pt x="63906" y="496481"/>
                  </a:lnTo>
                  <a:lnTo>
                    <a:pt x="69380" y="469582"/>
                  </a:lnTo>
                  <a:lnTo>
                    <a:pt x="84302" y="447535"/>
                  </a:lnTo>
                  <a:lnTo>
                    <a:pt x="106349" y="432625"/>
                  </a:lnTo>
                  <a:lnTo>
                    <a:pt x="133261" y="427139"/>
                  </a:lnTo>
                  <a:lnTo>
                    <a:pt x="16097377" y="427139"/>
                  </a:lnTo>
                  <a:lnTo>
                    <a:pt x="16124225" y="432625"/>
                  </a:lnTo>
                  <a:lnTo>
                    <a:pt x="16146285" y="447535"/>
                  </a:lnTo>
                  <a:lnTo>
                    <a:pt x="16161220" y="469582"/>
                  </a:lnTo>
                  <a:lnTo>
                    <a:pt x="16166719" y="496481"/>
                  </a:lnTo>
                  <a:lnTo>
                    <a:pt x="16166719" y="384225"/>
                  </a:lnTo>
                  <a:lnTo>
                    <a:pt x="16139414" y="370078"/>
                  </a:lnTo>
                  <a:lnTo>
                    <a:pt x="16097377" y="363258"/>
                  </a:lnTo>
                  <a:lnTo>
                    <a:pt x="3228975" y="363258"/>
                  </a:lnTo>
                  <a:lnTo>
                    <a:pt x="3201708" y="318122"/>
                  </a:lnTo>
                  <a:lnTo>
                    <a:pt x="3174758" y="277025"/>
                  </a:lnTo>
                  <a:lnTo>
                    <a:pt x="3145040" y="238379"/>
                  </a:lnTo>
                  <a:lnTo>
                    <a:pt x="3112744" y="202247"/>
                  </a:lnTo>
                  <a:lnTo>
                    <a:pt x="3078035" y="168770"/>
                  </a:lnTo>
                  <a:lnTo>
                    <a:pt x="3041078" y="138010"/>
                  </a:lnTo>
                  <a:lnTo>
                    <a:pt x="3002051" y="110070"/>
                  </a:lnTo>
                  <a:lnTo>
                    <a:pt x="2961132" y="85064"/>
                  </a:lnTo>
                  <a:lnTo>
                    <a:pt x="2918472" y="63068"/>
                  </a:lnTo>
                  <a:lnTo>
                    <a:pt x="2874264" y="44196"/>
                  </a:lnTo>
                  <a:lnTo>
                    <a:pt x="2828671" y="28536"/>
                  </a:lnTo>
                  <a:lnTo>
                    <a:pt x="2781858" y="16179"/>
                  </a:lnTo>
                  <a:lnTo>
                    <a:pt x="2734005" y="7239"/>
                  </a:lnTo>
                  <a:lnTo>
                    <a:pt x="2685275" y="1803"/>
                  </a:lnTo>
                  <a:lnTo>
                    <a:pt x="2636596" y="0"/>
                  </a:lnTo>
                  <a:lnTo>
                    <a:pt x="1028700" y="0"/>
                  </a:lnTo>
                  <a:lnTo>
                    <a:pt x="982332" y="1625"/>
                  </a:lnTo>
                  <a:lnTo>
                    <a:pt x="936078" y="6477"/>
                  </a:lnTo>
                  <a:lnTo>
                    <a:pt x="890828" y="14452"/>
                  </a:lnTo>
                  <a:lnTo>
                    <a:pt x="846696" y="25412"/>
                  </a:lnTo>
                  <a:lnTo>
                    <a:pt x="803795" y="39255"/>
                  </a:lnTo>
                  <a:lnTo>
                    <a:pt x="762241" y="55880"/>
                  </a:lnTo>
                  <a:lnTo>
                    <a:pt x="722134" y="75158"/>
                  </a:lnTo>
                  <a:lnTo>
                    <a:pt x="683602" y="96989"/>
                  </a:lnTo>
                  <a:lnTo>
                    <a:pt x="646747" y="121272"/>
                  </a:lnTo>
                  <a:lnTo>
                    <a:pt x="611682" y="147878"/>
                  </a:lnTo>
                  <a:lnTo>
                    <a:pt x="578523" y="176695"/>
                  </a:lnTo>
                  <a:lnTo>
                    <a:pt x="547370" y="207632"/>
                  </a:lnTo>
                  <a:lnTo>
                    <a:pt x="518337" y="240563"/>
                  </a:lnTo>
                  <a:lnTo>
                    <a:pt x="491553" y="275386"/>
                  </a:lnTo>
                  <a:lnTo>
                    <a:pt x="467106" y="311988"/>
                  </a:lnTo>
                  <a:lnTo>
                    <a:pt x="445122" y="350253"/>
                  </a:lnTo>
                  <a:lnTo>
                    <a:pt x="438772" y="363258"/>
                  </a:lnTo>
                  <a:lnTo>
                    <a:pt x="133261" y="363258"/>
                  </a:lnTo>
                  <a:lnTo>
                    <a:pt x="91198" y="370078"/>
                  </a:lnTo>
                  <a:lnTo>
                    <a:pt x="54622" y="389013"/>
                  </a:lnTo>
                  <a:lnTo>
                    <a:pt x="25755" y="417880"/>
                  </a:lnTo>
                  <a:lnTo>
                    <a:pt x="6807" y="454444"/>
                  </a:lnTo>
                  <a:lnTo>
                    <a:pt x="0" y="496481"/>
                  </a:lnTo>
                  <a:lnTo>
                    <a:pt x="0" y="7785989"/>
                  </a:lnTo>
                  <a:lnTo>
                    <a:pt x="6807" y="7828051"/>
                  </a:lnTo>
                  <a:lnTo>
                    <a:pt x="25755" y="7864627"/>
                  </a:lnTo>
                  <a:lnTo>
                    <a:pt x="54622" y="7893494"/>
                  </a:lnTo>
                  <a:lnTo>
                    <a:pt x="91198" y="7912443"/>
                  </a:lnTo>
                  <a:lnTo>
                    <a:pt x="133261" y="7919250"/>
                  </a:lnTo>
                  <a:lnTo>
                    <a:pt x="16097377" y="7919250"/>
                  </a:lnTo>
                  <a:lnTo>
                    <a:pt x="16139414" y="7912443"/>
                  </a:lnTo>
                  <a:lnTo>
                    <a:pt x="16175978" y="7893494"/>
                  </a:lnTo>
                  <a:lnTo>
                    <a:pt x="16204845" y="7864627"/>
                  </a:lnTo>
                  <a:lnTo>
                    <a:pt x="16209645" y="7855344"/>
                  </a:lnTo>
                  <a:lnTo>
                    <a:pt x="16223780" y="7828051"/>
                  </a:lnTo>
                  <a:lnTo>
                    <a:pt x="16230600" y="7785989"/>
                  </a:lnTo>
                  <a:lnTo>
                    <a:pt x="16230600" y="496481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13553" y="1956180"/>
              <a:ext cx="7993633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29232" y="1183639"/>
            <a:ext cx="189738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>
                <a:solidFill>
                  <a:srgbClr val="FDF8F3"/>
                </a:solidFill>
              </a:rPr>
              <a:t>Halaman</a:t>
            </a:r>
            <a:r>
              <a:rPr dirty="0" sz="2600" spc="-110">
                <a:solidFill>
                  <a:srgbClr val="FDF8F3"/>
                </a:solidFill>
              </a:rPr>
              <a:t> </a:t>
            </a:r>
            <a:r>
              <a:rPr dirty="0" sz="2600" spc="114">
                <a:solidFill>
                  <a:srgbClr val="FDF8F3"/>
                </a:solidFill>
              </a:rPr>
              <a:t>13</a:t>
            </a:r>
            <a:endParaRPr sz="2600"/>
          </a:p>
        </p:txBody>
      </p:sp>
      <p:sp>
        <p:nvSpPr>
          <p:cNvPr id="12" name="object 12"/>
          <p:cNvSpPr txBox="1"/>
          <p:nvPr/>
        </p:nvSpPr>
        <p:spPr>
          <a:xfrm>
            <a:off x="2447035" y="8257793"/>
            <a:ext cx="490918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85" b="1">
                <a:solidFill>
                  <a:srgbClr val="993399"/>
                </a:solidFill>
                <a:latin typeface="Arial"/>
                <a:cs typeface="Arial"/>
              </a:rPr>
              <a:t>Link </a:t>
            </a:r>
            <a:r>
              <a:rPr dirty="0" sz="1900" spc="-80" b="1">
                <a:solidFill>
                  <a:srgbClr val="993399"/>
                </a:solidFill>
                <a:latin typeface="Arial"/>
                <a:cs typeface="Arial"/>
              </a:rPr>
              <a:t>Hi-Fi </a:t>
            </a:r>
            <a:r>
              <a:rPr dirty="0" sz="1900" spc="-55" b="1">
                <a:solidFill>
                  <a:srgbClr val="993399"/>
                </a:solidFill>
                <a:latin typeface="Arial"/>
                <a:cs typeface="Arial"/>
              </a:rPr>
              <a:t>prototype:</a:t>
            </a:r>
            <a:r>
              <a:rPr dirty="0" sz="1900" spc="265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1900" spc="-45" b="1">
                <a:solidFill>
                  <a:srgbClr val="993399"/>
                </a:solidFill>
                <a:latin typeface="Arial"/>
                <a:cs typeface="Arial"/>
              </a:rPr>
              <a:t>intip.in/HiFiConveceasy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48403" y="8531225"/>
            <a:ext cx="2595880" cy="9525"/>
          </a:xfrm>
          <a:custGeom>
            <a:avLst/>
            <a:gdLst/>
            <a:ahLst/>
            <a:cxnLst/>
            <a:rect l="l" t="t" r="r" b="b"/>
            <a:pathLst>
              <a:path w="2595879" h="9525">
                <a:moveTo>
                  <a:pt x="2595372" y="0"/>
                </a:moveTo>
                <a:lnTo>
                  <a:pt x="0" y="0"/>
                </a:lnTo>
                <a:lnTo>
                  <a:pt x="0" y="9144"/>
                </a:lnTo>
                <a:lnTo>
                  <a:pt x="2595372" y="9144"/>
                </a:lnTo>
                <a:lnTo>
                  <a:pt x="2595372" y="0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297926" y="8257793"/>
            <a:ext cx="372046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20" b="1">
                <a:solidFill>
                  <a:srgbClr val="993399"/>
                </a:solidFill>
                <a:latin typeface="Arial"/>
                <a:cs typeface="Arial"/>
              </a:rPr>
              <a:t>Med-fi </a:t>
            </a:r>
            <a:r>
              <a:rPr dirty="0" sz="1900" spc="-285" b="1">
                <a:solidFill>
                  <a:srgbClr val="993399"/>
                </a:solidFill>
                <a:latin typeface="Arial"/>
                <a:cs typeface="Arial"/>
              </a:rPr>
              <a:t>:</a:t>
            </a:r>
            <a:r>
              <a:rPr dirty="0" sz="1900" spc="-105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1900" spc="-35" b="1">
                <a:solidFill>
                  <a:srgbClr val="993399"/>
                </a:solidFill>
                <a:latin typeface="Arial"/>
                <a:cs typeface="Arial"/>
              </a:rPr>
              <a:t>intip.in/MedfiConveceasy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98482" y="8531225"/>
            <a:ext cx="2875915" cy="9525"/>
          </a:xfrm>
          <a:custGeom>
            <a:avLst/>
            <a:gdLst/>
            <a:ahLst/>
            <a:cxnLst/>
            <a:rect l="l" t="t" r="r" b="b"/>
            <a:pathLst>
              <a:path w="2875915" h="9525">
                <a:moveTo>
                  <a:pt x="2875788" y="0"/>
                </a:moveTo>
                <a:lnTo>
                  <a:pt x="0" y="0"/>
                </a:lnTo>
                <a:lnTo>
                  <a:pt x="0" y="9144"/>
                </a:lnTo>
                <a:lnTo>
                  <a:pt x="2875788" y="9144"/>
                </a:lnTo>
                <a:lnTo>
                  <a:pt x="2875788" y="0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436220" y="8257793"/>
            <a:ext cx="363156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65" b="1">
                <a:solidFill>
                  <a:srgbClr val="993399"/>
                </a:solidFill>
                <a:latin typeface="Arial"/>
                <a:cs typeface="Arial"/>
              </a:rPr>
              <a:t>Low-fi </a:t>
            </a:r>
            <a:r>
              <a:rPr dirty="0" sz="1900" spc="-285" b="1">
                <a:solidFill>
                  <a:srgbClr val="993399"/>
                </a:solidFill>
                <a:latin typeface="Arial"/>
                <a:cs typeface="Arial"/>
              </a:rPr>
              <a:t>:</a:t>
            </a:r>
            <a:r>
              <a:rPr dirty="0" sz="1900" spc="-145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1900" spc="-40" b="1">
                <a:solidFill>
                  <a:srgbClr val="993399"/>
                </a:solidFill>
                <a:latin typeface="Arial"/>
                <a:cs typeface="Arial"/>
              </a:rPr>
              <a:t>Intip.in/TestingFigmaB12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25111" y="2775204"/>
            <a:ext cx="11728450" cy="5765165"/>
            <a:chOff x="4325111" y="2775204"/>
            <a:chExt cx="11728450" cy="5765165"/>
          </a:xfrm>
        </p:grpSpPr>
        <p:sp>
          <p:nvSpPr>
            <p:cNvPr id="18" name="object 18"/>
            <p:cNvSpPr/>
            <p:nvPr/>
          </p:nvSpPr>
          <p:spPr>
            <a:xfrm>
              <a:off x="13304139" y="8531224"/>
              <a:ext cx="2749550" cy="9525"/>
            </a:xfrm>
            <a:custGeom>
              <a:avLst/>
              <a:gdLst/>
              <a:ahLst/>
              <a:cxnLst/>
              <a:rect l="l" t="t" r="r" b="b"/>
              <a:pathLst>
                <a:path w="2749550" h="9525">
                  <a:moveTo>
                    <a:pt x="274929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749296" y="9144"/>
                  </a:lnTo>
                  <a:lnTo>
                    <a:pt x="2749296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25111" y="2775204"/>
              <a:ext cx="9220200" cy="5186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447035" y="8600693"/>
            <a:ext cx="425577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85" b="1">
                <a:solidFill>
                  <a:srgbClr val="993399"/>
                </a:solidFill>
                <a:latin typeface="Arial"/>
                <a:cs typeface="Arial"/>
              </a:rPr>
              <a:t>Link </a:t>
            </a:r>
            <a:r>
              <a:rPr dirty="0" sz="1900" spc="-50" b="1">
                <a:solidFill>
                  <a:srgbClr val="993399"/>
                </a:solidFill>
                <a:latin typeface="Arial"/>
                <a:cs typeface="Arial"/>
              </a:rPr>
              <a:t>demonstration </a:t>
            </a:r>
            <a:r>
              <a:rPr dirty="0" sz="1900" spc="-285" b="1">
                <a:solidFill>
                  <a:srgbClr val="993399"/>
                </a:solidFill>
                <a:latin typeface="Arial"/>
                <a:cs typeface="Arial"/>
              </a:rPr>
              <a:t>:</a:t>
            </a:r>
            <a:r>
              <a:rPr dirty="0" sz="1900" spc="-26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1900" spc="-30" b="1">
                <a:solidFill>
                  <a:srgbClr val="993399"/>
                </a:solidFill>
                <a:latin typeface="Arial"/>
                <a:cs typeface="Arial"/>
              </a:rPr>
              <a:t>intip.in/B12Demo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310" y="8874125"/>
            <a:ext cx="1915795" cy="9525"/>
          </a:xfrm>
          <a:custGeom>
            <a:avLst/>
            <a:gdLst/>
            <a:ahLst/>
            <a:cxnLst/>
            <a:rect l="l" t="t" r="r" b="b"/>
            <a:pathLst>
              <a:path w="1915795" h="9525">
                <a:moveTo>
                  <a:pt x="1915667" y="0"/>
                </a:moveTo>
                <a:lnTo>
                  <a:pt x="0" y="0"/>
                </a:lnTo>
                <a:lnTo>
                  <a:pt x="0" y="9144"/>
                </a:lnTo>
                <a:lnTo>
                  <a:pt x="1915667" y="9144"/>
                </a:lnTo>
                <a:lnTo>
                  <a:pt x="1915667" y="0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EB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032106" y="1500001"/>
            <a:ext cx="12062460" cy="220979"/>
            <a:chOff x="5032106" y="1500001"/>
            <a:chExt cx="12062460" cy="220979"/>
          </a:xfrm>
        </p:grpSpPr>
        <p:sp>
          <p:nvSpPr>
            <p:cNvPr id="4" name="object 4"/>
            <p:cNvSpPr/>
            <p:nvPr/>
          </p:nvSpPr>
          <p:spPr>
            <a:xfrm>
              <a:off x="154715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2004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1093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8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5" y="11553"/>
                  </a:lnTo>
                  <a:lnTo>
                    <a:pt x="207934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2" y="107056"/>
                  </a:lnTo>
                  <a:lnTo>
                    <a:pt x="1502206" y="75593"/>
                  </a:lnTo>
                  <a:lnTo>
                    <a:pt x="1461551" y="49175"/>
                  </a:lnTo>
                  <a:lnTo>
                    <a:pt x="1417839" y="28105"/>
                  </a:lnTo>
                  <a:lnTo>
                    <a:pt x="1371599" y="12682"/>
                  </a:lnTo>
                  <a:lnTo>
                    <a:pt x="1323363" y="3208"/>
                  </a:lnTo>
                  <a:lnTo>
                    <a:pt x="1273908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9525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8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5" y="11553"/>
                  </a:lnTo>
                  <a:lnTo>
                    <a:pt x="207934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2" y="107056"/>
                  </a:lnTo>
                  <a:lnTo>
                    <a:pt x="1502206" y="75593"/>
                  </a:lnTo>
                  <a:lnTo>
                    <a:pt x="1461551" y="49175"/>
                  </a:lnTo>
                  <a:lnTo>
                    <a:pt x="1417839" y="28105"/>
                  </a:lnTo>
                  <a:lnTo>
                    <a:pt x="1371599" y="12682"/>
                  </a:lnTo>
                  <a:lnTo>
                    <a:pt x="1323363" y="3208"/>
                  </a:lnTo>
                  <a:lnTo>
                    <a:pt x="1273908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68309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903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54949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800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8729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321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031747" y="1317272"/>
            <a:ext cx="16230600" cy="7932420"/>
            <a:chOff x="1031747" y="1317272"/>
            <a:chExt cx="16230600" cy="7932420"/>
          </a:xfrm>
        </p:grpSpPr>
        <p:sp>
          <p:nvSpPr>
            <p:cNvPr id="15" name="object 15"/>
            <p:cNvSpPr/>
            <p:nvPr/>
          </p:nvSpPr>
          <p:spPr>
            <a:xfrm>
              <a:off x="1334882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88145" y="1317272"/>
              <a:ext cx="2968625" cy="403860"/>
            </a:xfrm>
            <a:custGeom>
              <a:avLst/>
              <a:gdLst/>
              <a:ahLst/>
              <a:cxnLst/>
              <a:rect l="l" t="t" r="r" b="b"/>
              <a:pathLst>
                <a:path w="2968625" h="403860">
                  <a:moveTo>
                    <a:pt x="2331158" y="0"/>
                  </a:moveTo>
                  <a:lnTo>
                    <a:pt x="632498" y="0"/>
                  </a:lnTo>
                  <a:lnTo>
                    <a:pt x="585591" y="1569"/>
                  </a:lnTo>
                  <a:lnTo>
                    <a:pt x="538698" y="6293"/>
                  </a:lnTo>
                  <a:lnTo>
                    <a:pt x="492774" y="14042"/>
                  </a:lnTo>
                  <a:lnTo>
                    <a:pt x="447924" y="24711"/>
                  </a:lnTo>
                  <a:lnTo>
                    <a:pt x="404252" y="38199"/>
                  </a:lnTo>
                  <a:lnTo>
                    <a:pt x="361860" y="54401"/>
                  </a:lnTo>
                  <a:lnTo>
                    <a:pt x="320853" y="73215"/>
                  </a:lnTo>
                  <a:lnTo>
                    <a:pt x="281335" y="94538"/>
                  </a:lnTo>
                  <a:lnTo>
                    <a:pt x="243408" y="118267"/>
                  </a:lnTo>
                  <a:lnTo>
                    <a:pt x="207177" y="144299"/>
                  </a:lnTo>
                  <a:lnTo>
                    <a:pt x="172745" y="172531"/>
                  </a:lnTo>
                  <a:lnTo>
                    <a:pt x="140216" y="202859"/>
                  </a:lnTo>
                  <a:lnTo>
                    <a:pt x="109694" y="235182"/>
                  </a:lnTo>
                  <a:lnTo>
                    <a:pt x="81282" y="269395"/>
                  </a:lnTo>
                  <a:lnTo>
                    <a:pt x="55084" y="305396"/>
                  </a:lnTo>
                  <a:lnTo>
                    <a:pt x="31204" y="343082"/>
                  </a:lnTo>
                  <a:lnTo>
                    <a:pt x="9745" y="382350"/>
                  </a:lnTo>
                  <a:lnTo>
                    <a:pt x="0" y="403322"/>
                  </a:lnTo>
                  <a:lnTo>
                    <a:pt x="2968593" y="403322"/>
                  </a:lnTo>
                  <a:lnTo>
                    <a:pt x="2928110" y="336270"/>
                  </a:lnTo>
                  <a:lnTo>
                    <a:pt x="2901625" y="295650"/>
                  </a:lnTo>
                  <a:lnTo>
                    <a:pt x="2872593" y="257268"/>
                  </a:lnTo>
                  <a:lnTo>
                    <a:pt x="2841161" y="221208"/>
                  </a:lnTo>
                  <a:lnTo>
                    <a:pt x="2807476" y="187553"/>
                  </a:lnTo>
                  <a:lnTo>
                    <a:pt x="2771684" y="156388"/>
                  </a:lnTo>
                  <a:lnTo>
                    <a:pt x="2733934" y="127794"/>
                  </a:lnTo>
                  <a:lnTo>
                    <a:pt x="2694373" y="101857"/>
                  </a:lnTo>
                  <a:lnTo>
                    <a:pt x="2653147" y="78659"/>
                  </a:lnTo>
                  <a:lnTo>
                    <a:pt x="2610405" y="58283"/>
                  </a:lnTo>
                  <a:lnTo>
                    <a:pt x="2566292" y="40813"/>
                  </a:lnTo>
                  <a:lnTo>
                    <a:pt x="2520957" y="26332"/>
                  </a:lnTo>
                  <a:lnTo>
                    <a:pt x="2474546" y="14924"/>
                  </a:lnTo>
                  <a:lnTo>
                    <a:pt x="2427207" y="6672"/>
                  </a:lnTo>
                  <a:lnTo>
                    <a:pt x="2379087" y="1660"/>
                  </a:lnTo>
                  <a:lnTo>
                    <a:pt x="2331158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31747" y="1693163"/>
              <a:ext cx="16230600" cy="7556500"/>
            </a:xfrm>
            <a:custGeom>
              <a:avLst/>
              <a:gdLst/>
              <a:ahLst/>
              <a:cxnLst/>
              <a:rect l="l" t="t" r="r" b="b"/>
              <a:pathLst>
                <a:path w="16230600" h="7556500">
                  <a:moveTo>
                    <a:pt x="16097377" y="0"/>
                  </a:moveTo>
                  <a:lnTo>
                    <a:pt x="133261" y="0"/>
                  </a:lnTo>
                  <a:lnTo>
                    <a:pt x="91204" y="6808"/>
                  </a:lnTo>
                  <a:lnTo>
                    <a:pt x="54630" y="25753"/>
                  </a:lnTo>
                  <a:lnTo>
                    <a:pt x="25759" y="54617"/>
                  </a:lnTo>
                  <a:lnTo>
                    <a:pt x="6809" y="91179"/>
                  </a:lnTo>
                  <a:lnTo>
                    <a:pt x="0" y="133222"/>
                  </a:lnTo>
                  <a:lnTo>
                    <a:pt x="0" y="7422730"/>
                  </a:lnTo>
                  <a:lnTo>
                    <a:pt x="6809" y="7464787"/>
                  </a:lnTo>
                  <a:lnTo>
                    <a:pt x="25759" y="7501361"/>
                  </a:lnTo>
                  <a:lnTo>
                    <a:pt x="54630" y="7530232"/>
                  </a:lnTo>
                  <a:lnTo>
                    <a:pt x="91204" y="7549182"/>
                  </a:lnTo>
                  <a:lnTo>
                    <a:pt x="133261" y="7555991"/>
                  </a:lnTo>
                  <a:lnTo>
                    <a:pt x="16097377" y="7555991"/>
                  </a:lnTo>
                  <a:lnTo>
                    <a:pt x="16139420" y="7549182"/>
                  </a:lnTo>
                  <a:lnTo>
                    <a:pt x="16175982" y="7530232"/>
                  </a:lnTo>
                  <a:lnTo>
                    <a:pt x="16204846" y="7501361"/>
                  </a:lnTo>
                  <a:lnTo>
                    <a:pt x="16209651" y="7492085"/>
                  </a:lnTo>
                  <a:lnTo>
                    <a:pt x="133261" y="7492085"/>
                  </a:lnTo>
                  <a:lnTo>
                    <a:pt x="106361" y="7486603"/>
                  </a:lnTo>
                  <a:lnTo>
                    <a:pt x="84305" y="7471686"/>
                  </a:lnTo>
                  <a:lnTo>
                    <a:pt x="69388" y="7449630"/>
                  </a:lnTo>
                  <a:lnTo>
                    <a:pt x="63906" y="7422730"/>
                  </a:lnTo>
                  <a:lnTo>
                    <a:pt x="63906" y="133222"/>
                  </a:lnTo>
                  <a:lnTo>
                    <a:pt x="69388" y="106314"/>
                  </a:lnTo>
                  <a:lnTo>
                    <a:pt x="84305" y="84264"/>
                  </a:lnTo>
                  <a:lnTo>
                    <a:pt x="106361" y="69357"/>
                  </a:lnTo>
                  <a:lnTo>
                    <a:pt x="133261" y="63880"/>
                  </a:lnTo>
                  <a:lnTo>
                    <a:pt x="16209646" y="63880"/>
                  </a:lnTo>
                  <a:lnTo>
                    <a:pt x="16204846" y="54617"/>
                  </a:lnTo>
                  <a:lnTo>
                    <a:pt x="16175982" y="25753"/>
                  </a:lnTo>
                  <a:lnTo>
                    <a:pt x="16139420" y="6808"/>
                  </a:lnTo>
                  <a:lnTo>
                    <a:pt x="16097377" y="0"/>
                  </a:lnTo>
                  <a:close/>
                </a:path>
                <a:path w="16230600" h="7556500">
                  <a:moveTo>
                    <a:pt x="16209646" y="63880"/>
                  </a:moveTo>
                  <a:lnTo>
                    <a:pt x="16097377" y="63880"/>
                  </a:lnTo>
                  <a:lnTo>
                    <a:pt x="16124231" y="69357"/>
                  </a:lnTo>
                  <a:lnTo>
                    <a:pt x="16146287" y="84264"/>
                  </a:lnTo>
                  <a:lnTo>
                    <a:pt x="16161224" y="106314"/>
                  </a:lnTo>
                  <a:lnTo>
                    <a:pt x="16166719" y="133222"/>
                  </a:lnTo>
                  <a:lnTo>
                    <a:pt x="16166719" y="7422730"/>
                  </a:lnTo>
                  <a:lnTo>
                    <a:pt x="16161224" y="7449630"/>
                  </a:lnTo>
                  <a:lnTo>
                    <a:pt x="16146287" y="7471686"/>
                  </a:lnTo>
                  <a:lnTo>
                    <a:pt x="16124231" y="7486603"/>
                  </a:lnTo>
                  <a:lnTo>
                    <a:pt x="16097377" y="7492085"/>
                  </a:lnTo>
                  <a:lnTo>
                    <a:pt x="16209651" y="7492085"/>
                  </a:lnTo>
                  <a:lnTo>
                    <a:pt x="16223791" y="7464787"/>
                  </a:lnTo>
                  <a:lnTo>
                    <a:pt x="16230600" y="7422730"/>
                  </a:lnTo>
                  <a:lnTo>
                    <a:pt x="16230600" y="133222"/>
                  </a:lnTo>
                  <a:lnTo>
                    <a:pt x="16223791" y="91179"/>
                  </a:lnTo>
                  <a:lnTo>
                    <a:pt x="16209646" y="6388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763139" y="1187576"/>
            <a:ext cx="189738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 b="1">
                <a:solidFill>
                  <a:srgbClr val="993399"/>
                </a:solidFill>
                <a:latin typeface="Arial"/>
                <a:cs typeface="Arial"/>
              </a:rPr>
              <a:t>Halaman</a:t>
            </a:r>
            <a:r>
              <a:rPr dirty="0" sz="2600" spc="-11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993399"/>
                </a:solidFill>
                <a:latin typeface="Arial"/>
                <a:cs typeface="Arial"/>
              </a:rPr>
              <a:t>14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08086" y="2172665"/>
            <a:ext cx="3053206" cy="690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386077" y="3023362"/>
            <a:ext cx="15527019" cy="581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7300"/>
              </a:lnSpc>
              <a:spcBef>
                <a:spcPts val="100"/>
              </a:spcBef>
            </a:pPr>
            <a:r>
              <a:rPr dirty="0" sz="2700" spc="-105" b="1">
                <a:solidFill>
                  <a:srgbClr val="993399"/>
                </a:solidFill>
                <a:latin typeface="Arial"/>
                <a:cs typeface="Arial"/>
              </a:rPr>
              <a:t>Kebutuhan </a:t>
            </a:r>
            <a:r>
              <a:rPr dirty="0" sz="2700" spc="-130" b="1">
                <a:solidFill>
                  <a:srgbClr val="993399"/>
                </a:solidFill>
                <a:latin typeface="Arial"/>
                <a:cs typeface="Arial"/>
              </a:rPr>
              <a:t>manusia </a:t>
            </a:r>
            <a:r>
              <a:rPr dirty="0" sz="2700" spc="-100" b="1">
                <a:solidFill>
                  <a:srgbClr val="993399"/>
                </a:solidFill>
                <a:latin typeface="Arial"/>
                <a:cs typeface="Arial"/>
              </a:rPr>
              <a:t>akan </a:t>
            </a:r>
            <a:r>
              <a:rPr dirty="0" sz="2700" spc="-90" b="1">
                <a:solidFill>
                  <a:srgbClr val="993399"/>
                </a:solidFill>
                <a:latin typeface="Arial"/>
                <a:cs typeface="Arial"/>
              </a:rPr>
              <a:t>pakaian </a:t>
            </a:r>
            <a:r>
              <a:rPr dirty="0" sz="2700" spc="-100" b="1">
                <a:solidFill>
                  <a:srgbClr val="993399"/>
                </a:solidFill>
                <a:latin typeface="Arial"/>
                <a:cs typeface="Arial"/>
              </a:rPr>
              <a:t>akan </a:t>
            </a:r>
            <a:r>
              <a:rPr dirty="0" sz="2700" spc="-60" b="1">
                <a:solidFill>
                  <a:srgbClr val="993399"/>
                </a:solidFill>
                <a:latin typeface="Arial"/>
                <a:cs typeface="Arial"/>
              </a:rPr>
              <a:t>terus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meningkat </a:t>
            </a:r>
            <a:r>
              <a:rPr dirty="0" sz="2700" spc="-50" b="1">
                <a:solidFill>
                  <a:srgbClr val="993399"/>
                </a:solidFill>
                <a:latin typeface="Arial"/>
                <a:cs typeface="Arial"/>
              </a:rPr>
              <a:t>setiap </a:t>
            </a:r>
            <a:r>
              <a:rPr dirty="0" sz="2700" spc="-120" b="1">
                <a:solidFill>
                  <a:srgbClr val="993399"/>
                </a:solidFill>
                <a:latin typeface="Arial"/>
                <a:cs typeface="Arial"/>
              </a:rPr>
              <a:t>tahunnya. </a:t>
            </a:r>
            <a:r>
              <a:rPr dirty="0" sz="2700" spc="-165" b="1">
                <a:solidFill>
                  <a:srgbClr val="993399"/>
                </a:solidFill>
                <a:latin typeface="Arial"/>
                <a:cs typeface="Arial"/>
              </a:rPr>
              <a:t>Namun,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saat </a:t>
            </a:r>
            <a:r>
              <a:rPr dirty="0" sz="2700" spc="-70" b="1">
                <a:solidFill>
                  <a:srgbClr val="993399"/>
                </a:solidFill>
                <a:latin typeface="Arial"/>
                <a:cs typeface="Arial"/>
              </a:rPr>
              <a:t>ini </a:t>
            </a:r>
            <a:r>
              <a:rPr dirty="0" sz="2700" spc="-110" b="1">
                <a:solidFill>
                  <a:srgbClr val="993399"/>
                </a:solidFill>
                <a:latin typeface="Arial"/>
                <a:cs typeface="Arial"/>
              </a:rPr>
              <a:t>sebagian  </a:t>
            </a:r>
            <a:r>
              <a:rPr dirty="0" sz="2700" spc="-90" b="1">
                <a:solidFill>
                  <a:srgbClr val="993399"/>
                </a:solidFill>
                <a:latin typeface="Arial"/>
                <a:cs typeface="Arial"/>
              </a:rPr>
              <a:t>besar </a:t>
            </a:r>
            <a:r>
              <a:rPr dirty="0" sz="2700" spc="-145" b="1">
                <a:solidFill>
                  <a:srgbClr val="993399"/>
                </a:solidFill>
                <a:latin typeface="Arial"/>
                <a:cs typeface="Arial"/>
              </a:rPr>
              <a:t>usaha </a:t>
            </a:r>
            <a:r>
              <a:rPr dirty="0" sz="2700" spc="-75" b="1">
                <a:solidFill>
                  <a:srgbClr val="993399"/>
                </a:solidFill>
                <a:latin typeface="Arial"/>
                <a:cs typeface="Arial"/>
              </a:rPr>
              <a:t>konveksi </a:t>
            </a:r>
            <a:r>
              <a:rPr dirty="0" sz="2700" spc="-125" b="1">
                <a:solidFill>
                  <a:srgbClr val="993399"/>
                </a:solidFill>
                <a:latin typeface="Arial"/>
                <a:cs typeface="Arial"/>
              </a:rPr>
              <a:t>masih menggunakan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sistem </a:t>
            </a:r>
            <a:r>
              <a:rPr dirty="0" sz="2700" spc="-95" b="1">
                <a:solidFill>
                  <a:srgbClr val="993399"/>
                </a:solidFill>
                <a:latin typeface="Arial"/>
                <a:cs typeface="Arial"/>
              </a:rPr>
              <a:t>secara </a:t>
            </a:r>
            <a:r>
              <a:rPr dirty="0" sz="2700" spc="-105" b="1">
                <a:solidFill>
                  <a:srgbClr val="993399"/>
                </a:solidFill>
                <a:latin typeface="Arial"/>
                <a:cs typeface="Arial"/>
              </a:rPr>
              <a:t>manual </a:t>
            </a:r>
            <a:r>
              <a:rPr dirty="0" sz="2700" spc="-75" b="1">
                <a:solidFill>
                  <a:srgbClr val="993399"/>
                </a:solidFill>
                <a:latin typeface="Arial"/>
                <a:cs typeface="Arial"/>
              </a:rPr>
              <a:t>dari </a:t>
            </a:r>
            <a:r>
              <a:rPr dirty="0" sz="2700" spc="-60" b="1">
                <a:solidFill>
                  <a:srgbClr val="993399"/>
                </a:solidFill>
                <a:latin typeface="Arial"/>
                <a:cs typeface="Arial"/>
              </a:rPr>
              <a:t>pencatatan </a:t>
            </a:r>
            <a:r>
              <a:rPr dirty="0" sz="2700" spc="-130" b="1">
                <a:solidFill>
                  <a:srgbClr val="993399"/>
                </a:solidFill>
                <a:latin typeface="Arial"/>
                <a:cs typeface="Arial"/>
              </a:rPr>
              <a:t>pesanan, </a:t>
            </a:r>
            <a:r>
              <a:rPr dirty="0" sz="2700" spc="-75" b="1">
                <a:solidFill>
                  <a:srgbClr val="993399"/>
                </a:solidFill>
                <a:latin typeface="Arial"/>
                <a:cs typeface="Arial"/>
              </a:rPr>
              <a:t>alur  </a:t>
            </a:r>
            <a:r>
              <a:rPr dirty="0" sz="2700" spc="-100" b="1">
                <a:solidFill>
                  <a:srgbClr val="993399"/>
                </a:solidFill>
                <a:latin typeface="Arial"/>
                <a:cs typeface="Arial"/>
              </a:rPr>
              <a:t>pemesanan </a:t>
            </a:r>
            <a:r>
              <a:rPr dirty="0" sz="2700" spc="-140" b="1">
                <a:solidFill>
                  <a:srgbClr val="993399"/>
                </a:solidFill>
                <a:latin typeface="Arial"/>
                <a:cs typeface="Arial"/>
              </a:rPr>
              <a:t>hingga </a:t>
            </a:r>
            <a:r>
              <a:rPr dirty="0" sz="2700" spc="-110" b="1">
                <a:solidFill>
                  <a:srgbClr val="993399"/>
                </a:solidFill>
                <a:latin typeface="Arial"/>
                <a:cs typeface="Arial"/>
              </a:rPr>
              <a:t>pembayaran. </a:t>
            </a:r>
            <a:r>
              <a:rPr dirty="0" sz="2700" spc="-75" b="1">
                <a:solidFill>
                  <a:srgbClr val="993399"/>
                </a:solidFill>
                <a:latin typeface="Arial"/>
                <a:cs typeface="Arial"/>
              </a:rPr>
              <a:t>Oleh karena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itu, </a:t>
            </a:r>
            <a:r>
              <a:rPr dirty="0" sz="2700" spc="-90" b="1">
                <a:solidFill>
                  <a:srgbClr val="993399"/>
                </a:solidFill>
                <a:latin typeface="Arial"/>
                <a:cs typeface="Arial"/>
              </a:rPr>
              <a:t>Conveceasy hadir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untuk </a:t>
            </a:r>
            <a:r>
              <a:rPr dirty="0" sz="2700" spc="-110" b="1">
                <a:solidFill>
                  <a:srgbClr val="993399"/>
                </a:solidFill>
                <a:latin typeface="Arial"/>
                <a:cs typeface="Arial"/>
              </a:rPr>
              <a:t>memudahkan </a:t>
            </a:r>
            <a:r>
              <a:rPr dirty="0" sz="2700" spc="-45" b="1">
                <a:solidFill>
                  <a:srgbClr val="993399"/>
                </a:solidFill>
                <a:latin typeface="Arial"/>
                <a:cs typeface="Arial"/>
              </a:rPr>
              <a:t>pemilik  </a:t>
            </a:r>
            <a:r>
              <a:rPr dirty="0" sz="2700" spc="-145" b="1">
                <a:solidFill>
                  <a:srgbClr val="993399"/>
                </a:solidFill>
                <a:latin typeface="Arial"/>
                <a:cs typeface="Arial"/>
              </a:rPr>
              <a:t>usaha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konveksi </a:t>
            </a:r>
            <a:r>
              <a:rPr dirty="0" sz="2700" spc="-90" b="1">
                <a:solidFill>
                  <a:srgbClr val="993399"/>
                </a:solidFill>
                <a:latin typeface="Arial"/>
                <a:cs typeface="Arial"/>
              </a:rPr>
              <a:t>dalam</a:t>
            </a:r>
            <a:r>
              <a:rPr dirty="0" sz="2700" spc="57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700" spc="-105" b="1">
                <a:solidFill>
                  <a:srgbClr val="993399"/>
                </a:solidFill>
                <a:latin typeface="Arial"/>
                <a:cs typeface="Arial"/>
              </a:rPr>
              <a:t>proses </a:t>
            </a:r>
            <a:r>
              <a:rPr dirty="0" sz="2700" spc="-60" b="1">
                <a:solidFill>
                  <a:srgbClr val="993399"/>
                </a:solidFill>
                <a:latin typeface="Arial"/>
                <a:cs typeface="Arial"/>
              </a:rPr>
              <a:t>pencatatan </a:t>
            </a:r>
            <a:r>
              <a:rPr dirty="0" sz="2700" spc="-125" b="1">
                <a:solidFill>
                  <a:srgbClr val="993399"/>
                </a:solidFill>
                <a:latin typeface="Arial"/>
                <a:cs typeface="Arial"/>
              </a:rPr>
              <a:t>dan </a:t>
            </a:r>
            <a:r>
              <a:rPr dirty="0" sz="2700" spc="-110" b="1">
                <a:solidFill>
                  <a:srgbClr val="993399"/>
                </a:solidFill>
                <a:latin typeface="Arial"/>
                <a:cs typeface="Arial"/>
              </a:rPr>
              <a:t>pembayaran. </a:t>
            </a:r>
            <a:r>
              <a:rPr dirty="0" sz="2700" spc="-70" b="1">
                <a:solidFill>
                  <a:srgbClr val="993399"/>
                </a:solidFill>
                <a:latin typeface="Arial"/>
                <a:cs typeface="Arial"/>
              </a:rPr>
              <a:t>Selain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itu, </a:t>
            </a:r>
            <a:r>
              <a:rPr dirty="0" sz="2700" spc="-65" b="1">
                <a:solidFill>
                  <a:srgbClr val="993399"/>
                </a:solidFill>
                <a:latin typeface="Arial"/>
                <a:cs typeface="Arial"/>
              </a:rPr>
              <a:t>dapat  </a:t>
            </a:r>
            <a:r>
              <a:rPr dirty="0" sz="2700" spc="-110" b="1">
                <a:solidFill>
                  <a:srgbClr val="993399"/>
                </a:solidFill>
                <a:latin typeface="Arial"/>
                <a:cs typeface="Arial"/>
              </a:rPr>
              <a:t>memudahkan  </a:t>
            </a:r>
            <a:r>
              <a:rPr dirty="0" sz="2700" spc="-105" b="1">
                <a:solidFill>
                  <a:srgbClr val="993399"/>
                </a:solidFill>
                <a:latin typeface="Arial"/>
                <a:cs typeface="Arial"/>
              </a:rPr>
              <a:t>pelanggan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dalam </a:t>
            </a:r>
            <a:r>
              <a:rPr dirty="0" sz="2700" spc="-90" b="1">
                <a:solidFill>
                  <a:srgbClr val="993399"/>
                </a:solidFill>
                <a:latin typeface="Arial"/>
                <a:cs typeface="Arial"/>
              </a:rPr>
              <a:t>memantau </a:t>
            </a:r>
            <a:r>
              <a:rPr dirty="0" sz="2700" spc="-55" b="1">
                <a:solidFill>
                  <a:srgbClr val="993399"/>
                </a:solidFill>
                <a:latin typeface="Arial"/>
                <a:cs typeface="Arial"/>
              </a:rPr>
              <a:t>setiap </a:t>
            </a:r>
            <a:r>
              <a:rPr dirty="0" sz="2700" spc="-114" b="1">
                <a:solidFill>
                  <a:srgbClr val="993399"/>
                </a:solidFill>
                <a:latin typeface="Arial"/>
                <a:cs typeface="Arial"/>
              </a:rPr>
              <a:t>progress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pembuatan </a:t>
            </a:r>
            <a:r>
              <a:rPr dirty="0" sz="2700" spc="-114" b="1">
                <a:solidFill>
                  <a:srgbClr val="993399"/>
                </a:solidFill>
                <a:latin typeface="Arial"/>
                <a:cs typeface="Arial"/>
              </a:rPr>
              <a:t>produk.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Selama </a:t>
            </a:r>
            <a:r>
              <a:rPr dirty="0" sz="2700" spc="-114" b="1">
                <a:solidFill>
                  <a:srgbClr val="993399"/>
                </a:solidFill>
                <a:latin typeface="Arial"/>
                <a:cs typeface="Arial"/>
              </a:rPr>
              <a:t>merancang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kebutuhan  </a:t>
            </a:r>
            <a:r>
              <a:rPr dirty="0" sz="2700" spc="-130" b="1">
                <a:solidFill>
                  <a:srgbClr val="993399"/>
                </a:solidFill>
                <a:latin typeface="Arial"/>
                <a:cs typeface="Arial"/>
              </a:rPr>
              <a:t>pengguna </a:t>
            </a:r>
            <a:r>
              <a:rPr dirty="0" sz="2700" spc="-70" b="1">
                <a:solidFill>
                  <a:srgbClr val="993399"/>
                </a:solidFill>
                <a:latin typeface="Arial"/>
                <a:cs typeface="Arial"/>
              </a:rPr>
              <a:t>ini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mulai </a:t>
            </a:r>
            <a:r>
              <a:rPr dirty="0" sz="2700" spc="-75" b="1">
                <a:solidFill>
                  <a:srgbClr val="993399"/>
                </a:solidFill>
                <a:latin typeface="Arial"/>
                <a:cs typeface="Arial"/>
              </a:rPr>
              <a:t>dari menentukan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tema,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needfinding, </a:t>
            </a:r>
            <a:r>
              <a:rPr dirty="0" sz="2700" spc="-105" b="1">
                <a:solidFill>
                  <a:srgbClr val="993399"/>
                </a:solidFill>
                <a:latin typeface="Arial"/>
                <a:cs typeface="Arial"/>
              </a:rPr>
              <a:t>brainstorming, </a:t>
            </a:r>
            <a:r>
              <a:rPr dirty="0" sz="2700" spc="-25" b="1">
                <a:solidFill>
                  <a:srgbClr val="993399"/>
                </a:solidFill>
                <a:latin typeface="Arial"/>
                <a:cs typeface="Arial"/>
              </a:rPr>
              <a:t>tes </a:t>
            </a:r>
            <a:r>
              <a:rPr dirty="0" sz="2700" spc="-100" b="1">
                <a:solidFill>
                  <a:srgbClr val="993399"/>
                </a:solidFill>
                <a:latin typeface="Arial"/>
                <a:cs typeface="Arial"/>
              </a:rPr>
              <a:t>pengujian </a:t>
            </a:r>
            <a:r>
              <a:rPr dirty="0" sz="2700" spc="-35" b="1">
                <a:solidFill>
                  <a:srgbClr val="993399"/>
                </a:solidFill>
                <a:latin typeface="Arial"/>
                <a:cs typeface="Arial"/>
              </a:rPr>
              <a:t>prototype </a:t>
            </a:r>
            <a:r>
              <a:rPr dirty="0" sz="2700" spc="-125" b="1">
                <a:solidFill>
                  <a:srgbClr val="993399"/>
                </a:solidFill>
                <a:latin typeface="Arial"/>
                <a:cs typeface="Arial"/>
              </a:rPr>
              <a:t>dan 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evaluasi-evaluasi </a:t>
            </a:r>
            <a:r>
              <a:rPr dirty="0" sz="2700" spc="-125" b="1">
                <a:solidFill>
                  <a:srgbClr val="993399"/>
                </a:solidFill>
                <a:latin typeface="Arial"/>
                <a:cs typeface="Arial"/>
              </a:rPr>
              <a:t>sehingga </a:t>
            </a:r>
            <a:r>
              <a:rPr dirty="0" sz="2700" spc="-95" b="1">
                <a:solidFill>
                  <a:srgbClr val="993399"/>
                </a:solidFill>
                <a:latin typeface="Arial"/>
                <a:cs typeface="Arial"/>
              </a:rPr>
              <a:t>akhirnya </a:t>
            </a:r>
            <a:r>
              <a:rPr dirty="0" sz="2700" spc="-75" b="1">
                <a:solidFill>
                  <a:srgbClr val="993399"/>
                </a:solidFill>
                <a:latin typeface="Arial"/>
                <a:cs typeface="Arial"/>
              </a:rPr>
              <a:t>didapatkan </a:t>
            </a:r>
            <a:r>
              <a:rPr dirty="0" sz="2700" spc="-120" b="1">
                <a:solidFill>
                  <a:srgbClr val="993399"/>
                </a:solidFill>
                <a:latin typeface="Arial"/>
                <a:cs typeface="Arial"/>
              </a:rPr>
              <a:t>sebuah </a:t>
            </a:r>
            <a:r>
              <a:rPr dirty="0" sz="2700" spc="-40" b="1">
                <a:solidFill>
                  <a:srgbClr val="993399"/>
                </a:solidFill>
                <a:latin typeface="Arial"/>
                <a:cs typeface="Arial"/>
              </a:rPr>
              <a:t>protootype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Conveceasy </a:t>
            </a:r>
            <a:r>
              <a:rPr dirty="0" sz="2700" spc="-135" b="1">
                <a:solidFill>
                  <a:srgbClr val="993399"/>
                </a:solidFill>
                <a:latin typeface="Arial"/>
                <a:cs typeface="Arial"/>
              </a:rPr>
              <a:t>yang </a:t>
            </a:r>
            <a:r>
              <a:rPr dirty="0" sz="2700" spc="-50" b="1">
                <a:solidFill>
                  <a:srgbClr val="993399"/>
                </a:solidFill>
                <a:latin typeface="Arial"/>
                <a:cs typeface="Arial"/>
              </a:rPr>
              <a:t>memiliki  </a:t>
            </a:r>
            <a:r>
              <a:rPr dirty="0" sz="2700" spc="-10" b="1">
                <a:solidFill>
                  <a:srgbClr val="993399"/>
                </a:solidFill>
                <a:latin typeface="Arial"/>
                <a:cs typeface="Arial"/>
              </a:rPr>
              <a:t>ketelitian </a:t>
            </a:r>
            <a:r>
              <a:rPr dirty="0" sz="2700" spc="-135" b="1">
                <a:solidFill>
                  <a:srgbClr val="993399"/>
                </a:solidFill>
                <a:latin typeface="Arial"/>
                <a:cs typeface="Arial"/>
              </a:rPr>
              <a:t>yang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tinggi </a:t>
            </a:r>
            <a:r>
              <a:rPr dirty="0" sz="2700" spc="-120" b="1">
                <a:solidFill>
                  <a:srgbClr val="993399"/>
                </a:solidFill>
                <a:latin typeface="Arial"/>
                <a:cs typeface="Arial"/>
              </a:rPr>
              <a:t>dan </a:t>
            </a:r>
            <a:r>
              <a:rPr dirty="0" sz="2700" spc="-60" b="1">
                <a:solidFill>
                  <a:srgbClr val="993399"/>
                </a:solidFill>
                <a:latin typeface="Arial"/>
                <a:cs typeface="Arial"/>
              </a:rPr>
              <a:t>dapat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dioperasikan </a:t>
            </a:r>
            <a:r>
              <a:rPr dirty="0" sz="2700" spc="-110" b="1">
                <a:solidFill>
                  <a:srgbClr val="993399"/>
                </a:solidFill>
                <a:latin typeface="Arial"/>
                <a:cs typeface="Arial"/>
              </a:rPr>
              <a:t>sebagaimana </a:t>
            </a:r>
            <a:r>
              <a:rPr dirty="0" sz="2700" spc="-95" b="1">
                <a:solidFill>
                  <a:srgbClr val="993399"/>
                </a:solidFill>
                <a:latin typeface="Arial"/>
                <a:cs typeface="Arial"/>
              </a:rPr>
              <a:t>mestinya. </a:t>
            </a:r>
            <a:r>
              <a:rPr dirty="0" sz="2700" spc="-135" b="1">
                <a:solidFill>
                  <a:srgbClr val="993399"/>
                </a:solidFill>
                <a:latin typeface="Arial"/>
                <a:cs typeface="Arial"/>
              </a:rPr>
              <a:t>Kami </a:t>
            </a:r>
            <a:r>
              <a:rPr dirty="0" sz="2700" spc="-75" b="1">
                <a:solidFill>
                  <a:srgbClr val="993399"/>
                </a:solidFill>
                <a:latin typeface="Arial"/>
                <a:cs typeface="Arial"/>
              </a:rPr>
              <a:t>menerima </a:t>
            </a:r>
            <a:r>
              <a:rPr dirty="0" sz="2700" spc="-40" b="1">
                <a:solidFill>
                  <a:srgbClr val="993399"/>
                </a:solidFill>
                <a:latin typeface="Arial"/>
                <a:cs typeface="Arial"/>
              </a:rPr>
              <a:t>feedback  </a:t>
            </a:r>
            <a:r>
              <a:rPr dirty="0" sz="2700" spc="-135" b="1">
                <a:solidFill>
                  <a:srgbClr val="993399"/>
                </a:solidFill>
                <a:latin typeface="Arial"/>
                <a:cs typeface="Arial"/>
              </a:rPr>
              <a:t>yang </a:t>
            </a:r>
            <a:r>
              <a:rPr dirty="0" sz="2700" spc="-75" b="1">
                <a:solidFill>
                  <a:srgbClr val="993399"/>
                </a:solidFill>
                <a:latin typeface="Arial"/>
                <a:cs typeface="Arial"/>
              </a:rPr>
              <a:t>luar </a:t>
            </a:r>
            <a:r>
              <a:rPr dirty="0" sz="2700" spc="-105" b="1">
                <a:solidFill>
                  <a:srgbClr val="993399"/>
                </a:solidFill>
                <a:latin typeface="Arial"/>
                <a:cs typeface="Arial"/>
              </a:rPr>
              <a:t>biasa </a:t>
            </a:r>
            <a:r>
              <a:rPr dirty="0" sz="2700" spc="-114" b="1">
                <a:solidFill>
                  <a:srgbClr val="993399"/>
                </a:solidFill>
                <a:latin typeface="Arial"/>
                <a:cs typeface="Arial"/>
              </a:rPr>
              <a:t>sepanjang </a:t>
            </a:r>
            <a:r>
              <a:rPr dirty="0" sz="2700" spc="-110" b="1">
                <a:solidFill>
                  <a:srgbClr val="993399"/>
                </a:solidFill>
                <a:latin typeface="Arial"/>
                <a:cs typeface="Arial"/>
              </a:rPr>
              <a:t>merancang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kebutuhan </a:t>
            </a:r>
            <a:r>
              <a:rPr dirty="0" sz="2700" spc="-70" b="1">
                <a:solidFill>
                  <a:srgbClr val="993399"/>
                </a:solidFill>
                <a:latin typeface="Arial"/>
                <a:cs typeface="Arial"/>
              </a:rPr>
              <a:t>ini </a:t>
            </a:r>
            <a:r>
              <a:rPr dirty="0" sz="2700" spc="-75" b="1">
                <a:solidFill>
                  <a:srgbClr val="993399"/>
                </a:solidFill>
                <a:latin typeface="Arial"/>
                <a:cs typeface="Arial"/>
              </a:rPr>
              <a:t>dari </a:t>
            </a:r>
            <a:r>
              <a:rPr dirty="0" sz="2700" spc="-135" b="1">
                <a:solidFill>
                  <a:srgbClr val="993399"/>
                </a:solidFill>
                <a:latin typeface="Arial"/>
                <a:cs typeface="Arial"/>
              </a:rPr>
              <a:t>wawancara, </a:t>
            </a:r>
            <a:r>
              <a:rPr dirty="0" sz="2700" spc="-105" b="1">
                <a:solidFill>
                  <a:srgbClr val="993399"/>
                </a:solidFill>
                <a:latin typeface="Arial"/>
                <a:cs typeface="Arial"/>
              </a:rPr>
              <a:t>sesi </a:t>
            </a:r>
            <a:r>
              <a:rPr dirty="0" sz="2700" spc="-35" b="1">
                <a:solidFill>
                  <a:srgbClr val="993399"/>
                </a:solidFill>
                <a:latin typeface="Arial"/>
                <a:cs typeface="Arial"/>
              </a:rPr>
              <a:t>feedback </a:t>
            </a:r>
            <a:r>
              <a:rPr dirty="0" sz="2700" spc="-90" b="1">
                <a:solidFill>
                  <a:srgbClr val="993399"/>
                </a:solidFill>
                <a:latin typeface="Arial"/>
                <a:cs typeface="Arial"/>
              </a:rPr>
              <a:t>kelas, asistensi </a:t>
            </a:r>
            <a:r>
              <a:rPr dirty="0" sz="2700" spc="57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700" spc="-120" b="1">
                <a:solidFill>
                  <a:srgbClr val="993399"/>
                </a:solidFill>
                <a:latin typeface="Arial"/>
                <a:cs typeface="Arial"/>
              </a:rPr>
              <a:t>dan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evaluasi heuristik. </a:t>
            </a:r>
            <a:r>
              <a:rPr dirty="0" sz="2700" spc="-114" b="1">
                <a:solidFill>
                  <a:srgbClr val="993399"/>
                </a:solidFill>
                <a:latin typeface="Arial"/>
                <a:cs typeface="Arial"/>
              </a:rPr>
              <a:t>Semua </a:t>
            </a:r>
            <a:r>
              <a:rPr dirty="0" sz="2700" spc="-40" b="1">
                <a:solidFill>
                  <a:srgbClr val="993399"/>
                </a:solidFill>
                <a:latin typeface="Arial"/>
                <a:cs typeface="Arial"/>
              </a:rPr>
              <a:t>feedback </a:t>
            </a:r>
            <a:r>
              <a:rPr dirty="0" sz="2700" spc="-25" b="1">
                <a:solidFill>
                  <a:srgbClr val="993399"/>
                </a:solidFill>
                <a:latin typeface="Arial"/>
                <a:cs typeface="Arial"/>
              </a:rPr>
              <a:t>itu </a:t>
            </a:r>
            <a:r>
              <a:rPr dirty="0" sz="2700" spc="-145" b="1">
                <a:solidFill>
                  <a:srgbClr val="993399"/>
                </a:solidFill>
                <a:latin typeface="Arial"/>
                <a:cs typeface="Arial"/>
              </a:rPr>
              <a:t>langsung </a:t>
            </a:r>
            <a:r>
              <a:rPr dirty="0" sz="2700" spc="-60" b="1">
                <a:solidFill>
                  <a:srgbClr val="993399"/>
                </a:solidFill>
                <a:latin typeface="Arial"/>
                <a:cs typeface="Arial"/>
              </a:rPr>
              <a:t>diterapkan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untuk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meningkatkan </a:t>
            </a:r>
            <a:r>
              <a:rPr dirty="0" sz="2700" spc="-90" b="1">
                <a:solidFill>
                  <a:srgbClr val="993399"/>
                </a:solidFill>
                <a:latin typeface="Arial"/>
                <a:cs typeface="Arial"/>
              </a:rPr>
              <a:t>aplikasi. </a:t>
            </a:r>
            <a:r>
              <a:rPr dirty="0" sz="2700" spc="-130" b="1">
                <a:solidFill>
                  <a:srgbClr val="993399"/>
                </a:solidFill>
                <a:latin typeface="Arial"/>
                <a:cs typeface="Arial"/>
              </a:rPr>
              <a:t>Kami  </a:t>
            </a:r>
            <a:r>
              <a:rPr dirty="0" sz="2700" spc="-50" b="1">
                <a:solidFill>
                  <a:srgbClr val="993399"/>
                </a:solidFill>
                <a:latin typeface="Arial"/>
                <a:cs typeface="Arial"/>
              </a:rPr>
              <a:t>belajar </a:t>
            </a:r>
            <a:r>
              <a:rPr dirty="0" sz="2700" spc="-100" b="1">
                <a:solidFill>
                  <a:srgbClr val="993399"/>
                </a:solidFill>
                <a:latin typeface="Arial"/>
                <a:cs typeface="Arial"/>
              </a:rPr>
              <a:t>banyak </a:t>
            </a:r>
            <a:r>
              <a:rPr dirty="0" sz="2700" spc="-60" b="1">
                <a:solidFill>
                  <a:srgbClr val="993399"/>
                </a:solidFill>
                <a:latin typeface="Arial"/>
                <a:cs typeface="Arial"/>
              </a:rPr>
              <a:t>tentang </a:t>
            </a:r>
            <a:r>
              <a:rPr dirty="0" sz="2700" spc="-114" b="1">
                <a:solidFill>
                  <a:srgbClr val="993399"/>
                </a:solidFill>
                <a:latin typeface="Arial"/>
                <a:cs typeface="Arial"/>
              </a:rPr>
              <a:t>bagaimana </a:t>
            </a:r>
            <a:r>
              <a:rPr dirty="0" sz="2700" spc="-105" b="1">
                <a:solidFill>
                  <a:srgbClr val="993399"/>
                </a:solidFill>
                <a:latin typeface="Arial"/>
                <a:cs typeface="Arial"/>
              </a:rPr>
              <a:t>proses </a:t>
            </a:r>
            <a:r>
              <a:rPr dirty="0" sz="2700" spc="-75" b="1">
                <a:solidFill>
                  <a:srgbClr val="993399"/>
                </a:solidFill>
                <a:latin typeface="Arial"/>
                <a:cs typeface="Arial"/>
              </a:rPr>
              <a:t>pemikiran </a:t>
            </a:r>
            <a:r>
              <a:rPr dirty="0" sz="2700" spc="-95" b="1">
                <a:solidFill>
                  <a:srgbClr val="993399"/>
                </a:solidFill>
                <a:latin typeface="Arial"/>
                <a:cs typeface="Arial"/>
              </a:rPr>
              <a:t>desain </a:t>
            </a:r>
            <a:r>
              <a:rPr dirty="0" sz="2700" spc="-60" b="1">
                <a:solidFill>
                  <a:srgbClr val="993399"/>
                </a:solidFill>
                <a:latin typeface="Arial"/>
                <a:cs typeface="Arial"/>
              </a:rPr>
              <a:t>berlaku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untuk </a:t>
            </a:r>
            <a:r>
              <a:rPr dirty="0" sz="2700" spc="-95" b="1">
                <a:solidFill>
                  <a:srgbClr val="993399"/>
                </a:solidFill>
                <a:latin typeface="Arial"/>
                <a:cs typeface="Arial"/>
              </a:rPr>
              <a:t>desain aplikasi, </a:t>
            </a:r>
            <a:r>
              <a:rPr dirty="0" sz="2700" spc="-120" b="1">
                <a:solidFill>
                  <a:srgbClr val="993399"/>
                </a:solidFill>
                <a:latin typeface="Arial"/>
                <a:cs typeface="Arial"/>
              </a:rPr>
              <a:t>dan  </a:t>
            </a:r>
            <a:r>
              <a:rPr dirty="0" sz="2700" spc="-80" b="1">
                <a:solidFill>
                  <a:srgbClr val="993399"/>
                </a:solidFill>
                <a:latin typeface="Arial"/>
                <a:cs typeface="Arial"/>
              </a:rPr>
              <a:t>kami </a:t>
            </a:r>
            <a:r>
              <a:rPr dirty="0" sz="2700" spc="-85" b="1">
                <a:solidFill>
                  <a:srgbClr val="993399"/>
                </a:solidFill>
                <a:latin typeface="Arial"/>
                <a:cs typeface="Arial"/>
              </a:rPr>
              <a:t>berharap </a:t>
            </a:r>
            <a:r>
              <a:rPr dirty="0" sz="2700" spc="-60" b="1">
                <a:solidFill>
                  <a:srgbClr val="993399"/>
                </a:solidFill>
                <a:latin typeface="Arial"/>
                <a:cs typeface="Arial"/>
              </a:rPr>
              <a:t>dapat </a:t>
            </a:r>
            <a:r>
              <a:rPr dirty="0" sz="2700" spc="-55" b="1">
                <a:solidFill>
                  <a:srgbClr val="993399"/>
                </a:solidFill>
                <a:latin typeface="Arial"/>
                <a:cs typeface="Arial"/>
              </a:rPr>
              <a:t>mempelajari </a:t>
            </a:r>
            <a:r>
              <a:rPr dirty="0" sz="2700" spc="-45" b="1">
                <a:solidFill>
                  <a:srgbClr val="993399"/>
                </a:solidFill>
                <a:latin typeface="Arial"/>
                <a:cs typeface="Arial"/>
              </a:rPr>
              <a:t>lebih </a:t>
            </a:r>
            <a:r>
              <a:rPr dirty="0" sz="2700" spc="-50" b="1">
                <a:solidFill>
                  <a:srgbClr val="993399"/>
                </a:solidFill>
                <a:latin typeface="Arial"/>
                <a:cs typeface="Arial"/>
              </a:rPr>
              <a:t>lanjut </a:t>
            </a:r>
            <a:r>
              <a:rPr dirty="0" sz="2700" spc="-55" b="1">
                <a:solidFill>
                  <a:srgbClr val="993399"/>
                </a:solidFill>
                <a:latin typeface="Arial"/>
                <a:cs typeface="Arial"/>
              </a:rPr>
              <a:t>tentang </a:t>
            </a:r>
            <a:r>
              <a:rPr dirty="0" sz="2700" spc="-95" b="1">
                <a:solidFill>
                  <a:srgbClr val="993399"/>
                </a:solidFill>
                <a:latin typeface="Arial"/>
                <a:cs typeface="Arial"/>
              </a:rPr>
              <a:t>desain </a:t>
            </a:r>
            <a:r>
              <a:rPr dirty="0" sz="2700" spc="-65" b="1">
                <a:solidFill>
                  <a:srgbClr val="993399"/>
                </a:solidFill>
                <a:latin typeface="Arial"/>
                <a:cs typeface="Arial"/>
              </a:rPr>
              <a:t>di</a:t>
            </a:r>
            <a:r>
              <a:rPr dirty="0" sz="2700" spc="14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700" spc="-140" b="1">
                <a:solidFill>
                  <a:srgbClr val="993399"/>
                </a:solidFill>
                <a:latin typeface="Arial"/>
                <a:cs typeface="Arial"/>
              </a:rPr>
              <a:t>masa </a:t>
            </a:r>
            <a:r>
              <a:rPr dirty="0" sz="2700" spc="-110" b="1">
                <a:solidFill>
                  <a:srgbClr val="993399"/>
                </a:solidFill>
                <a:latin typeface="Arial"/>
                <a:cs typeface="Arial"/>
              </a:rPr>
              <a:t>mendatang!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87298" y="1500001"/>
            <a:ext cx="10907395" cy="220979"/>
            <a:chOff x="6187298" y="1500001"/>
            <a:chExt cx="10907395" cy="220979"/>
          </a:xfrm>
        </p:grpSpPr>
        <p:sp>
          <p:nvSpPr>
            <p:cNvPr id="3" name="object 3"/>
            <p:cNvSpPr/>
            <p:nvPr/>
          </p:nvSpPr>
          <p:spPr>
            <a:xfrm>
              <a:off x="154715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2004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093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8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5" y="11553"/>
                  </a:lnTo>
                  <a:lnTo>
                    <a:pt x="207934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2" y="107056"/>
                  </a:lnTo>
                  <a:lnTo>
                    <a:pt x="1502206" y="75593"/>
                  </a:lnTo>
                  <a:lnTo>
                    <a:pt x="1461551" y="49175"/>
                  </a:lnTo>
                  <a:lnTo>
                    <a:pt x="1417839" y="28105"/>
                  </a:lnTo>
                  <a:lnTo>
                    <a:pt x="1371599" y="12682"/>
                  </a:lnTo>
                  <a:lnTo>
                    <a:pt x="1323363" y="3208"/>
                  </a:lnTo>
                  <a:lnTo>
                    <a:pt x="1273908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9525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8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5" y="11553"/>
                  </a:lnTo>
                  <a:lnTo>
                    <a:pt x="207934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2" y="107056"/>
                  </a:lnTo>
                  <a:lnTo>
                    <a:pt x="1502206" y="75593"/>
                  </a:lnTo>
                  <a:lnTo>
                    <a:pt x="1461551" y="49175"/>
                  </a:lnTo>
                  <a:lnTo>
                    <a:pt x="1417839" y="28105"/>
                  </a:lnTo>
                  <a:lnTo>
                    <a:pt x="1371599" y="12682"/>
                  </a:lnTo>
                  <a:lnTo>
                    <a:pt x="1323363" y="3208"/>
                  </a:lnTo>
                  <a:lnTo>
                    <a:pt x="1273908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68309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5903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4949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800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8729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028700" y="1322954"/>
            <a:ext cx="16230600" cy="7935595"/>
            <a:chOff x="1028700" y="1322954"/>
            <a:chExt cx="16230600" cy="7935595"/>
          </a:xfrm>
        </p:grpSpPr>
        <p:sp>
          <p:nvSpPr>
            <p:cNvPr id="13" name="object 13"/>
            <p:cNvSpPr/>
            <p:nvPr/>
          </p:nvSpPr>
          <p:spPr>
            <a:xfrm>
              <a:off x="224775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28700" y="1500009"/>
              <a:ext cx="16230600" cy="7758430"/>
            </a:xfrm>
            <a:custGeom>
              <a:avLst/>
              <a:gdLst/>
              <a:ahLst/>
              <a:cxnLst/>
              <a:rect l="l" t="t" r="r" b="b"/>
              <a:pathLst>
                <a:path w="16230600" h="7758430">
                  <a:moveTo>
                    <a:pt x="16230600" y="335521"/>
                  </a:moveTo>
                  <a:lnTo>
                    <a:pt x="16223780" y="293484"/>
                  </a:lnTo>
                  <a:lnTo>
                    <a:pt x="16204845" y="256921"/>
                  </a:lnTo>
                  <a:lnTo>
                    <a:pt x="16175978" y="228053"/>
                  </a:lnTo>
                  <a:lnTo>
                    <a:pt x="16166719" y="223266"/>
                  </a:lnTo>
                  <a:lnTo>
                    <a:pt x="16166719" y="335521"/>
                  </a:lnTo>
                  <a:lnTo>
                    <a:pt x="16166719" y="7625029"/>
                  </a:lnTo>
                  <a:lnTo>
                    <a:pt x="16161220" y="7651940"/>
                  </a:lnTo>
                  <a:lnTo>
                    <a:pt x="16146285" y="7673988"/>
                  </a:lnTo>
                  <a:lnTo>
                    <a:pt x="16124225" y="7688910"/>
                  </a:lnTo>
                  <a:lnTo>
                    <a:pt x="16097377" y="7694384"/>
                  </a:lnTo>
                  <a:lnTo>
                    <a:pt x="133261" y="7694384"/>
                  </a:lnTo>
                  <a:lnTo>
                    <a:pt x="106349" y="7688910"/>
                  </a:lnTo>
                  <a:lnTo>
                    <a:pt x="84302" y="7673988"/>
                  </a:lnTo>
                  <a:lnTo>
                    <a:pt x="69380" y="7651940"/>
                  </a:lnTo>
                  <a:lnTo>
                    <a:pt x="63906" y="7625029"/>
                  </a:lnTo>
                  <a:lnTo>
                    <a:pt x="63906" y="335521"/>
                  </a:lnTo>
                  <a:lnTo>
                    <a:pt x="69380" y="308622"/>
                  </a:lnTo>
                  <a:lnTo>
                    <a:pt x="84302" y="286575"/>
                  </a:lnTo>
                  <a:lnTo>
                    <a:pt x="106349" y="271665"/>
                  </a:lnTo>
                  <a:lnTo>
                    <a:pt x="133261" y="266179"/>
                  </a:lnTo>
                  <a:lnTo>
                    <a:pt x="16097377" y="266179"/>
                  </a:lnTo>
                  <a:lnTo>
                    <a:pt x="16124225" y="271665"/>
                  </a:lnTo>
                  <a:lnTo>
                    <a:pt x="16146285" y="286575"/>
                  </a:lnTo>
                  <a:lnTo>
                    <a:pt x="16161220" y="308622"/>
                  </a:lnTo>
                  <a:lnTo>
                    <a:pt x="16166719" y="335521"/>
                  </a:lnTo>
                  <a:lnTo>
                    <a:pt x="16166719" y="223266"/>
                  </a:lnTo>
                  <a:lnTo>
                    <a:pt x="16139414" y="209118"/>
                  </a:lnTo>
                  <a:lnTo>
                    <a:pt x="16097377" y="202298"/>
                  </a:lnTo>
                  <a:lnTo>
                    <a:pt x="1917776" y="202298"/>
                  </a:lnTo>
                  <a:lnTo>
                    <a:pt x="1906689" y="183921"/>
                  </a:lnTo>
                  <a:lnTo>
                    <a:pt x="1878393" y="143268"/>
                  </a:lnTo>
                  <a:lnTo>
                    <a:pt x="1845449" y="107061"/>
                  </a:lnTo>
                  <a:lnTo>
                    <a:pt x="1808378" y="75590"/>
                  </a:lnTo>
                  <a:lnTo>
                    <a:pt x="1767725" y="49174"/>
                  </a:lnTo>
                  <a:lnTo>
                    <a:pt x="1724012" y="28105"/>
                  </a:lnTo>
                  <a:lnTo>
                    <a:pt x="1677771" y="12674"/>
                  </a:lnTo>
                  <a:lnTo>
                    <a:pt x="1629537" y="3213"/>
                  </a:lnTo>
                  <a:lnTo>
                    <a:pt x="1580083" y="0"/>
                  </a:lnTo>
                  <a:lnTo>
                    <a:pt x="651687" y="0"/>
                  </a:lnTo>
                  <a:lnTo>
                    <a:pt x="604113" y="2933"/>
                  </a:lnTo>
                  <a:lnTo>
                    <a:pt x="558038" y="11557"/>
                  </a:lnTo>
                  <a:lnTo>
                    <a:pt x="514108" y="25476"/>
                  </a:lnTo>
                  <a:lnTo>
                    <a:pt x="472668" y="44373"/>
                  </a:lnTo>
                  <a:lnTo>
                    <a:pt x="434086" y="67856"/>
                  </a:lnTo>
                  <a:lnTo>
                    <a:pt x="398691" y="95592"/>
                  </a:lnTo>
                  <a:lnTo>
                    <a:pt x="366864" y="127228"/>
                  </a:lnTo>
                  <a:lnTo>
                    <a:pt x="338963" y="162407"/>
                  </a:lnTo>
                  <a:lnTo>
                    <a:pt x="315328" y="200761"/>
                  </a:lnTo>
                  <a:lnTo>
                    <a:pt x="314617" y="202298"/>
                  </a:lnTo>
                  <a:lnTo>
                    <a:pt x="133261" y="202298"/>
                  </a:lnTo>
                  <a:lnTo>
                    <a:pt x="91198" y="209118"/>
                  </a:lnTo>
                  <a:lnTo>
                    <a:pt x="54622" y="228053"/>
                  </a:lnTo>
                  <a:lnTo>
                    <a:pt x="25755" y="256921"/>
                  </a:lnTo>
                  <a:lnTo>
                    <a:pt x="6807" y="293484"/>
                  </a:lnTo>
                  <a:lnTo>
                    <a:pt x="0" y="335521"/>
                  </a:lnTo>
                  <a:lnTo>
                    <a:pt x="0" y="7625029"/>
                  </a:lnTo>
                  <a:lnTo>
                    <a:pt x="6807" y="7667091"/>
                  </a:lnTo>
                  <a:lnTo>
                    <a:pt x="25755" y="7703667"/>
                  </a:lnTo>
                  <a:lnTo>
                    <a:pt x="54622" y="7732535"/>
                  </a:lnTo>
                  <a:lnTo>
                    <a:pt x="91198" y="7751483"/>
                  </a:lnTo>
                  <a:lnTo>
                    <a:pt x="133261" y="7758290"/>
                  </a:lnTo>
                  <a:lnTo>
                    <a:pt x="16097377" y="7758290"/>
                  </a:lnTo>
                  <a:lnTo>
                    <a:pt x="16139414" y="7751483"/>
                  </a:lnTo>
                  <a:lnTo>
                    <a:pt x="16175978" y="7732535"/>
                  </a:lnTo>
                  <a:lnTo>
                    <a:pt x="16204845" y="7703667"/>
                  </a:lnTo>
                  <a:lnTo>
                    <a:pt x="16209645" y="7694384"/>
                  </a:lnTo>
                  <a:lnTo>
                    <a:pt x="16223780" y="7667091"/>
                  </a:lnTo>
                  <a:lnTo>
                    <a:pt x="16230600" y="7625029"/>
                  </a:lnTo>
                  <a:lnTo>
                    <a:pt x="16230600" y="335521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01895" y="1322954"/>
              <a:ext cx="2926715" cy="398145"/>
            </a:xfrm>
            <a:custGeom>
              <a:avLst/>
              <a:gdLst/>
              <a:ahLst/>
              <a:cxnLst/>
              <a:rect l="l" t="t" r="r" b="b"/>
              <a:pathLst>
                <a:path w="2926715" h="398144">
                  <a:moveTo>
                    <a:pt x="2298279" y="0"/>
                  </a:moveTo>
                  <a:lnTo>
                    <a:pt x="623667" y="0"/>
                  </a:lnTo>
                  <a:lnTo>
                    <a:pt x="575380" y="1685"/>
                  </a:lnTo>
                  <a:lnTo>
                    <a:pt x="527202" y="6752"/>
                  </a:lnTo>
                  <a:lnTo>
                    <a:pt x="480076" y="15055"/>
                  </a:lnTo>
                  <a:lnTo>
                    <a:pt x="434116" y="26479"/>
                  </a:lnTo>
                  <a:lnTo>
                    <a:pt x="389440" y="40909"/>
                  </a:lnTo>
                  <a:lnTo>
                    <a:pt x="346163" y="58229"/>
                  </a:lnTo>
                  <a:lnTo>
                    <a:pt x="304401" y="78324"/>
                  </a:lnTo>
                  <a:lnTo>
                    <a:pt x="264271" y="101080"/>
                  </a:lnTo>
                  <a:lnTo>
                    <a:pt x="225888" y="126379"/>
                  </a:lnTo>
                  <a:lnTo>
                    <a:pt x="189280" y="154184"/>
                  </a:lnTo>
                  <a:lnTo>
                    <a:pt x="154830" y="184149"/>
                  </a:lnTo>
                  <a:lnTo>
                    <a:pt x="122386" y="216389"/>
                  </a:lnTo>
                  <a:lnTo>
                    <a:pt x="92155" y="250712"/>
                  </a:lnTo>
                  <a:lnTo>
                    <a:pt x="64252" y="287002"/>
                  </a:lnTo>
                  <a:lnTo>
                    <a:pt x="38793" y="325144"/>
                  </a:lnTo>
                  <a:lnTo>
                    <a:pt x="15894" y="365023"/>
                  </a:lnTo>
                  <a:lnTo>
                    <a:pt x="0" y="397642"/>
                  </a:lnTo>
                  <a:lnTo>
                    <a:pt x="2926672" y="397642"/>
                  </a:lnTo>
                  <a:lnTo>
                    <a:pt x="2886762" y="331534"/>
                  </a:lnTo>
                  <a:lnTo>
                    <a:pt x="2860653" y="291485"/>
                  </a:lnTo>
                  <a:lnTo>
                    <a:pt x="2832032" y="253644"/>
                  </a:lnTo>
                  <a:lnTo>
                    <a:pt x="2801044" y="218091"/>
                  </a:lnTo>
                  <a:lnTo>
                    <a:pt x="2767836" y="184911"/>
                  </a:lnTo>
                  <a:lnTo>
                    <a:pt x="2732449" y="154107"/>
                  </a:lnTo>
                  <a:lnTo>
                    <a:pt x="2695336" y="125994"/>
                  </a:lnTo>
                  <a:lnTo>
                    <a:pt x="2656334" y="100422"/>
                  </a:lnTo>
                  <a:lnTo>
                    <a:pt x="2615692" y="77550"/>
                  </a:lnTo>
                  <a:lnTo>
                    <a:pt x="2573555" y="57461"/>
                  </a:lnTo>
                  <a:lnTo>
                    <a:pt x="2530067" y="40237"/>
                  </a:lnTo>
                  <a:lnTo>
                    <a:pt x="2485373" y="25961"/>
                  </a:lnTo>
                  <a:lnTo>
                    <a:pt x="2439620" y="14713"/>
                  </a:lnTo>
                  <a:lnTo>
                    <a:pt x="2392951" y="6578"/>
                  </a:lnTo>
                  <a:lnTo>
                    <a:pt x="2345512" y="1636"/>
                  </a:lnTo>
                  <a:lnTo>
                    <a:pt x="229827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004817" y="1187576"/>
            <a:ext cx="189738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 b="1">
                <a:solidFill>
                  <a:srgbClr val="993399"/>
                </a:solidFill>
                <a:latin typeface="Arial"/>
                <a:cs typeface="Arial"/>
              </a:rPr>
              <a:t>Halaman</a:t>
            </a:r>
            <a:r>
              <a:rPr dirty="0" sz="2600" spc="-11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993399"/>
                </a:solidFill>
                <a:latin typeface="Arial"/>
                <a:cs typeface="Arial"/>
              </a:rPr>
              <a:t>15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96999" y="2073607"/>
            <a:ext cx="13684250" cy="6818630"/>
            <a:chOff x="2496999" y="2073607"/>
            <a:chExt cx="13684250" cy="6818630"/>
          </a:xfrm>
        </p:grpSpPr>
        <p:sp>
          <p:nvSpPr>
            <p:cNvPr id="18" name="object 18"/>
            <p:cNvSpPr/>
            <p:nvPr/>
          </p:nvSpPr>
          <p:spPr>
            <a:xfrm>
              <a:off x="9116567" y="4009644"/>
              <a:ext cx="7064501" cy="1156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04926" y="2087658"/>
              <a:ext cx="5111115" cy="3251200"/>
            </a:xfrm>
            <a:custGeom>
              <a:avLst/>
              <a:gdLst/>
              <a:ahLst/>
              <a:cxnLst/>
              <a:rect l="l" t="t" r="r" b="b"/>
              <a:pathLst>
                <a:path w="5111115" h="3251200">
                  <a:moveTo>
                    <a:pt x="4940229" y="0"/>
                  </a:moveTo>
                  <a:lnTo>
                    <a:pt x="170739" y="0"/>
                  </a:lnTo>
                  <a:lnTo>
                    <a:pt x="125350" y="6111"/>
                  </a:lnTo>
                  <a:lnTo>
                    <a:pt x="84564" y="23356"/>
                  </a:lnTo>
                  <a:lnTo>
                    <a:pt x="50008" y="50101"/>
                  </a:lnTo>
                  <a:lnTo>
                    <a:pt x="23311" y="84713"/>
                  </a:lnTo>
                  <a:lnTo>
                    <a:pt x="6099" y="125557"/>
                  </a:lnTo>
                  <a:lnTo>
                    <a:pt x="0" y="171000"/>
                  </a:lnTo>
                  <a:lnTo>
                    <a:pt x="0" y="3080283"/>
                  </a:lnTo>
                  <a:lnTo>
                    <a:pt x="6099" y="3125718"/>
                  </a:lnTo>
                  <a:lnTo>
                    <a:pt x="23311" y="3166541"/>
                  </a:lnTo>
                  <a:lnTo>
                    <a:pt x="50008" y="3201126"/>
                  </a:lnTo>
                  <a:lnTo>
                    <a:pt x="84564" y="3227844"/>
                  </a:lnTo>
                  <a:lnTo>
                    <a:pt x="125350" y="3245068"/>
                  </a:lnTo>
                  <a:lnTo>
                    <a:pt x="170740" y="3251171"/>
                  </a:lnTo>
                  <a:lnTo>
                    <a:pt x="4940229" y="3251171"/>
                  </a:lnTo>
                  <a:lnTo>
                    <a:pt x="4985617" y="3245068"/>
                  </a:lnTo>
                  <a:lnTo>
                    <a:pt x="5026398" y="3227844"/>
                  </a:lnTo>
                  <a:lnTo>
                    <a:pt x="5060947" y="3201126"/>
                  </a:lnTo>
                  <a:lnTo>
                    <a:pt x="5087637" y="3166541"/>
                  </a:lnTo>
                  <a:lnTo>
                    <a:pt x="5104844" y="3125718"/>
                  </a:lnTo>
                  <a:lnTo>
                    <a:pt x="5110941" y="3080283"/>
                  </a:lnTo>
                  <a:lnTo>
                    <a:pt x="5110941" y="171000"/>
                  </a:lnTo>
                  <a:lnTo>
                    <a:pt x="5104844" y="125557"/>
                  </a:lnTo>
                  <a:lnTo>
                    <a:pt x="5087637" y="84713"/>
                  </a:lnTo>
                  <a:lnTo>
                    <a:pt x="5060947" y="50101"/>
                  </a:lnTo>
                  <a:lnTo>
                    <a:pt x="5026398" y="23356"/>
                  </a:lnTo>
                  <a:lnTo>
                    <a:pt x="4985617" y="6111"/>
                  </a:lnTo>
                  <a:lnTo>
                    <a:pt x="4940229" y="0"/>
                  </a:lnTo>
                  <a:close/>
                </a:path>
              </a:pathLst>
            </a:custGeom>
            <a:solidFill>
              <a:srgbClr val="EDB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46692" y="2081538"/>
              <a:ext cx="3065145" cy="1136650"/>
            </a:xfrm>
            <a:custGeom>
              <a:avLst/>
              <a:gdLst/>
              <a:ahLst/>
              <a:cxnLst/>
              <a:rect l="l" t="t" r="r" b="b"/>
              <a:pathLst>
                <a:path w="3065145" h="1136650">
                  <a:moveTo>
                    <a:pt x="3065055" y="0"/>
                  </a:moveTo>
                  <a:lnTo>
                    <a:pt x="3065055" y="1136606"/>
                  </a:lnTo>
                  <a:lnTo>
                    <a:pt x="0" y="1136606"/>
                  </a:lnTo>
                  <a:lnTo>
                    <a:pt x="0" y="0"/>
                  </a:lnTo>
                </a:path>
              </a:pathLst>
            </a:custGeom>
            <a:ln w="15862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96816" y="2081538"/>
              <a:ext cx="2565400" cy="874394"/>
            </a:xfrm>
            <a:custGeom>
              <a:avLst/>
              <a:gdLst/>
              <a:ahLst/>
              <a:cxnLst/>
              <a:rect l="l" t="t" r="r" b="b"/>
              <a:pathLst>
                <a:path w="2565400" h="874394">
                  <a:moveTo>
                    <a:pt x="2564863" y="0"/>
                  </a:moveTo>
                  <a:lnTo>
                    <a:pt x="0" y="0"/>
                  </a:lnTo>
                  <a:lnTo>
                    <a:pt x="0" y="874156"/>
                  </a:lnTo>
                  <a:lnTo>
                    <a:pt x="2564863" y="874156"/>
                  </a:lnTo>
                  <a:lnTo>
                    <a:pt x="2564863" y="0"/>
                  </a:lnTo>
                  <a:close/>
                </a:path>
              </a:pathLst>
            </a:custGeom>
            <a:solidFill>
              <a:srgbClr val="F8EB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91039" y="2406662"/>
              <a:ext cx="2571115" cy="120014"/>
            </a:xfrm>
            <a:custGeom>
              <a:avLst/>
              <a:gdLst/>
              <a:ahLst/>
              <a:cxnLst/>
              <a:rect l="l" t="t" r="r" b="b"/>
              <a:pathLst>
                <a:path w="2571115" h="120014">
                  <a:moveTo>
                    <a:pt x="2570632" y="104025"/>
                  </a:moveTo>
                  <a:lnTo>
                    <a:pt x="0" y="104025"/>
                  </a:lnTo>
                  <a:lnTo>
                    <a:pt x="0" y="119888"/>
                  </a:lnTo>
                  <a:lnTo>
                    <a:pt x="2570632" y="119888"/>
                  </a:lnTo>
                  <a:lnTo>
                    <a:pt x="2570632" y="104025"/>
                  </a:lnTo>
                  <a:close/>
                </a:path>
                <a:path w="2571115" h="120014">
                  <a:moveTo>
                    <a:pt x="2570632" y="0"/>
                  </a:moveTo>
                  <a:lnTo>
                    <a:pt x="0" y="0"/>
                  </a:lnTo>
                  <a:lnTo>
                    <a:pt x="0" y="15862"/>
                  </a:lnTo>
                  <a:lnTo>
                    <a:pt x="2570632" y="15862"/>
                  </a:lnTo>
                  <a:lnTo>
                    <a:pt x="2570632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08208" y="2586637"/>
              <a:ext cx="3542086" cy="2752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504922" y="5628601"/>
              <a:ext cx="5111115" cy="3251200"/>
            </a:xfrm>
            <a:custGeom>
              <a:avLst/>
              <a:gdLst/>
              <a:ahLst/>
              <a:cxnLst/>
              <a:rect l="l" t="t" r="r" b="b"/>
              <a:pathLst>
                <a:path w="5111115" h="3251200">
                  <a:moveTo>
                    <a:pt x="5110937" y="170878"/>
                  </a:moveTo>
                  <a:lnTo>
                    <a:pt x="5104841" y="125450"/>
                  </a:lnTo>
                  <a:lnTo>
                    <a:pt x="5087632" y="84620"/>
                  </a:lnTo>
                  <a:lnTo>
                    <a:pt x="5060950" y="50038"/>
                  </a:lnTo>
                  <a:lnTo>
                    <a:pt x="5026393" y="23317"/>
                  </a:lnTo>
                  <a:lnTo>
                    <a:pt x="4985613" y="6096"/>
                  </a:lnTo>
                  <a:lnTo>
                    <a:pt x="4940224" y="0"/>
                  </a:lnTo>
                  <a:lnTo>
                    <a:pt x="170738" y="0"/>
                  </a:lnTo>
                  <a:lnTo>
                    <a:pt x="125349" y="6096"/>
                  </a:lnTo>
                  <a:lnTo>
                    <a:pt x="84556" y="23317"/>
                  </a:lnTo>
                  <a:lnTo>
                    <a:pt x="50012" y="50038"/>
                  </a:lnTo>
                  <a:lnTo>
                    <a:pt x="23304" y="84620"/>
                  </a:lnTo>
                  <a:lnTo>
                    <a:pt x="6096" y="125450"/>
                  </a:lnTo>
                  <a:lnTo>
                    <a:pt x="0" y="170878"/>
                  </a:lnTo>
                  <a:lnTo>
                    <a:pt x="0" y="3080232"/>
                  </a:lnTo>
                  <a:lnTo>
                    <a:pt x="6096" y="3125673"/>
                  </a:lnTo>
                  <a:lnTo>
                    <a:pt x="23304" y="3166491"/>
                  </a:lnTo>
                  <a:lnTo>
                    <a:pt x="50012" y="3201085"/>
                  </a:lnTo>
                  <a:lnTo>
                    <a:pt x="84556" y="3227806"/>
                  </a:lnTo>
                  <a:lnTo>
                    <a:pt x="125349" y="3245040"/>
                  </a:lnTo>
                  <a:lnTo>
                    <a:pt x="170738" y="3251149"/>
                  </a:lnTo>
                  <a:lnTo>
                    <a:pt x="797890" y="3251149"/>
                  </a:lnTo>
                  <a:lnTo>
                    <a:pt x="4595406" y="3251149"/>
                  </a:lnTo>
                  <a:lnTo>
                    <a:pt x="4940224" y="3251149"/>
                  </a:lnTo>
                  <a:lnTo>
                    <a:pt x="4985613" y="3245040"/>
                  </a:lnTo>
                  <a:lnTo>
                    <a:pt x="5026393" y="3227806"/>
                  </a:lnTo>
                  <a:lnTo>
                    <a:pt x="5060950" y="3201085"/>
                  </a:lnTo>
                  <a:lnTo>
                    <a:pt x="5087632" y="3166491"/>
                  </a:lnTo>
                  <a:lnTo>
                    <a:pt x="5104841" y="3125673"/>
                  </a:lnTo>
                  <a:lnTo>
                    <a:pt x="5110937" y="3080232"/>
                  </a:lnTo>
                  <a:lnTo>
                    <a:pt x="5110937" y="170878"/>
                  </a:lnTo>
                  <a:close/>
                </a:path>
              </a:pathLst>
            </a:custGeom>
            <a:solidFill>
              <a:srgbClr val="EDB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14816" y="7974233"/>
              <a:ext cx="2587625" cy="905510"/>
            </a:xfrm>
            <a:custGeom>
              <a:avLst/>
              <a:gdLst/>
              <a:ahLst/>
              <a:cxnLst/>
              <a:rect l="l" t="t" r="r" b="b"/>
              <a:pathLst>
                <a:path w="2587625" h="905509">
                  <a:moveTo>
                    <a:pt x="1557633" y="1066"/>
                  </a:moveTo>
                  <a:lnTo>
                    <a:pt x="1275149" y="0"/>
                  </a:lnTo>
                  <a:lnTo>
                    <a:pt x="994865" y="11551"/>
                  </a:lnTo>
                  <a:lnTo>
                    <a:pt x="729812" y="34643"/>
                  </a:lnTo>
                  <a:lnTo>
                    <a:pt x="537496" y="60701"/>
                  </a:lnTo>
                  <a:lnTo>
                    <a:pt x="369943" y="92901"/>
                  </a:lnTo>
                  <a:lnTo>
                    <a:pt x="281501" y="116808"/>
                  </a:lnTo>
                  <a:lnTo>
                    <a:pt x="231449" y="135446"/>
                  </a:lnTo>
                  <a:lnTo>
                    <a:pt x="182593" y="157451"/>
                  </a:lnTo>
                  <a:lnTo>
                    <a:pt x="134976" y="182515"/>
                  </a:lnTo>
                  <a:lnTo>
                    <a:pt x="88643" y="210329"/>
                  </a:lnTo>
                  <a:lnTo>
                    <a:pt x="43636" y="240584"/>
                  </a:lnTo>
                  <a:lnTo>
                    <a:pt x="0" y="272972"/>
                  </a:lnTo>
                  <a:lnTo>
                    <a:pt x="40337" y="304629"/>
                  </a:lnTo>
                  <a:lnTo>
                    <a:pt x="74530" y="344439"/>
                  </a:lnTo>
                  <a:lnTo>
                    <a:pt x="104032" y="389180"/>
                  </a:lnTo>
                  <a:lnTo>
                    <a:pt x="386025" y="905507"/>
                  </a:lnTo>
                  <a:lnTo>
                    <a:pt x="2412151" y="905507"/>
                  </a:lnTo>
                  <a:lnTo>
                    <a:pt x="2452273" y="854282"/>
                  </a:lnTo>
                  <a:lnTo>
                    <a:pt x="2472455" y="810793"/>
                  </a:lnTo>
                  <a:lnTo>
                    <a:pt x="2486116" y="764059"/>
                  </a:lnTo>
                  <a:lnTo>
                    <a:pt x="2494786" y="715243"/>
                  </a:lnTo>
                  <a:lnTo>
                    <a:pt x="2510659" y="510606"/>
                  </a:lnTo>
                  <a:lnTo>
                    <a:pt x="2523976" y="405987"/>
                  </a:lnTo>
                  <a:lnTo>
                    <a:pt x="2534456" y="354450"/>
                  </a:lnTo>
                  <a:lnTo>
                    <a:pt x="2556507" y="279464"/>
                  </a:lnTo>
                  <a:lnTo>
                    <a:pt x="2576035" y="232031"/>
                  </a:lnTo>
                  <a:lnTo>
                    <a:pt x="2587391" y="209025"/>
                  </a:lnTo>
                  <a:lnTo>
                    <a:pt x="2505356" y="170376"/>
                  </a:lnTo>
                  <a:lnTo>
                    <a:pt x="2417811" y="134503"/>
                  </a:lnTo>
                  <a:lnTo>
                    <a:pt x="2324531" y="101846"/>
                  </a:lnTo>
                  <a:lnTo>
                    <a:pt x="2249335" y="80369"/>
                  </a:lnTo>
                  <a:lnTo>
                    <a:pt x="2122602" y="53149"/>
                  </a:lnTo>
                  <a:lnTo>
                    <a:pt x="1981645" y="31714"/>
                  </a:lnTo>
                  <a:lnTo>
                    <a:pt x="1776443" y="11731"/>
                  </a:lnTo>
                  <a:lnTo>
                    <a:pt x="1557633" y="1066"/>
                  </a:lnTo>
                  <a:close/>
                </a:path>
              </a:pathLst>
            </a:custGeom>
            <a:solidFill>
              <a:srgbClr val="EDB5EB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618880" y="6003682"/>
              <a:ext cx="765175" cy="567690"/>
            </a:xfrm>
            <a:custGeom>
              <a:avLst/>
              <a:gdLst/>
              <a:ahLst/>
              <a:cxnLst/>
              <a:rect l="l" t="t" r="r" b="b"/>
              <a:pathLst>
                <a:path w="765175" h="567690">
                  <a:moveTo>
                    <a:pt x="764693" y="0"/>
                  </a:moveTo>
                  <a:lnTo>
                    <a:pt x="0" y="0"/>
                  </a:lnTo>
                  <a:lnTo>
                    <a:pt x="70865" y="567283"/>
                  </a:lnTo>
                  <a:lnTo>
                    <a:pt x="693827" y="567283"/>
                  </a:lnTo>
                  <a:lnTo>
                    <a:pt x="764693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87942" y="8080547"/>
              <a:ext cx="325451" cy="1288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504926" y="5928323"/>
              <a:ext cx="1468120" cy="2160270"/>
            </a:xfrm>
            <a:custGeom>
              <a:avLst/>
              <a:gdLst/>
              <a:ahLst/>
              <a:cxnLst/>
              <a:rect l="l" t="t" r="r" b="b"/>
              <a:pathLst>
                <a:path w="1468120" h="2160270">
                  <a:moveTo>
                    <a:pt x="1351661" y="2160153"/>
                  </a:moveTo>
                  <a:lnTo>
                    <a:pt x="0" y="2160153"/>
                  </a:lnTo>
                  <a:lnTo>
                    <a:pt x="0" y="0"/>
                  </a:lnTo>
                  <a:lnTo>
                    <a:pt x="1351661" y="0"/>
                  </a:lnTo>
                  <a:lnTo>
                    <a:pt x="1396823" y="9131"/>
                  </a:lnTo>
                  <a:lnTo>
                    <a:pt x="1433706" y="34038"/>
                  </a:lnTo>
                  <a:lnTo>
                    <a:pt x="1458575" y="70993"/>
                  </a:lnTo>
                  <a:lnTo>
                    <a:pt x="1467695" y="116267"/>
                  </a:lnTo>
                  <a:lnTo>
                    <a:pt x="1467695" y="2043977"/>
                  </a:lnTo>
                  <a:lnTo>
                    <a:pt x="1458575" y="2089198"/>
                  </a:lnTo>
                  <a:lnTo>
                    <a:pt x="1433706" y="2126126"/>
                  </a:lnTo>
                  <a:lnTo>
                    <a:pt x="1396823" y="2151023"/>
                  </a:lnTo>
                  <a:lnTo>
                    <a:pt x="1351661" y="2160153"/>
                  </a:lnTo>
                  <a:close/>
                </a:path>
              </a:pathLst>
            </a:custGeom>
            <a:ln w="15853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926" y="6217971"/>
              <a:ext cx="1177925" cy="1581150"/>
            </a:xfrm>
            <a:custGeom>
              <a:avLst/>
              <a:gdLst/>
              <a:ahLst/>
              <a:cxnLst/>
              <a:rect l="l" t="t" r="r" b="b"/>
              <a:pathLst>
                <a:path w="1177925" h="1581150">
                  <a:moveTo>
                    <a:pt x="1177327" y="0"/>
                  </a:moveTo>
                  <a:lnTo>
                    <a:pt x="0" y="0"/>
                  </a:lnTo>
                  <a:lnTo>
                    <a:pt x="0" y="1580880"/>
                  </a:lnTo>
                  <a:lnTo>
                    <a:pt x="1177327" y="1580880"/>
                  </a:lnTo>
                  <a:lnTo>
                    <a:pt x="1177327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546316" y="6217971"/>
              <a:ext cx="828675" cy="1581150"/>
            </a:xfrm>
            <a:custGeom>
              <a:avLst/>
              <a:gdLst/>
              <a:ahLst/>
              <a:cxnLst/>
              <a:rect l="l" t="t" r="r" b="b"/>
              <a:pathLst>
                <a:path w="828675" h="1581150">
                  <a:moveTo>
                    <a:pt x="828679" y="0"/>
                  </a:moveTo>
                  <a:lnTo>
                    <a:pt x="383583" y="0"/>
                  </a:lnTo>
                  <a:lnTo>
                    <a:pt x="0" y="1580880"/>
                  </a:lnTo>
                  <a:lnTo>
                    <a:pt x="445098" y="1580880"/>
                  </a:lnTo>
                  <a:lnTo>
                    <a:pt x="828679" y="0"/>
                  </a:lnTo>
                  <a:close/>
                </a:path>
              </a:pathLst>
            </a:custGeom>
            <a:solidFill>
              <a:srgbClr val="EDB5EB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08690" y="7898805"/>
              <a:ext cx="81492" cy="81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06229" y="7898805"/>
              <a:ext cx="81458" cy="815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03779" y="7898805"/>
              <a:ext cx="81458" cy="815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613446" y="6109523"/>
              <a:ext cx="775970" cy="0"/>
            </a:xfrm>
            <a:custGeom>
              <a:avLst/>
              <a:gdLst/>
              <a:ahLst/>
              <a:cxnLst/>
              <a:rect l="l" t="t" r="r" b="b"/>
              <a:pathLst>
                <a:path w="775970" h="0">
                  <a:moveTo>
                    <a:pt x="0" y="0"/>
                  </a:moveTo>
                  <a:lnTo>
                    <a:pt x="775673" y="0"/>
                  </a:lnTo>
                </a:path>
              </a:pathLst>
            </a:custGeom>
            <a:ln w="15864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502053" y="7070370"/>
              <a:ext cx="143316" cy="1433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882984" y="7279107"/>
              <a:ext cx="143316" cy="1434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266746" y="7659524"/>
              <a:ext cx="143203" cy="1434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73711" y="6724855"/>
              <a:ext cx="765175" cy="943610"/>
            </a:xfrm>
            <a:custGeom>
              <a:avLst/>
              <a:gdLst/>
              <a:ahLst/>
              <a:cxnLst/>
              <a:rect l="l" t="t" r="r" b="b"/>
              <a:pathLst>
                <a:path w="765175" h="943609">
                  <a:moveTo>
                    <a:pt x="380931" y="0"/>
                  </a:moveTo>
                  <a:lnTo>
                    <a:pt x="380931" y="554251"/>
                  </a:lnTo>
                </a:path>
                <a:path w="765175" h="943609">
                  <a:moveTo>
                    <a:pt x="0" y="0"/>
                  </a:moveTo>
                  <a:lnTo>
                    <a:pt x="0" y="345514"/>
                  </a:lnTo>
                </a:path>
                <a:path w="765175" h="943609">
                  <a:moveTo>
                    <a:pt x="764580" y="0"/>
                  </a:moveTo>
                  <a:lnTo>
                    <a:pt x="764580" y="943168"/>
                  </a:lnTo>
                </a:path>
              </a:pathLst>
            </a:custGeom>
            <a:ln w="15856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293418" y="6570977"/>
              <a:ext cx="1322705" cy="154305"/>
            </a:xfrm>
            <a:custGeom>
              <a:avLst/>
              <a:gdLst/>
              <a:ahLst/>
              <a:cxnLst/>
              <a:rect l="l" t="t" r="r" b="b"/>
              <a:pathLst>
                <a:path w="1322704" h="154304">
                  <a:moveTo>
                    <a:pt x="0" y="153878"/>
                  </a:moveTo>
                  <a:lnTo>
                    <a:pt x="1322449" y="153878"/>
                  </a:lnTo>
                  <a:lnTo>
                    <a:pt x="1322449" y="0"/>
                  </a:lnTo>
                  <a:lnTo>
                    <a:pt x="0" y="0"/>
                  </a:lnTo>
                  <a:lnTo>
                    <a:pt x="0" y="153878"/>
                  </a:lnTo>
                  <a:close/>
                </a:path>
              </a:pathLst>
            </a:custGeom>
            <a:ln w="15864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071912" y="5901945"/>
              <a:ext cx="2226945" cy="2978150"/>
            </a:xfrm>
            <a:custGeom>
              <a:avLst/>
              <a:gdLst/>
              <a:ahLst/>
              <a:cxnLst/>
              <a:rect l="l" t="t" r="r" b="b"/>
              <a:pathLst>
                <a:path w="2226945" h="2978150">
                  <a:moveTo>
                    <a:pt x="1170830" y="558"/>
                  </a:moveTo>
                  <a:lnTo>
                    <a:pt x="1122702" y="0"/>
                  </a:lnTo>
                  <a:lnTo>
                    <a:pt x="1070103" y="2308"/>
                  </a:lnTo>
                  <a:lnTo>
                    <a:pt x="1014775" y="7640"/>
                  </a:lnTo>
                  <a:lnTo>
                    <a:pt x="958463" y="16155"/>
                  </a:lnTo>
                  <a:lnTo>
                    <a:pt x="902909" y="28010"/>
                  </a:lnTo>
                  <a:lnTo>
                    <a:pt x="849856" y="43363"/>
                  </a:lnTo>
                  <a:lnTo>
                    <a:pt x="801049" y="62371"/>
                  </a:lnTo>
                  <a:lnTo>
                    <a:pt x="758230" y="85191"/>
                  </a:lnTo>
                  <a:lnTo>
                    <a:pt x="638639" y="158330"/>
                  </a:lnTo>
                  <a:lnTo>
                    <a:pt x="579105" y="203736"/>
                  </a:lnTo>
                  <a:lnTo>
                    <a:pt x="549637" y="231630"/>
                  </a:lnTo>
                  <a:lnTo>
                    <a:pt x="520459" y="264120"/>
                  </a:lnTo>
                  <a:lnTo>
                    <a:pt x="491637" y="302059"/>
                  </a:lnTo>
                  <a:lnTo>
                    <a:pt x="463239" y="346298"/>
                  </a:lnTo>
                  <a:lnTo>
                    <a:pt x="435332" y="397689"/>
                  </a:lnTo>
                  <a:lnTo>
                    <a:pt x="407982" y="457084"/>
                  </a:lnTo>
                  <a:lnTo>
                    <a:pt x="381257" y="525335"/>
                  </a:lnTo>
                  <a:lnTo>
                    <a:pt x="243519" y="959508"/>
                  </a:lnTo>
                  <a:lnTo>
                    <a:pt x="185834" y="1119518"/>
                  </a:lnTo>
                  <a:lnTo>
                    <a:pt x="147700" y="1208630"/>
                  </a:lnTo>
                  <a:lnTo>
                    <a:pt x="98071" y="1305033"/>
                  </a:lnTo>
                  <a:lnTo>
                    <a:pt x="83960" y="1337240"/>
                  </a:lnTo>
                  <a:lnTo>
                    <a:pt x="71719" y="1371503"/>
                  </a:lnTo>
                  <a:lnTo>
                    <a:pt x="62004" y="1408291"/>
                  </a:lnTo>
                  <a:lnTo>
                    <a:pt x="55473" y="1448071"/>
                  </a:lnTo>
                  <a:lnTo>
                    <a:pt x="52785" y="1491313"/>
                  </a:lnTo>
                  <a:lnTo>
                    <a:pt x="54595" y="1538483"/>
                  </a:lnTo>
                  <a:lnTo>
                    <a:pt x="61563" y="1590051"/>
                  </a:lnTo>
                  <a:lnTo>
                    <a:pt x="74346" y="1646485"/>
                  </a:lnTo>
                  <a:lnTo>
                    <a:pt x="93601" y="1708253"/>
                  </a:lnTo>
                  <a:lnTo>
                    <a:pt x="149794" y="1848560"/>
                  </a:lnTo>
                  <a:lnTo>
                    <a:pt x="155107" y="1904588"/>
                  </a:lnTo>
                  <a:lnTo>
                    <a:pt x="131766" y="1972513"/>
                  </a:lnTo>
                  <a:lnTo>
                    <a:pt x="28190" y="2166991"/>
                  </a:lnTo>
                  <a:lnTo>
                    <a:pt x="15655" y="2199263"/>
                  </a:lnTo>
                  <a:lnTo>
                    <a:pt x="6201" y="2237372"/>
                  </a:lnTo>
                  <a:lnTo>
                    <a:pt x="694" y="2283742"/>
                  </a:lnTo>
                  <a:lnTo>
                    <a:pt x="0" y="2340798"/>
                  </a:lnTo>
                  <a:lnTo>
                    <a:pt x="4985" y="2410965"/>
                  </a:lnTo>
                  <a:lnTo>
                    <a:pt x="38066" y="2621302"/>
                  </a:lnTo>
                  <a:lnTo>
                    <a:pt x="100751" y="2924900"/>
                  </a:lnTo>
                  <a:lnTo>
                    <a:pt x="113080" y="2977796"/>
                  </a:lnTo>
                  <a:lnTo>
                    <a:pt x="2205883" y="2977796"/>
                  </a:lnTo>
                  <a:lnTo>
                    <a:pt x="2214631" y="2947042"/>
                  </a:lnTo>
                  <a:lnTo>
                    <a:pt x="2221177" y="2913230"/>
                  </a:lnTo>
                  <a:lnTo>
                    <a:pt x="2225316" y="2876098"/>
                  </a:lnTo>
                  <a:lnTo>
                    <a:pt x="2226843" y="2835384"/>
                  </a:lnTo>
                  <a:lnTo>
                    <a:pt x="2225552" y="2790826"/>
                  </a:lnTo>
                  <a:lnTo>
                    <a:pt x="2221239" y="2742161"/>
                  </a:lnTo>
                  <a:lnTo>
                    <a:pt x="2213698" y="2689126"/>
                  </a:lnTo>
                  <a:lnTo>
                    <a:pt x="2202724" y="2631461"/>
                  </a:lnTo>
                  <a:lnTo>
                    <a:pt x="2188112" y="2568903"/>
                  </a:lnTo>
                  <a:lnTo>
                    <a:pt x="2111978" y="2300222"/>
                  </a:lnTo>
                  <a:lnTo>
                    <a:pt x="2083872" y="2183527"/>
                  </a:lnTo>
                  <a:lnTo>
                    <a:pt x="2073354" y="2127633"/>
                  </a:lnTo>
                  <a:lnTo>
                    <a:pt x="2066470" y="2075854"/>
                  </a:lnTo>
                  <a:lnTo>
                    <a:pt x="2064178" y="2030047"/>
                  </a:lnTo>
                  <a:lnTo>
                    <a:pt x="2067434" y="1992073"/>
                  </a:lnTo>
                  <a:lnTo>
                    <a:pt x="2101940" y="1821555"/>
                  </a:lnTo>
                  <a:lnTo>
                    <a:pt x="2115942" y="1714662"/>
                  </a:lnTo>
                  <a:lnTo>
                    <a:pt x="2111690" y="1626346"/>
                  </a:lnTo>
                  <a:lnTo>
                    <a:pt x="2073257" y="1423564"/>
                  </a:lnTo>
                  <a:lnTo>
                    <a:pt x="1981200" y="997144"/>
                  </a:lnTo>
                  <a:lnTo>
                    <a:pt x="1947035" y="743917"/>
                  </a:lnTo>
                  <a:lnTo>
                    <a:pt x="1928145" y="647149"/>
                  </a:lnTo>
                  <a:lnTo>
                    <a:pt x="1914803" y="597749"/>
                  </a:lnTo>
                  <a:lnTo>
                    <a:pt x="1898142" y="548194"/>
                  </a:lnTo>
                  <a:lnTo>
                    <a:pt x="1877620" y="498876"/>
                  </a:lnTo>
                  <a:lnTo>
                    <a:pt x="1852696" y="450186"/>
                  </a:lnTo>
                  <a:lnTo>
                    <a:pt x="1822830" y="402514"/>
                  </a:lnTo>
                  <a:lnTo>
                    <a:pt x="1787481" y="356254"/>
                  </a:lnTo>
                  <a:lnTo>
                    <a:pt x="1707635" y="267178"/>
                  </a:lnTo>
                  <a:lnTo>
                    <a:pt x="1642587" y="204851"/>
                  </a:lnTo>
                  <a:lnTo>
                    <a:pt x="1606256" y="174215"/>
                  </a:lnTo>
                  <a:lnTo>
                    <a:pt x="1567271" y="144557"/>
                  </a:lnTo>
                  <a:lnTo>
                    <a:pt x="1525544" y="116347"/>
                  </a:lnTo>
                  <a:lnTo>
                    <a:pt x="1480990" y="90056"/>
                  </a:lnTo>
                  <a:lnTo>
                    <a:pt x="1433520" y="66153"/>
                  </a:lnTo>
                  <a:lnTo>
                    <a:pt x="1383048" y="45109"/>
                  </a:lnTo>
                  <a:lnTo>
                    <a:pt x="1329486" y="27393"/>
                  </a:lnTo>
                  <a:lnTo>
                    <a:pt x="1272747" y="13476"/>
                  </a:lnTo>
                  <a:lnTo>
                    <a:pt x="1212744" y="3827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580386" y="6344875"/>
              <a:ext cx="1101725" cy="1448435"/>
            </a:xfrm>
            <a:custGeom>
              <a:avLst/>
              <a:gdLst/>
              <a:ahLst/>
              <a:cxnLst/>
              <a:rect l="l" t="t" r="r" b="b"/>
              <a:pathLst>
                <a:path w="1101725" h="1448434">
                  <a:moveTo>
                    <a:pt x="423207" y="0"/>
                  </a:moveTo>
                  <a:lnTo>
                    <a:pt x="339994" y="25187"/>
                  </a:lnTo>
                  <a:lnTo>
                    <a:pt x="279215" y="118728"/>
                  </a:lnTo>
                  <a:lnTo>
                    <a:pt x="63196" y="697651"/>
                  </a:lnTo>
                  <a:lnTo>
                    <a:pt x="0" y="911468"/>
                  </a:lnTo>
                  <a:lnTo>
                    <a:pt x="4514" y="1025017"/>
                  </a:lnTo>
                  <a:lnTo>
                    <a:pt x="63196" y="1113845"/>
                  </a:lnTo>
                  <a:lnTo>
                    <a:pt x="215793" y="1312242"/>
                  </a:lnTo>
                  <a:lnTo>
                    <a:pt x="318626" y="1413206"/>
                  </a:lnTo>
                  <a:lnTo>
                    <a:pt x="418467" y="1448082"/>
                  </a:lnTo>
                  <a:lnTo>
                    <a:pt x="562086" y="1448220"/>
                  </a:lnTo>
                  <a:lnTo>
                    <a:pt x="812997" y="1424524"/>
                  </a:lnTo>
                  <a:lnTo>
                    <a:pt x="952824" y="1377085"/>
                  </a:lnTo>
                  <a:lnTo>
                    <a:pt x="1032135" y="1270315"/>
                  </a:lnTo>
                  <a:lnTo>
                    <a:pt x="1101503" y="1068630"/>
                  </a:lnTo>
                  <a:lnTo>
                    <a:pt x="1047418" y="614966"/>
                  </a:lnTo>
                  <a:lnTo>
                    <a:pt x="973200" y="354072"/>
                  </a:lnTo>
                  <a:lnTo>
                    <a:pt x="828280" y="187241"/>
                  </a:lnTo>
                  <a:lnTo>
                    <a:pt x="562086" y="15767"/>
                  </a:lnTo>
                  <a:lnTo>
                    <a:pt x="423207" y="0"/>
                  </a:lnTo>
                  <a:close/>
                </a:path>
              </a:pathLst>
            </a:custGeom>
            <a:solidFill>
              <a:srgbClr val="F8EB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616994" y="6344875"/>
              <a:ext cx="1064895" cy="1327150"/>
            </a:xfrm>
            <a:custGeom>
              <a:avLst/>
              <a:gdLst/>
              <a:ahLst/>
              <a:cxnLst/>
              <a:rect l="l" t="t" r="r" b="b"/>
              <a:pathLst>
                <a:path w="1064895" h="1327150">
                  <a:moveTo>
                    <a:pt x="810717" y="308744"/>
                  </a:moveTo>
                  <a:lnTo>
                    <a:pt x="567462" y="308744"/>
                  </a:lnTo>
                  <a:lnTo>
                    <a:pt x="600233" y="309879"/>
                  </a:lnTo>
                  <a:lnTo>
                    <a:pt x="632908" y="312554"/>
                  </a:lnTo>
                  <a:lnTo>
                    <a:pt x="695737" y="323008"/>
                  </a:lnTo>
                  <a:lnTo>
                    <a:pt x="756867" y="340091"/>
                  </a:lnTo>
                  <a:lnTo>
                    <a:pt x="778408" y="384509"/>
                  </a:lnTo>
                  <a:lnTo>
                    <a:pt x="798461" y="429612"/>
                  </a:lnTo>
                  <a:lnTo>
                    <a:pt x="817002" y="475352"/>
                  </a:lnTo>
                  <a:lnTo>
                    <a:pt x="834012" y="521680"/>
                  </a:lnTo>
                  <a:lnTo>
                    <a:pt x="849468" y="568545"/>
                  </a:lnTo>
                  <a:lnTo>
                    <a:pt x="863771" y="617741"/>
                  </a:lnTo>
                  <a:lnTo>
                    <a:pt x="876288" y="667459"/>
                  </a:lnTo>
                  <a:lnTo>
                    <a:pt x="887002" y="717623"/>
                  </a:lnTo>
                  <a:lnTo>
                    <a:pt x="895900" y="768157"/>
                  </a:lnTo>
                  <a:lnTo>
                    <a:pt x="902967" y="818984"/>
                  </a:lnTo>
                  <a:lnTo>
                    <a:pt x="908187" y="870029"/>
                  </a:lnTo>
                  <a:lnTo>
                    <a:pt x="911546" y="921216"/>
                  </a:lnTo>
                  <a:lnTo>
                    <a:pt x="912975" y="970624"/>
                  </a:lnTo>
                  <a:lnTo>
                    <a:pt x="912977" y="978797"/>
                  </a:lnTo>
                  <a:lnTo>
                    <a:pt x="912619" y="1023709"/>
                  </a:lnTo>
                  <a:lnTo>
                    <a:pt x="910304" y="1074862"/>
                  </a:lnTo>
                  <a:lnTo>
                    <a:pt x="906068" y="1125853"/>
                  </a:lnTo>
                  <a:lnTo>
                    <a:pt x="899897" y="1176605"/>
                  </a:lnTo>
                  <a:lnTo>
                    <a:pt x="891774" y="1227040"/>
                  </a:lnTo>
                  <a:lnTo>
                    <a:pt x="881686" y="1277085"/>
                  </a:lnTo>
                  <a:lnTo>
                    <a:pt x="869618" y="1326661"/>
                  </a:lnTo>
                  <a:lnTo>
                    <a:pt x="904537" y="1300902"/>
                  </a:lnTo>
                  <a:lnTo>
                    <a:pt x="938006" y="1271770"/>
                  </a:lnTo>
                  <a:lnTo>
                    <a:pt x="969491" y="1239067"/>
                  </a:lnTo>
                  <a:lnTo>
                    <a:pt x="998457" y="1202598"/>
                  </a:lnTo>
                  <a:lnTo>
                    <a:pt x="1024369" y="1162166"/>
                  </a:lnTo>
                  <a:lnTo>
                    <a:pt x="1046693" y="1117575"/>
                  </a:lnTo>
                  <a:lnTo>
                    <a:pt x="1064895" y="1068630"/>
                  </a:lnTo>
                  <a:lnTo>
                    <a:pt x="1038573" y="839564"/>
                  </a:lnTo>
                  <a:lnTo>
                    <a:pt x="1006298" y="689020"/>
                  </a:lnTo>
                  <a:lnTo>
                    <a:pt x="946917" y="550225"/>
                  </a:lnTo>
                  <a:lnTo>
                    <a:pt x="839279" y="356409"/>
                  </a:lnTo>
                  <a:lnTo>
                    <a:pt x="838034" y="354256"/>
                  </a:lnTo>
                  <a:lnTo>
                    <a:pt x="836789" y="351990"/>
                  </a:lnTo>
                  <a:lnTo>
                    <a:pt x="835543" y="349837"/>
                  </a:lnTo>
                  <a:lnTo>
                    <a:pt x="831921" y="343717"/>
                  </a:lnTo>
                  <a:lnTo>
                    <a:pt x="828298" y="337485"/>
                  </a:lnTo>
                  <a:lnTo>
                    <a:pt x="824676" y="331365"/>
                  </a:lnTo>
                  <a:lnTo>
                    <a:pt x="823204" y="328985"/>
                  </a:lnTo>
                  <a:lnTo>
                    <a:pt x="821733" y="326492"/>
                  </a:lnTo>
                  <a:lnTo>
                    <a:pt x="819541" y="322926"/>
                  </a:lnTo>
                  <a:lnTo>
                    <a:pt x="816412" y="317767"/>
                  </a:lnTo>
                  <a:lnTo>
                    <a:pt x="810717" y="308744"/>
                  </a:lnTo>
                  <a:close/>
                </a:path>
                <a:path w="1064895" h="1327150">
                  <a:moveTo>
                    <a:pt x="386599" y="0"/>
                  </a:moveTo>
                  <a:lnTo>
                    <a:pt x="303385" y="25187"/>
                  </a:lnTo>
                  <a:lnTo>
                    <a:pt x="242607" y="118728"/>
                  </a:lnTo>
                  <a:lnTo>
                    <a:pt x="171036" y="308021"/>
                  </a:lnTo>
                  <a:lnTo>
                    <a:pt x="167058" y="318827"/>
                  </a:lnTo>
                  <a:lnTo>
                    <a:pt x="158852" y="341408"/>
                  </a:lnTo>
                  <a:lnTo>
                    <a:pt x="147060" y="374719"/>
                  </a:lnTo>
                  <a:lnTo>
                    <a:pt x="132433" y="417262"/>
                  </a:lnTo>
                  <a:lnTo>
                    <a:pt x="132433" y="417489"/>
                  </a:lnTo>
                  <a:lnTo>
                    <a:pt x="118429" y="459218"/>
                  </a:lnTo>
                  <a:lnTo>
                    <a:pt x="103549" y="505482"/>
                  </a:lnTo>
                  <a:lnTo>
                    <a:pt x="88134" y="555389"/>
                  </a:lnTo>
                  <a:lnTo>
                    <a:pt x="72638" y="608049"/>
                  </a:lnTo>
                  <a:lnTo>
                    <a:pt x="57513" y="662568"/>
                  </a:lnTo>
                  <a:lnTo>
                    <a:pt x="43215" y="718055"/>
                  </a:lnTo>
                  <a:lnTo>
                    <a:pt x="30197" y="773619"/>
                  </a:lnTo>
                  <a:lnTo>
                    <a:pt x="18912" y="828367"/>
                  </a:lnTo>
                  <a:lnTo>
                    <a:pt x="9815" y="881407"/>
                  </a:lnTo>
                  <a:lnTo>
                    <a:pt x="3360" y="931848"/>
                  </a:lnTo>
                  <a:lnTo>
                    <a:pt x="0" y="978797"/>
                  </a:lnTo>
                  <a:lnTo>
                    <a:pt x="188" y="1021363"/>
                  </a:lnTo>
                  <a:lnTo>
                    <a:pt x="13029" y="1089779"/>
                  </a:lnTo>
                  <a:lnTo>
                    <a:pt x="41773" y="1133954"/>
                  </a:lnTo>
                  <a:lnTo>
                    <a:pt x="69044" y="1166226"/>
                  </a:lnTo>
                  <a:lnTo>
                    <a:pt x="93718" y="1193283"/>
                  </a:lnTo>
                  <a:lnTo>
                    <a:pt x="84421" y="1150571"/>
                  </a:lnTo>
                  <a:lnTo>
                    <a:pt x="76907" y="1107499"/>
                  </a:lnTo>
                  <a:lnTo>
                    <a:pt x="71176" y="1064171"/>
                  </a:lnTo>
                  <a:lnTo>
                    <a:pt x="67228" y="1020695"/>
                  </a:lnTo>
                  <a:lnTo>
                    <a:pt x="64858" y="970624"/>
                  </a:lnTo>
                  <a:lnTo>
                    <a:pt x="64610" y="920529"/>
                  </a:lnTo>
                  <a:lnTo>
                    <a:pt x="66384" y="870461"/>
                  </a:lnTo>
                  <a:lnTo>
                    <a:pt x="70082" y="820471"/>
                  </a:lnTo>
                  <a:lnTo>
                    <a:pt x="75605" y="770611"/>
                  </a:lnTo>
                  <a:lnTo>
                    <a:pt x="82853" y="720930"/>
                  </a:lnTo>
                  <a:lnTo>
                    <a:pt x="91726" y="671481"/>
                  </a:lnTo>
                  <a:lnTo>
                    <a:pt x="102127" y="622314"/>
                  </a:lnTo>
                  <a:lnTo>
                    <a:pt x="113956" y="573480"/>
                  </a:lnTo>
                  <a:lnTo>
                    <a:pt x="127113" y="525030"/>
                  </a:lnTo>
                  <a:lnTo>
                    <a:pt x="146372" y="462081"/>
                  </a:lnTo>
                  <a:lnTo>
                    <a:pt x="167753" y="399811"/>
                  </a:lnTo>
                  <a:lnTo>
                    <a:pt x="213087" y="379439"/>
                  </a:lnTo>
                  <a:lnTo>
                    <a:pt x="259440" y="361495"/>
                  </a:lnTo>
                  <a:lnTo>
                    <a:pt x="306683" y="346048"/>
                  </a:lnTo>
                  <a:lnTo>
                    <a:pt x="354684" y="333169"/>
                  </a:lnTo>
                  <a:lnTo>
                    <a:pt x="403313" y="322926"/>
                  </a:lnTo>
                  <a:lnTo>
                    <a:pt x="452439" y="315389"/>
                  </a:lnTo>
                  <a:lnTo>
                    <a:pt x="501931" y="310628"/>
                  </a:lnTo>
                  <a:lnTo>
                    <a:pt x="810717" y="308744"/>
                  </a:lnTo>
                  <a:lnTo>
                    <a:pt x="807356" y="303488"/>
                  </a:lnTo>
                  <a:lnTo>
                    <a:pt x="788790" y="275045"/>
                  </a:lnTo>
                  <a:lnTo>
                    <a:pt x="784796" y="269200"/>
                  </a:lnTo>
                  <a:lnTo>
                    <a:pt x="780781" y="263387"/>
                  </a:lnTo>
                  <a:lnTo>
                    <a:pt x="776723" y="257595"/>
                  </a:lnTo>
                  <a:lnTo>
                    <a:pt x="772602" y="251814"/>
                  </a:lnTo>
                  <a:lnTo>
                    <a:pt x="771017" y="249548"/>
                  </a:lnTo>
                  <a:lnTo>
                    <a:pt x="767847" y="245241"/>
                  </a:lnTo>
                  <a:lnTo>
                    <a:pt x="763772" y="239575"/>
                  </a:lnTo>
                  <a:lnTo>
                    <a:pt x="759697" y="234023"/>
                  </a:lnTo>
                  <a:lnTo>
                    <a:pt x="753584" y="226090"/>
                  </a:lnTo>
                  <a:lnTo>
                    <a:pt x="751772" y="223597"/>
                  </a:lnTo>
                  <a:lnTo>
                    <a:pt x="749848" y="221217"/>
                  </a:lnTo>
                  <a:lnTo>
                    <a:pt x="745659" y="215665"/>
                  </a:lnTo>
                  <a:lnTo>
                    <a:pt x="741358" y="210225"/>
                  </a:lnTo>
                  <a:lnTo>
                    <a:pt x="736943" y="204786"/>
                  </a:lnTo>
                  <a:lnTo>
                    <a:pt x="733660" y="200593"/>
                  </a:lnTo>
                  <a:lnTo>
                    <a:pt x="731962" y="198553"/>
                  </a:lnTo>
                  <a:lnTo>
                    <a:pt x="727423" y="192967"/>
                  </a:lnTo>
                  <a:lnTo>
                    <a:pt x="722821" y="187434"/>
                  </a:lnTo>
                  <a:lnTo>
                    <a:pt x="718176" y="181964"/>
                  </a:lnTo>
                  <a:lnTo>
                    <a:pt x="713510" y="176569"/>
                  </a:lnTo>
                  <a:lnTo>
                    <a:pt x="713283" y="176229"/>
                  </a:lnTo>
                  <a:lnTo>
                    <a:pt x="712830" y="175776"/>
                  </a:lnTo>
                  <a:lnTo>
                    <a:pt x="708311" y="170613"/>
                  </a:lnTo>
                  <a:lnTo>
                    <a:pt x="703760" y="165492"/>
                  </a:lnTo>
                  <a:lnTo>
                    <a:pt x="699187" y="160414"/>
                  </a:lnTo>
                  <a:lnTo>
                    <a:pt x="694604" y="155378"/>
                  </a:lnTo>
                  <a:lnTo>
                    <a:pt x="692567" y="153338"/>
                  </a:lnTo>
                  <a:lnTo>
                    <a:pt x="690642" y="151185"/>
                  </a:lnTo>
                  <a:lnTo>
                    <a:pt x="688605" y="149146"/>
                  </a:lnTo>
                  <a:lnTo>
                    <a:pt x="684076" y="144273"/>
                  </a:lnTo>
                  <a:lnTo>
                    <a:pt x="679435" y="139400"/>
                  </a:lnTo>
                  <a:lnTo>
                    <a:pt x="672416" y="132374"/>
                  </a:lnTo>
                  <a:lnTo>
                    <a:pt x="670152" y="129994"/>
                  </a:lnTo>
                  <a:lnTo>
                    <a:pt x="663134" y="122968"/>
                  </a:lnTo>
                  <a:lnTo>
                    <a:pt x="658266" y="118322"/>
                  </a:lnTo>
                  <a:lnTo>
                    <a:pt x="653398" y="113789"/>
                  </a:lnTo>
                  <a:lnTo>
                    <a:pt x="649210" y="109823"/>
                  </a:lnTo>
                  <a:lnTo>
                    <a:pt x="647172" y="107783"/>
                  </a:lnTo>
                  <a:lnTo>
                    <a:pt x="636630" y="98236"/>
                  </a:lnTo>
                  <a:lnTo>
                    <a:pt x="631332" y="93505"/>
                  </a:lnTo>
                  <a:lnTo>
                    <a:pt x="626003" y="88859"/>
                  </a:lnTo>
                  <a:lnTo>
                    <a:pt x="625550" y="88406"/>
                  </a:lnTo>
                  <a:lnTo>
                    <a:pt x="625210" y="88292"/>
                  </a:lnTo>
                  <a:lnTo>
                    <a:pt x="620010" y="83827"/>
                  </a:lnTo>
                  <a:lnTo>
                    <a:pt x="614767" y="79425"/>
                  </a:lnTo>
                  <a:lnTo>
                    <a:pt x="609482" y="75066"/>
                  </a:lnTo>
                  <a:lnTo>
                    <a:pt x="604154" y="70728"/>
                  </a:lnTo>
                  <a:lnTo>
                    <a:pt x="601890" y="68914"/>
                  </a:lnTo>
                  <a:lnTo>
                    <a:pt x="597136" y="65288"/>
                  </a:lnTo>
                  <a:lnTo>
                    <a:pt x="591928" y="61209"/>
                  </a:lnTo>
                  <a:lnTo>
                    <a:pt x="586721" y="57242"/>
                  </a:lnTo>
                  <a:lnTo>
                    <a:pt x="581400" y="53276"/>
                  </a:lnTo>
                  <a:lnTo>
                    <a:pt x="578684" y="51350"/>
                  </a:lnTo>
                  <a:lnTo>
                    <a:pt x="576080" y="49310"/>
                  </a:lnTo>
                  <a:lnTo>
                    <a:pt x="567929" y="43531"/>
                  </a:lnTo>
                  <a:lnTo>
                    <a:pt x="562495" y="39791"/>
                  </a:lnTo>
                  <a:lnTo>
                    <a:pt x="556948" y="36051"/>
                  </a:lnTo>
                  <a:lnTo>
                    <a:pt x="554571" y="34352"/>
                  </a:lnTo>
                  <a:lnTo>
                    <a:pt x="552081" y="32652"/>
                  </a:lnTo>
                  <a:lnTo>
                    <a:pt x="549590" y="31065"/>
                  </a:lnTo>
                  <a:lnTo>
                    <a:pt x="537619" y="23289"/>
                  </a:lnTo>
                  <a:lnTo>
                    <a:pt x="531569" y="19480"/>
                  </a:lnTo>
                  <a:lnTo>
                    <a:pt x="525478" y="15767"/>
                  </a:lnTo>
                  <a:lnTo>
                    <a:pt x="386599" y="0"/>
                  </a:lnTo>
                  <a:close/>
                </a:path>
              </a:pathLst>
            </a:custGeom>
            <a:solidFill>
              <a:srgbClr val="EDB5EB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355975" y="6837836"/>
              <a:ext cx="66337" cy="1043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859236" y="6837836"/>
              <a:ext cx="66337" cy="1043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810219" y="6619594"/>
              <a:ext cx="678180" cy="782320"/>
            </a:xfrm>
            <a:custGeom>
              <a:avLst/>
              <a:gdLst/>
              <a:ahLst/>
              <a:cxnLst/>
              <a:rect l="l" t="t" r="r" b="b"/>
              <a:pathLst>
                <a:path w="678179" h="782320">
                  <a:moveTo>
                    <a:pt x="182484" y="709826"/>
                  </a:moveTo>
                  <a:lnTo>
                    <a:pt x="262468" y="764135"/>
                  </a:lnTo>
                  <a:lnTo>
                    <a:pt x="317183" y="782238"/>
                  </a:lnTo>
                  <a:lnTo>
                    <a:pt x="371877" y="764135"/>
                  </a:lnTo>
                  <a:lnTo>
                    <a:pt x="451797" y="709826"/>
                  </a:lnTo>
                </a:path>
                <a:path w="678179" h="782320">
                  <a:moveTo>
                    <a:pt x="284481" y="184925"/>
                  </a:moveTo>
                  <a:lnTo>
                    <a:pt x="278876" y="305854"/>
                  </a:lnTo>
                  <a:lnTo>
                    <a:pt x="266383" y="380219"/>
                  </a:lnTo>
                  <a:lnTo>
                    <a:pt x="237440" y="438669"/>
                  </a:lnTo>
                  <a:lnTo>
                    <a:pt x="182484" y="511855"/>
                  </a:lnTo>
                  <a:lnTo>
                    <a:pt x="263199" y="564663"/>
                  </a:lnTo>
                </a:path>
                <a:path w="678179" h="782320">
                  <a:moveTo>
                    <a:pt x="507380" y="66958"/>
                  </a:moveTo>
                  <a:lnTo>
                    <a:pt x="555386" y="16358"/>
                  </a:lnTo>
                  <a:lnTo>
                    <a:pt x="589170" y="0"/>
                  </a:lnTo>
                  <a:lnTo>
                    <a:pt x="624737" y="18338"/>
                  </a:lnTo>
                  <a:lnTo>
                    <a:pt x="678092" y="71831"/>
                  </a:lnTo>
                </a:path>
                <a:path w="678179" h="782320">
                  <a:moveTo>
                    <a:pt x="130411" y="71831"/>
                  </a:moveTo>
                  <a:lnTo>
                    <a:pt x="97680" y="39832"/>
                  </a:lnTo>
                  <a:lnTo>
                    <a:pt x="73186" y="29165"/>
                  </a:lnTo>
                  <a:lnTo>
                    <a:pt x="44701" y="39832"/>
                  </a:lnTo>
                  <a:lnTo>
                    <a:pt x="0" y="71831"/>
                  </a:lnTo>
                </a:path>
              </a:pathLst>
            </a:custGeom>
            <a:ln w="15856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231627" y="7001814"/>
              <a:ext cx="1807210" cy="1878330"/>
            </a:xfrm>
            <a:custGeom>
              <a:avLst/>
              <a:gdLst/>
              <a:ahLst/>
              <a:cxnLst/>
              <a:rect l="l" t="t" r="r" b="b"/>
              <a:pathLst>
                <a:path w="1807210" h="1878329">
                  <a:moveTo>
                    <a:pt x="467423" y="708710"/>
                  </a:moveTo>
                  <a:lnTo>
                    <a:pt x="465429" y="654304"/>
                  </a:lnTo>
                  <a:lnTo>
                    <a:pt x="461149" y="599871"/>
                  </a:lnTo>
                  <a:lnTo>
                    <a:pt x="452589" y="546455"/>
                  </a:lnTo>
                  <a:lnTo>
                    <a:pt x="437794" y="495096"/>
                  </a:lnTo>
                  <a:lnTo>
                    <a:pt x="414782" y="446824"/>
                  </a:lnTo>
                  <a:lnTo>
                    <a:pt x="351269" y="356628"/>
                  </a:lnTo>
                  <a:lnTo>
                    <a:pt x="328358" y="311873"/>
                  </a:lnTo>
                  <a:lnTo>
                    <a:pt x="294144" y="221970"/>
                  </a:lnTo>
                  <a:lnTo>
                    <a:pt x="247116" y="84836"/>
                  </a:lnTo>
                  <a:lnTo>
                    <a:pt x="228231" y="41541"/>
                  </a:lnTo>
                  <a:lnTo>
                    <a:pt x="206260" y="1930"/>
                  </a:lnTo>
                  <a:lnTo>
                    <a:pt x="206946" y="34823"/>
                  </a:lnTo>
                  <a:lnTo>
                    <a:pt x="218655" y="75641"/>
                  </a:lnTo>
                  <a:lnTo>
                    <a:pt x="247345" y="151053"/>
                  </a:lnTo>
                  <a:lnTo>
                    <a:pt x="415569" y="617143"/>
                  </a:lnTo>
                  <a:lnTo>
                    <a:pt x="436486" y="666330"/>
                  </a:lnTo>
                  <a:lnTo>
                    <a:pt x="450151" y="688924"/>
                  </a:lnTo>
                  <a:lnTo>
                    <a:pt x="467423" y="708710"/>
                  </a:lnTo>
                  <a:close/>
                </a:path>
                <a:path w="1807210" h="1878329">
                  <a:moveTo>
                    <a:pt x="468553" y="1537169"/>
                  </a:moveTo>
                  <a:lnTo>
                    <a:pt x="457085" y="1487004"/>
                  </a:lnTo>
                  <a:lnTo>
                    <a:pt x="438581" y="1439316"/>
                  </a:lnTo>
                  <a:lnTo>
                    <a:pt x="414718" y="1393520"/>
                  </a:lnTo>
                  <a:lnTo>
                    <a:pt x="387184" y="1349032"/>
                  </a:lnTo>
                  <a:lnTo>
                    <a:pt x="357670" y="1305255"/>
                  </a:lnTo>
                  <a:lnTo>
                    <a:pt x="327850" y="1261630"/>
                  </a:lnTo>
                  <a:lnTo>
                    <a:pt x="299427" y="1217561"/>
                  </a:lnTo>
                  <a:lnTo>
                    <a:pt x="275310" y="1175689"/>
                  </a:lnTo>
                  <a:lnTo>
                    <a:pt x="264109" y="1154417"/>
                  </a:lnTo>
                  <a:lnTo>
                    <a:pt x="252653" y="1132636"/>
                  </a:lnTo>
                  <a:lnTo>
                    <a:pt x="208902" y="1045324"/>
                  </a:lnTo>
                  <a:lnTo>
                    <a:pt x="186461" y="1002245"/>
                  </a:lnTo>
                  <a:lnTo>
                    <a:pt x="162712" y="960335"/>
                  </a:lnTo>
                  <a:lnTo>
                    <a:pt x="136982" y="920178"/>
                  </a:lnTo>
                  <a:lnTo>
                    <a:pt x="108572" y="882357"/>
                  </a:lnTo>
                  <a:lnTo>
                    <a:pt x="76796" y="847471"/>
                  </a:lnTo>
                  <a:lnTo>
                    <a:pt x="40982" y="816102"/>
                  </a:lnTo>
                  <a:lnTo>
                    <a:pt x="47332" y="867448"/>
                  </a:lnTo>
                  <a:lnTo>
                    <a:pt x="52920" y="918921"/>
                  </a:lnTo>
                  <a:lnTo>
                    <a:pt x="57543" y="970495"/>
                  </a:lnTo>
                  <a:lnTo>
                    <a:pt x="61023" y="1022121"/>
                  </a:lnTo>
                  <a:lnTo>
                    <a:pt x="63169" y="1073785"/>
                  </a:lnTo>
                  <a:lnTo>
                    <a:pt x="63817" y="1125435"/>
                  </a:lnTo>
                  <a:lnTo>
                    <a:pt x="62750" y="1177036"/>
                  </a:lnTo>
                  <a:lnTo>
                    <a:pt x="59804" y="1228559"/>
                  </a:lnTo>
                  <a:lnTo>
                    <a:pt x="54787" y="1279956"/>
                  </a:lnTo>
                  <a:lnTo>
                    <a:pt x="47840" y="1330236"/>
                  </a:lnTo>
                  <a:lnTo>
                    <a:pt x="39458" y="1380375"/>
                  </a:lnTo>
                  <a:lnTo>
                    <a:pt x="21323" y="1480439"/>
                  </a:lnTo>
                  <a:lnTo>
                    <a:pt x="13030" y="1530502"/>
                  </a:lnTo>
                  <a:lnTo>
                    <a:pt x="6223" y="1580680"/>
                  </a:lnTo>
                  <a:lnTo>
                    <a:pt x="1638" y="1631035"/>
                  </a:lnTo>
                  <a:lnTo>
                    <a:pt x="0" y="1681619"/>
                  </a:lnTo>
                  <a:lnTo>
                    <a:pt x="1054" y="1712150"/>
                  </a:lnTo>
                  <a:lnTo>
                    <a:pt x="12814" y="1771497"/>
                  </a:lnTo>
                  <a:lnTo>
                    <a:pt x="40690" y="1818233"/>
                  </a:lnTo>
                  <a:lnTo>
                    <a:pt x="81940" y="1858899"/>
                  </a:lnTo>
                  <a:lnTo>
                    <a:pt x="106413" y="1877936"/>
                  </a:lnTo>
                  <a:lnTo>
                    <a:pt x="171843" y="1877936"/>
                  </a:lnTo>
                  <a:lnTo>
                    <a:pt x="158546" y="1861464"/>
                  </a:lnTo>
                  <a:lnTo>
                    <a:pt x="145732" y="1844433"/>
                  </a:lnTo>
                  <a:lnTo>
                    <a:pt x="134518" y="1826171"/>
                  </a:lnTo>
                  <a:lnTo>
                    <a:pt x="125996" y="1805990"/>
                  </a:lnTo>
                  <a:lnTo>
                    <a:pt x="116001" y="1756232"/>
                  </a:lnTo>
                  <a:lnTo>
                    <a:pt x="115328" y="1705533"/>
                  </a:lnTo>
                  <a:lnTo>
                    <a:pt x="121069" y="1654556"/>
                  </a:lnTo>
                  <a:lnTo>
                    <a:pt x="130302" y="1603984"/>
                  </a:lnTo>
                  <a:lnTo>
                    <a:pt x="140144" y="1554467"/>
                  </a:lnTo>
                  <a:lnTo>
                    <a:pt x="148539" y="1504962"/>
                  </a:lnTo>
                  <a:lnTo>
                    <a:pt x="155270" y="1455191"/>
                  </a:lnTo>
                  <a:lnTo>
                    <a:pt x="160362" y="1405229"/>
                  </a:lnTo>
                  <a:lnTo>
                    <a:pt x="163791" y="1355128"/>
                  </a:lnTo>
                  <a:lnTo>
                    <a:pt x="165544" y="1305255"/>
                  </a:lnTo>
                  <a:lnTo>
                    <a:pt x="165658" y="1254721"/>
                  </a:lnTo>
                  <a:lnTo>
                    <a:pt x="164096" y="1204531"/>
                  </a:lnTo>
                  <a:lnTo>
                    <a:pt x="160858" y="1154417"/>
                  </a:lnTo>
                  <a:lnTo>
                    <a:pt x="468553" y="1537169"/>
                  </a:lnTo>
                  <a:close/>
                </a:path>
                <a:path w="1807210" h="1878329">
                  <a:moveTo>
                    <a:pt x="1192034" y="1160500"/>
                  </a:moveTo>
                  <a:lnTo>
                    <a:pt x="1146289" y="1156766"/>
                  </a:lnTo>
                  <a:lnTo>
                    <a:pt x="1054404" y="1153426"/>
                  </a:lnTo>
                  <a:lnTo>
                    <a:pt x="1008646" y="1149350"/>
                  </a:lnTo>
                  <a:lnTo>
                    <a:pt x="956437" y="1139431"/>
                  </a:lnTo>
                  <a:lnTo>
                    <a:pt x="905637" y="1124026"/>
                  </a:lnTo>
                  <a:lnTo>
                    <a:pt x="856411" y="1103744"/>
                  </a:lnTo>
                  <a:lnTo>
                    <a:pt x="808951" y="1079207"/>
                  </a:lnTo>
                  <a:lnTo>
                    <a:pt x="763422" y="1051052"/>
                  </a:lnTo>
                  <a:lnTo>
                    <a:pt x="719975" y="1019898"/>
                  </a:lnTo>
                  <a:lnTo>
                    <a:pt x="678586" y="986345"/>
                  </a:lnTo>
                  <a:lnTo>
                    <a:pt x="600519" y="913765"/>
                  </a:lnTo>
                  <a:lnTo>
                    <a:pt x="490397" y="797356"/>
                  </a:lnTo>
                  <a:lnTo>
                    <a:pt x="498602" y="844169"/>
                  </a:lnTo>
                  <a:lnTo>
                    <a:pt x="509866" y="890295"/>
                  </a:lnTo>
                  <a:lnTo>
                    <a:pt x="524116" y="935583"/>
                  </a:lnTo>
                  <a:lnTo>
                    <a:pt x="541210" y="979868"/>
                  </a:lnTo>
                  <a:lnTo>
                    <a:pt x="561073" y="1023010"/>
                  </a:lnTo>
                  <a:lnTo>
                    <a:pt x="583565" y="1064844"/>
                  </a:lnTo>
                  <a:lnTo>
                    <a:pt x="608596" y="1105204"/>
                  </a:lnTo>
                  <a:lnTo>
                    <a:pt x="636041" y="1143952"/>
                  </a:lnTo>
                  <a:lnTo>
                    <a:pt x="665810" y="1180934"/>
                  </a:lnTo>
                  <a:lnTo>
                    <a:pt x="697788" y="1215974"/>
                  </a:lnTo>
                  <a:lnTo>
                    <a:pt x="744855" y="1253744"/>
                  </a:lnTo>
                  <a:lnTo>
                    <a:pt x="799744" y="1282712"/>
                  </a:lnTo>
                  <a:lnTo>
                    <a:pt x="811530" y="1276858"/>
                  </a:lnTo>
                  <a:lnTo>
                    <a:pt x="802957" y="1248371"/>
                  </a:lnTo>
                  <a:lnTo>
                    <a:pt x="786828" y="1223530"/>
                  </a:lnTo>
                  <a:lnTo>
                    <a:pt x="726313" y="1151509"/>
                  </a:lnTo>
                  <a:lnTo>
                    <a:pt x="682612" y="1068095"/>
                  </a:lnTo>
                  <a:lnTo>
                    <a:pt x="665530" y="1044155"/>
                  </a:lnTo>
                  <a:lnTo>
                    <a:pt x="699617" y="1077645"/>
                  </a:lnTo>
                  <a:lnTo>
                    <a:pt x="737069" y="1107173"/>
                  </a:lnTo>
                  <a:lnTo>
                    <a:pt x="777405" y="1132598"/>
                  </a:lnTo>
                  <a:lnTo>
                    <a:pt x="820140" y="1153845"/>
                  </a:lnTo>
                  <a:lnTo>
                    <a:pt x="864819" y="1170800"/>
                  </a:lnTo>
                  <a:lnTo>
                    <a:pt x="910958" y="1183360"/>
                  </a:lnTo>
                  <a:lnTo>
                    <a:pt x="958075" y="1191412"/>
                  </a:lnTo>
                  <a:lnTo>
                    <a:pt x="1005725" y="1194866"/>
                  </a:lnTo>
                  <a:lnTo>
                    <a:pt x="1053414" y="1193596"/>
                  </a:lnTo>
                  <a:lnTo>
                    <a:pt x="1100683" y="1187513"/>
                  </a:lnTo>
                  <a:lnTo>
                    <a:pt x="1147051" y="1176515"/>
                  </a:lnTo>
                  <a:lnTo>
                    <a:pt x="1192034" y="1160500"/>
                  </a:lnTo>
                  <a:close/>
                </a:path>
                <a:path w="1807210" h="1878329">
                  <a:moveTo>
                    <a:pt x="1588350" y="83947"/>
                  </a:moveTo>
                  <a:lnTo>
                    <a:pt x="1587919" y="0"/>
                  </a:lnTo>
                  <a:lnTo>
                    <a:pt x="1584286" y="46482"/>
                  </a:lnTo>
                  <a:lnTo>
                    <a:pt x="1572361" y="95300"/>
                  </a:lnTo>
                  <a:lnTo>
                    <a:pt x="1556473" y="143357"/>
                  </a:lnTo>
                  <a:lnTo>
                    <a:pt x="1454518" y="418249"/>
                  </a:lnTo>
                  <a:lnTo>
                    <a:pt x="1440002" y="468160"/>
                  </a:lnTo>
                  <a:lnTo>
                    <a:pt x="1427911" y="518528"/>
                  </a:lnTo>
                  <a:lnTo>
                    <a:pt x="1398981" y="672566"/>
                  </a:lnTo>
                  <a:lnTo>
                    <a:pt x="1412494" y="646823"/>
                  </a:lnTo>
                  <a:lnTo>
                    <a:pt x="1423987" y="619937"/>
                  </a:lnTo>
                  <a:lnTo>
                    <a:pt x="1561503" y="231355"/>
                  </a:lnTo>
                  <a:lnTo>
                    <a:pt x="1578521" y="167043"/>
                  </a:lnTo>
                  <a:lnTo>
                    <a:pt x="1584998" y="125704"/>
                  </a:lnTo>
                  <a:lnTo>
                    <a:pt x="1588350" y="83947"/>
                  </a:lnTo>
                  <a:close/>
                </a:path>
                <a:path w="1807210" h="1878329">
                  <a:moveTo>
                    <a:pt x="1807070" y="1766100"/>
                  </a:moveTo>
                  <a:lnTo>
                    <a:pt x="1803222" y="1740103"/>
                  </a:lnTo>
                  <a:lnTo>
                    <a:pt x="1796148" y="1714703"/>
                  </a:lnTo>
                  <a:lnTo>
                    <a:pt x="1778774" y="1664563"/>
                  </a:lnTo>
                  <a:lnTo>
                    <a:pt x="1766582" y="1618691"/>
                  </a:lnTo>
                  <a:lnTo>
                    <a:pt x="1759102" y="1572107"/>
                  </a:lnTo>
                  <a:lnTo>
                    <a:pt x="1757756" y="1552956"/>
                  </a:lnTo>
                  <a:lnTo>
                    <a:pt x="1755775" y="1524965"/>
                  </a:lnTo>
                  <a:lnTo>
                    <a:pt x="1756003" y="1477441"/>
                  </a:lnTo>
                  <a:lnTo>
                    <a:pt x="1759204" y="1429689"/>
                  </a:lnTo>
                  <a:lnTo>
                    <a:pt x="1764792" y="1381848"/>
                  </a:lnTo>
                  <a:lnTo>
                    <a:pt x="1772196" y="1334096"/>
                  </a:lnTo>
                  <a:lnTo>
                    <a:pt x="1780832" y="1286573"/>
                  </a:lnTo>
                  <a:lnTo>
                    <a:pt x="1790090" y="1239456"/>
                  </a:lnTo>
                  <a:lnTo>
                    <a:pt x="1765820" y="1283716"/>
                  </a:lnTo>
                  <a:lnTo>
                    <a:pt x="1743151" y="1328826"/>
                  </a:lnTo>
                  <a:lnTo>
                    <a:pt x="1722107" y="1374711"/>
                  </a:lnTo>
                  <a:lnTo>
                    <a:pt x="1702714" y="1421307"/>
                  </a:lnTo>
                  <a:lnTo>
                    <a:pt x="1684985" y="1468577"/>
                  </a:lnTo>
                  <a:lnTo>
                    <a:pt x="1668970" y="1516443"/>
                  </a:lnTo>
                  <a:lnTo>
                    <a:pt x="1659343" y="1541932"/>
                  </a:lnTo>
                  <a:lnTo>
                    <a:pt x="1648777" y="1574546"/>
                  </a:lnTo>
                  <a:lnTo>
                    <a:pt x="1646885" y="1604784"/>
                  </a:lnTo>
                  <a:lnTo>
                    <a:pt x="1663306" y="1623161"/>
                  </a:lnTo>
                  <a:lnTo>
                    <a:pt x="1686013" y="1619453"/>
                  </a:lnTo>
                  <a:lnTo>
                    <a:pt x="1708061" y="1600593"/>
                  </a:lnTo>
                  <a:lnTo>
                    <a:pt x="1723466" y="1575460"/>
                  </a:lnTo>
                  <a:lnTo>
                    <a:pt x="1726247" y="1552956"/>
                  </a:lnTo>
                  <a:lnTo>
                    <a:pt x="1737817" y="1604784"/>
                  </a:lnTo>
                  <a:lnTo>
                    <a:pt x="1741716" y="1657692"/>
                  </a:lnTo>
                  <a:lnTo>
                    <a:pt x="1738045" y="1710651"/>
                  </a:lnTo>
                  <a:lnTo>
                    <a:pt x="1726907" y="1762556"/>
                  </a:lnTo>
                  <a:lnTo>
                    <a:pt x="1708365" y="1812264"/>
                  </a:lnTo>
                  <a:lnTo>
                    <a:pt x="1690293" y="1846160"/>
                  </a:lnTo>
                  <a:lnTo>
                    <a:pt x="1668741" y="1877936"/>
                  </a:lnTo>
                  <a:lnTo>
                    <a:pt x="1768475" y="1877936"/>
                  </a:lnTo>
                  <a:lnTo>
                    <a:pt x="1785556" y="1852549"/>
                  </a:lnTo>
                  <a:lnTo>
                    <a:pt x="1798218" y="1825142"/>
                  </a:lnTo>
                  <a:lnTo>
                    <a:pt x="1805660" y="1796173"/>
                  </a:lnTo>
                  <a:lnTo>
                    <a:pt x="1807070" y="1766100"/>
                  </a:lnTo>
                  <a:close/>
                </a:path>
              </a:pathLst>
            </a:custGeom>
            <a:solidFill>
              <a:srgbClr val="993399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191898" y="6301942"/>
              <a:ext cx="1947545" cy="2582545"/>
            </a:xfrm>
            <a:custGeom>
              <a:avLst/>
              <a:gdLst/>
              <a:ahLst/>
              <a:cxnLst/>
              <a:rect l="l" t="t" r="r" b="b"/>
              <a:pathLst>
                <a:path w="1947545" h="2582545">
                  <a:moveTo>
                    <a:pt x="424741" y="57566"/>
                  </a:moveTo>
                  <a:lnTo>
                    <a:pt x="280236" y="280961"/>
                  </a:lnTo>
                  <a:lnTo>
                    <a:pt x="213248" y="418153"/>
                  </a:lnTo>
                  <a:lnTo>
                    <a:pt x="206837" y="525599"/>
                  </a:lnTo>
                  <a:lnTo>
                    <a:pt x="244067" y="659753"/>
                  </a:lnTo>
                  <a:lnTo>
                    <a:pt x="256810" y="699449"/>
                  </a:lnTo>
                  <a:lnTo>
                    <a:pt x="271647" y="745105"/>
                  </a:lnTo>
                  <a:lnTo>
                    <a:pt x="288335" y="795084"/>
                  </a:lnTo>
                  <a:lnTo>
                    <a:pt x="306632" y="847749"/>
                  </a:lnTo>
                  <a:lnTo>
                    <a:pt x="326296" y="901466"/>
                  </a:lnTo>
                  <a:lnTo>
                    <a:pt x="347084" y="954598"/>
                  </a:lnTo>
                  <a:lnTo>
                    <a:pt x="368754" y="1005509"/>
                  </a:lnTo>
                  <a:lnTo>
                    <a:pt x="391062" y="1052564"/>
                  </a:lnTo>
                  <a:lnTo>
                    <a:pt x="413768" y="1094126"/>
                  </a:lnTo>
                  <a:lnTo>
                    <a:pt x="436627" y="1128561"/>
                  </a:lnTo>
                </a:path>
                <a:path w="1947545" h="2582545">
                  <a:moveTo>
                    <a:pt x="1372598" y="0"/>
                  </a:moveTo>
                  <a:lnTo>
                    <a:pt x="1532373" y="283965"/>
                  </a:lnTo>
                  <a:lnTo>
                    <a:pt x="1612435" y="443579"/>
                  </a:lnTo>
                  <a:lnTo>
                    <a:pt x="1636907" y="537304"/>
                  </a:lnTo>
                  <a:lnTo>
                    <a:pt x="1629911" y="623603"/>
                  </a:lnTo>
                  <a:lnTo>
                    <a:pt x="1624343" y="662986"/>
                  </a:lnTo>
                  <a:lnTo>
                    <a:pt x="1618185" y="705530"/>
                  </a:lnTo>
                  <a:lnTo>
                    <a:pt x="1610957" y="750834"/>
                  </a:lnTo>
                  <a:lnTo>
                    <a:pt x="1602177" y="798498"/>
                  </a:lnTo>
                  <a:lnTo>
                    <a:pt x="1591365" y="848120"/>
                  </a:lnTo>
                  <a:lnTo>
                    <a:pt x="1578040" y="899299"/>
                  </a:lnTo>
                  <a:lnTo>
                    <a:pt x="1561721" y="951634"/>
                  </a:lnTo>
                  <a:lnTo>
                    <a:pt x="1541927" y="1004724"/>
                  </a:lnTo>
                  <a:lnTo>
                    <a:pt x="1518177" y="1058167"/>
                  </a:lnTo>
                  <a:lnTo>
                    <a:pt x="1489991" y="1111562"/>
                  </a:lnTo>
                </a:path>
                <a:path w="1947545" h="2582545">
                  <a:moveTo>
                    <a:pt x="466966" y="1176155"/>
                  </a:moveTo>
                  <a:lnTo>
                    <a:pt x="537781" y="1635394"/>
                  </a:lnTo>
                  <a:lnTo>
                    <a:pt x="605570" y="1878241"/>
                  </a:lnTo>
                  <a:lnTo>
                    <a:pt x="710102" y="1985488"/>
                  </a:lnTo>
                  <a:lnTo>
                    <a:pt x="891142" y="2037925"/>
                  </a:lnTo>
                </a:path>
                <a:path w="1947545" h="2582545">
                  <a:moveTo>
                    <a:pt x="1473916" y="1155418"/>
                  </a:moveTo>
                  <a:lnTo>
                    <a:pt x="1408629" y="1539046"/>
                  </a:lnTo>
                  <a:lnTo>
                    <a:pt x="1354061" y="1751004"/>
                  </a:lnTo>
                  <a:lnTo>
                    <a:pt x="1280687" y="1866969"/>
                  </a:lnTo>
                  <a:lnTo>
                    <a:pt x="1158982" y="1962612"/>
                  </a:lnTo>
                </a:path>
                <a:path w="1947545" h="2582545">
                  <a:moveTo>
                    <a:pt x="1401465" y="1478110"/>
                  </a:moveTo>
                  <a:lnTo>
                    <a:pt x="1337118" y="1590362"/>
                  </a:lnTo>
                  <a:lnTo>
                    <a:pt x="1277238" y="1655027"/>
                  </a:lnTo>
                  <a:lnTo>
                    <a:pt x="1187239" y="1696628"/>
                  </a:lnTo>
                  <a:lnTo>
                    <a:pt x="1032533" y="1739688"/>
                  </a:lnTo>
                </a:path>
                <a:path w="1947545" h="2582545">
                  <a:moveTo>
                    <a:pt x="527191" y="1460024"/>
                  </a:moveTo>
                  <a:lnTo>
                    <a:pt x="643982" y="1707844"/>
                  </a:lnTo>
                  <a:lnTo>
                    <a:pt x="752155" y="1828996"/>
                  </a:lnTo>
                  <a:lnTo>
                    <a:pt x="914030" y="1858171"/>
                  </a:lnTo>
                  <a:lnTo>
                    <a:pt x="1191925" y="1830061"/>
                  </a:lnTo>
                </a:path>
                <a:path w="1947545" h="2582545">
                  <a:moveTo>
                    <a:pt x="1631156" y="1125841"/>
                  </a:moveTo>
                  <a:lnTo>
                    <a:pt x="1668873" y="1761075"/>
                  </a:lnTo>
                  <a:lnTo>
                    <a:pt x="1627237" y="2120862"/>
                  </a:lnTo>
                  <a:lnTo>
                    <a:pt x="1457461" y="2338439"/>
                  </a:lnTo>
                  <a:lnTo>
                    <a:pt x="1110757" y="2547043"/>
                  </a:lnTo>
                </a:path>
                <a:path w="1947545" h="2582545">
                  <a:moveTo>
                    <a:pt x="0" y="1375826"/>
                  </a:moveTo>
                  <a:lnTo>
                    <a:pt x="18905" y="1419537"/>
                  </a:lnTo>
                  <a:lnTo>
                    <a:pt x="42374" y="1465043"/>
                  </a:lnTo>
                  <a:lnTo>
                    <a:pt x="70870" y="1512002"/>
                  </a:lnTo>
                  <a:lnTo>
                    <a:pt x="104854" y="1560070"/>
                  </a:lnTo>
                  <a:lnTo>
                    <a:pt x="144787" y="1608904"/>
                  </a:lnTo>
                  <a:lnTo>
                    <a:pt x="302887" y="1793621"/>
                  </a:lnTo>
                  <a:lnTo>
                    <a:pt x="394148" y="1918398"/>
                  </a:lnTo>
                  <a:lnTo>
                    <a:pt x="453272" y="2040119"/>
                  </a:lnTo>
                  <a:lnTo>
                    <a:pt x="514965" y="2215669"/>
                  </a:lnTo>
                </a:path>
                <a:path w="1947545" h="2582545">
                  <a:moveTo>
                    <a:pt x="1947448" y="1592076"/>
                  </a:moveTo>
                  <a:lnTo>
                    <a:pt x="1824806" y="1919262"/>
                  </a:lnTo>
                  <a:lnTo>
                    <a:pt x="1756332" y="2108344"/>
                  </a:lnTo>
                  <a:lnTo>
                    <a:pt x="1717191" y="2231340"/>
                  </a:lnTo>
                  <a:lnTo>
                    <a:pt x="1682551" y="2360266"/>
                  </a:lnTo>
                </a:path>
                <a:path w="1947545" h="2582545">
                  <a:moveTo>
                    <a:pt x="75054" y="1518191"/>
                  </a:moveTo>
                  <a:lnTo>
                    <a:pt x="99952" y="1775481"/>
                  </a:lnTo>
                  <a:lnTo>
                    <a:pt x="108251" y="1937978"/>
                  </a:lnTo>
                  <a:lnTo>
                    <a:pt x="99952" y="2074742"/>
                  </a:lnTo>
                  <a:lnTo>
                    <a:pt x="75054" y="2254833"/>
                  </a:lnTo>
                  <a:lnTo>
                    <a:pt x="70150" y="2289480"/>
                  </a:lnTo>
                  <a:lnTo>
                    <a:pt x="66597" y="2326206"/>
                  </a:lnTo>
                  <a:lnTo>
                    <a:pt x="66236" y="2364862"/>
                  </a:lnTo>
                  <a:lnTo>
                    <a:pt x="70908" y="2405301"/>
                  </a:lnTo>
                  <a:lnTo>
                    <a:pt x="82451" y="2447374"/>
                  </a:lnTo>
                  <a:lnTo>
                    <a:pt x="102706" y="2490934"/>
                  </a:lnTo>
                  <a:lnTo>
                    <a:pt x="133512" y="2535831"/>
                  </a:lnTo>
                  <a:lnTo>
                    <a:pt x="176711" y="2581919"/>
                  </a:lnTo>
                </a:path>
                <a:path w="1947545" h="2582545">
                  <a:moveTo>
                    <a:pt x="1839452" y="1886597"/>
                  </a:moveTo>
                  <a:lnTo>
                    <a:pt x="1813280" y="2075059"/>
                  </a:lnTo>
                  <a:lnTo>
                    <a:pt x="1804557" y="2196948"/>
                  </a:lnTo>
                  <a:lnTo>
                    <a:pt x="1813280" y="2305426"/>
                  </a:lnTo>
                  <a:lnTo>
                    <a:pt x="1839452" y="2453654"/>
                  </a:lnTo>
                  <a:lnTo>
                    <a:pt x="1844125" y="2488433"/>
                  </a:lnTo>
                  <a:lnTo>
                    <a:pt x="1844235" y="2520610"/>
                  </a:lnTo>
                  <a:lnTo>
                    <a:pt x="1839293" y="2550347"/>
                  </a:lnTo>
                  <a:lnTo>
                    <a:pt x="1828811" y="2577807"/>
                  </a:lnTo>
                </a:path>
              </a:pathLst>
            </a:custGeom>
            <a:ln w="15856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824822" y="6347313"/>
              <a:ext cx="528955" cy="220979"/>
            </a:xfrm>
            <a:custGeom>
              <a:avLst/>
              <a:gdLst/>
              <a:ahLst/>
              <a:cxnLst/>
              <a:rect l="l" t="t" r="r" b="b"/>
              <a:pathLst>
                <a:path w="528954" h="220979">
                  <a:moveTo>
                    <a:pt x="203671" y="0"/>
                  </a:moveTo>
                  <a:lnTo>
                    <a:pt x="132590" y="17182"/>
                  </a:lnTo>
                  <a:lnTo>
                    <a:pt x="74626" y="84338"/>
                  </a:lnTo>
                  <a:lnTo>
                    <a:pt x="0" y="220932"/>
                  </a:lnTo>
                  <a:lnTo>
                    <a:pt x="116128" y="197528"/>
                  </a:lnTo>
                  <a:lnTo>
                    <a:pt x="210024" y="185575"/>
                  </a:lnTo>
                  <a:lnTo>
                    <a:pt x="312645" y="180218"/>
                  </a:lnTo>
                  <a:lnTo>
                    <a:pt x="366033" y="180997"/>
                  </a:lnTo>
                  <a:lnTo>
                    <a:pt x="420170" y="184607"/>
                  </a:lnTo>
                  <a:lnTo>
                    <a:pt x="474576" y="191442"/>
                  </a:lnTo>
                  <a:lnTo>
                    <a:pt x="528776" y="201895"/>
                  </a:lnTo>
                  <a:lnTo>
                    <a:pt x="498145" y="165656"/>
                  </a:lnTo>
                  <a:lnTo>
                    <a:pt x="465763" y="131073"/>
                  </a:lnTo>
                  <a:lnTo>
                    <a:pt x="431576" y="98348"/>
                  </a:lnTo>
                  <a:lnTo>
                    <a:pt x="395530" y="67681"/>
                  </a:lnTo>
                  <a:lnTo>
                    <a:pt x="357573" y="39274"/>
                  </a:lnTo>
                  <a:lnTo>
                    <a:pt x="317650" y="13329"/>
                  </a:lnTo>
                  <a:lnTo>
                    <a:pt x="203671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124680" y="5902045"/>
              <a:ext cx="2050414" cy="1770380"/>
            </a:xfrm>
            <a:custGeom>
              <a:avLst/>
              <a:gdLst/>
              <a:ahLst/>
              <a:cxnLst/>
              <a:rect l="l" t="t" r="r" b="b"/>
              <a:pathLst>
                <a:path w="2050414" h="1770379">
                  <a:moveTo>
                    <a:pt x="136042" y="1232242"/>
                  </a:moveTo>
                  <a:lnTo>
                    <a:pt x="131838" y="1189024"/>
                  </a:lnTo>
                  <a:lnTo>
                    <a:pt x="122110" y="1146568"/>
                  </a:lnTo>
                  <a:lnTo>
                    <a:pt x="87655" y="1223530"/>
                  </a:lnTo>
                  <a:lnTo>
                    <a:pt x="40462" y="1315402"/>
                  </a:lnTo>
                  <a:lnTo>
                    <a:pt x="24841" y="1353858"/>
                  </a:lnTo>
                  <a:lnTo>
                    <a:pt x="12192" y="1395412"/>
                  </a:lnTo>
                  <a:lnTo>
                    <a:pt x="3568" y="1440827"/>
                  </a:lnTo>
                  <a:lnTo>
                    <a:pt x="0" y="1490814"/>
                  </a:lnTo>
                  <a:lnTo>
                    <a:pt x="2540" y="1546148"/>
                  </a:lnTo>
                  <a:lnTo>
                    <a:pt x="12217" y="1607553"/>
                  </a:lnTo>
                  <a:lnTo>
                    <a:pt x="30086" y="1675777"/>
                  </a:lnTo>
                  <a:lnTo>
                    <a:pt x="51714" y="1623466"/>
                  </a:lnTo>
                  <a:lnTo>
                    <a:pt x="70231" y="1569440"/>
                  </a:lnTo>
                  <a:lnTo>
                    <a:pt x="112229" y="1414881"/>
                  </a:lnTo>
                  <a:lnTo>
                    <a:pt x="130467" y="1324102"/>
                  </a:lnTo>
                  <a:lnTo>
                    <a:pt x="135356" y="1278293"/>
                  </a:lnTo>
                  <a:lnTo>
                    <a:pt x="136042" y="1232242"/>
                  </a:lnTo>
                  <a:close/>
                </a:path>
                <a:path w="2050414" h="1770379">
                  <a:moveTo>
                    <a:pt x="1094879" y="0"/>
                  </a:moveTo>
                  <a:lnTo>
                    <a:pt x="1047597" y="685"/>
                  </a:lnTo>
                  <a:lnTo>
                    <a:pt x="997038" y="3949"/>
                  </a:lnTo>
                  <a:lnTo>
                    <a:pt x="944638" y="9931"/>
                  </a:lnTo>
                  <a:lnTo>
                    <a:pt x="891844" y="18745"/>
                  </a:lnTo>
                  <a:lnTo>
                    <a:pt x="840092" y="30543"/>
                  </a:lnTo>
                  <a:lnTo>
                    <a:pt x="790816" y="45440"/>
                  </a:lnTo>
                  <a:lnTo>
                    <a:pt x="745464" y="63588"/>
                  </a:lnTo>
                  <a:lnTo>
                    <a:pt x="705459" y="85102"/>
                  </a:lnTo>
                  <a:lnTo>
                    <a:pt x="591451" y="154584"/>
                  </a:lnTo>
                  <a:lnTo>
                    <a:pt x="553516" y="181495"/>
                  </a:lnTo>
                  <a:lnTo>
                    <a:pt x="515835" y="213156"/>
                  </a:lnTo>
                  <a:lnTo>
                    <a:pt x="564172" y="211645"/>
                  </a:lnTo>
                  <a:lnTo>
                    <a:pt x="612355" y="207467"/>
                  </a:lnTo>
                  <a:lnTo>
                    <a:pt x="660273" y="200672"/>
                  </a:lnTo>
                  <a:lnTo>
                    <a:pt x="707771" y="191312"/>
                  </a:lnTo>
                  <a:lnTo>
                    <a:pt x="754735" y="179438"/>
                  </a:lnTo>
                  <a:lnTo>
                    <a:pt x="801014" y="165087"/>
                  </a:lnTo>
                  <a:lnTo>
                    <a:pt x="846493" y="148336"/>
                  </a:lnTo>
                  <a:lnTo>
                    <a:pt x="891032" y="129222"/>
                  </a:lnTo>
                  <a:lnTo>
                    <a:pt x="934491" y="107797"/>
                  </a:lnTo>
                  <a:lnTo>
                    <a:pt x="976731" y="84112"/>
                  </a:lnTo>
                  <a:lnTo>
                    <a:pt x="1017638" y="58216"/>
                  </a:lnTo>
                  <a:lnTo>
                    <a:pt x="1057059" y="30149"/>
                  </a:lnTo>
                  <a:lnTo>
                    <a:pt x="1094879" y="0"/>
                  </a:lnTo>
                  <a:close/>
                </a:path>
                <a:path w="2050414" h="1770379">
                  <a:moveTo>
                    <a:pt x="2050376" y="1664957"/>
                  </a:moveTo>
                  <a:lnTo>
                    <a:pt x="2049538" y="1611922"/>
                  </a:lnTo>
                  <a:lnTo>
                    <a:pt x="2045804" y="1560322"/>
                  </a:lnTo>
                  <a:lnTo>
                    <a:pt x="2038654" y="1511465"/>
                  </a:lnTo>
                  <a:lnTo>
                    <a:pt x="1957946" y="1141704"/>
                  </a:lnTo>
                  <a:lnTo>
                    <a:pt x="1938375" y="1242187"/>
                  </a:lnTo>
                  <a:lnTo>
                    <a:pt x="1925853" y="1343177"/>
                  </a:lnTo>
                  <a:lnTo>
                    <a:pt x="1923326" y="1393786"/>
                  </a:lnTo>
                  <a:lnTo>
                    <a:pt x="1923884" y="1444409"/>
                  </a:lnTo>
                  <a:lnTo>
                    <a:pt x="1927948" y="1495031"/>
                  </a:lnTo>
                  <a:lnTo>
                    <a:pt x="1936165" y="1544980"/>
                  </a:lnTo>
                  <a:lnTo>
                    <a:pt x="1949030" y="1594269"/>
                  </a:lnTo>
                  <a:lnTo>
                    <a:pt x="1966455" y="1642148"/>
                  </a:lnTo>
                  <a:lnTo>
                    <a:pt x="1988375" y="1687906"/>
                  </a:lnTo>
                  <a:lnTo>
                    <a:pt x="2014728" y="1730794"/>
                  </a:lnTo>
                  <a:lnTo>
                    <a:pt x="2045449" y="1770062"/>
                  </a:lnTo>
                  <a:lnTo>
                    <a:pt x="2050376" y="1664957"/>
                  </a:lnTo>
                  <a:close/>
                </a:path>
              </a:pathLst>
            </a:custGeom>
            <a:solidFill>
              <a:srgbClr val="EDB5EB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23275" y="6537196"/>
              <a:ext cx="108585" cy="480695"/>
            </a:xfrm>
            <a:custGeom>
              <a:avLst/>
              <a:gdLst/>
              <a:ahLst/>
              <a:cxnLst/>
              <a:rect l="l" t="t" r="r" b="b"/>
              <a:pathLst>
                <a:path w="108585" h="480695">
                  <a:moveTo>
                    <a:pt x="94764" y="0"/>
                  </a:moveTo>
                  <a:lnTo>
                    <a:pt x="55096" y="91269"/>
                  </a:lnTo>
                  <a:lnTo>
                    <a:pt x="37411" y="139846"/>
                  </a:lnTo>
                  <a:lnTo>
                    <a:pt x="22245" y="189369"/>
                  </a:lnTo>
                  <a:lnTo>
                    <a:pt x="10411" y="239075"/>
                  </a:lnTo>
                  <a:lnTo>
                    <a:pt x="2725" y="288203"/>
                  </a:lnTo>
                  <a:lnTo>
                    <a:pt x="0" y="335992"/>
                  </a:lnTo>
                  <a:lnTo>
                    <a:pt x="3050" y="381677"/>
                  </a:lnTo>
                  <a:lnTo>
                    <a:pt x="30803" y="480593"/>
                  </a:lnTo>
                  <a:lnTo>
                    <a:pt x="51013" y="435640"/>
                  </a:lnTo>
                  <a:lnTo>
                    <a:pt x="68221" y="389446"/>
                  </a:lnTo>
                  <a:lnTo>
                    <a:pt x="82403" y="342217"/>
                  </a:lnTo>
                  <a:lnTo>
                    <a:pt x="93533" y="294159"/>
                  </a:lnTo>
                  <a:lnTo>
                    <a:pt x="101584" y="245481"/>
                  </a:lnTo>
                  <a:lnTo>
                    <a:pt x="106531" y="196387"/>
                  </a:lnTo>
                  <a:lnTo>
                    <a:pt x="108349" y="147085"/>
                  </a:lnTo>
                  <a:lnTo>
                    <a:pt x="107011" y="97783"/>
                  </a:lnTo>
                  <a:lnTo>
                    <a:pt x="102491" y="48685"/>
                  </a:lnTo>
                  <a:lnTo>
                    <a:pt x="94764" y="0"/>
                  </a:lnTo>
                  <a:close/>
                </a:path>
              </a:pathLst>
            </a:custGeom>
            <a:solidFill>
              <a:srgbClr val="EDB5EB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927272" y="4947873"/>
              <a:ext cx="2438400" cy="3764915"/>
            </a:xfrm>
            <a:custGeom>
              <a:avLst/>
              <a:gdLst/>
              <a:ahLst/>
              <a:cxnLst/>
              <a:rect l="l" t="t" r="r" b="b"/>
              <a:pathLst>
                <a:path w="2438400" h="3764915">
                  <a:moveTo>
                    <a:pt x="266255" y="3548173"/>
                  </a:moveTo>
                  <a:lnTo>
                    <a:pt x="259474" y="3590296"/>
                  </a:lnTo>
                  <a:lnTo>
                    <a:pt x="240586" y="3626879"/>
                  </a:lnTo>
                  <a:lnTo>
                    <a:pt x="211776" y="3655726"/>
                  </a:lnTo>
                  <a:lnTo>
                    <a:pt x="175228" y="3674645"/>
                  </a:lnTo>
                  <a:lnTo>
                    <a:pt x="133127" y="3681439"/>
                  </a:lnTo>
                  <a:lnTo>
                    <a:pt x="91070" y="3674645"/>
                  </a:lnTo>
                  <a:lnTo>
                    <a:pt x="54528" y="3655726"/>
                  </a:lnTo>
                  <a:lnTo>
                    <a:pt x="25701" y="3626879"/>
                  </a:lnTo>
                  <a:lnTo>
                    <a:pt x="6792" y="3590296"/>
                  </a:lnTo>
                  <a:lnTo>
                    <a:pt x="0" y="3548173"/>
                  </a:lnTo>
                </a:path>
                <a:path w="2438400" h="3764915">
                  <a:moveTo>
                    <a:pt x="133127" y="3633549"/>
                  </a:moveTo>
                  <a:lnTo>
                    <a:pt x="102745" y="3627413"/>
                  </a:lnTo>
                  <a:lnTo>
                    <a:pt x="77955" y="3610678"/>
                  </a:lnTo>
                  <a:lnTo>
                    <a:pt x="61252" y="3585857"/>
                  </a:lnTo>
                  <a:lnTo>
                    <a:pt x="55130" y="3555460"/>
                  </a:lnTo>
                  <a:lnTo>
                    <a:pt x="55130" y="3445097"/>
                  </a:lnTo>
                  <a:lnTo>
                    <a:pt x="61252" y="3414700"/>
                  </a:lnTo>
                  <a:lnTo>
                    <a:pt x="77955" y="3389878"/>
                  </a:lnTo>
                  <a:lnTo>
                    <a:pt x="102745" y="3373144"/>
                  </a:lnTo>
                  <a:lnTo>
                    <a:pt x="133127" y="3367008"/>
                  </a:lnTo>
                  <a:lnTo>
                    <a:pt x="188300" y="3389878"/>
                  </a:lnTo>
                  <a:lnTo>
                    <a:pt x="211125" y="3445097"/>
                  </a:lnTo>
                  <a:lnTo>
                    <a:pt x="211125" y="3555460"/>
                  </a:lnTo>
                  <a:lnTo>
                    <a:pt x="205003" y="3585857"/>
                  </a:lnTo>
                  <a:lnTo>
                    <a:pt x="188300" y="3610678"/>
                  </a:lnTo>
                  <a:lnTo>
                    <a:pt x="163510" y="3627413"/>
                  </a:lnTo>
                  <a:lnTo>
                    <a:pt x="133127" y="3633549"/>
                  </a:lnTo>
                  <a:close/>
                </a:path>
                <a:path w="2438400" h="3764915">
                  <a:moveTo>
                    <a:pt x="133127" y="3681439"/>
                  </a:moveTo>
                  <a:lnTo>
                    <a:pt x="133127" y="3764741"/>
                  </a:lnTo>
                </a:path>
                <a:path w="2438400" h="3764915">
                  <a:moveTo>
                    <a:pt x="2054539" y="3764741"/>
                  </a:moveTo>
                  <a:lnTo>
                    <a:pt x="2054539" y="3694810"/>
                  </a:lnTo>
                </a:path>
                <a:path w="2438400" h="3764915">
                  <a:moveTo>
                    <a:pt x="2118500" y="3764741"/>
                  </a:moveTo>
                  <a:lnTo>
                    <a:pt x="2118500" y="3644009"/>
                  </a:lnTo>
                </a:path>
                <a:path w="2438400" h="3764915">
                  <a:moveTo>
                    <a:pt x="2182347" y="3764741"/>
                  </a:moveTo>
                  <a:lnTo>
                    <a:pt x="2182347" y="3636484"/>
                  </a:lnTo>
                </a:path>
                <a:path w="2438400" h="3764915">
                  <a:moveTo>
                    <a:pt x="2246307" y="3764741"/>
                  </a:moveTo>
                  <a:lnTo>
                    <a:pt x="2246307" y="3579416"/>
                  </a:lnTo>
                </a:path>
                <a:path w="2438400" h="3764915">
                  <a:moveTo>
                    <a:pt x="2437961" y="3764741"/>
                  </a:moveTo>
                  <a:lnTo>
                    <a:pt x="2437961" y="3694810"/>
                  </a:lnTo>
                </a:path>
                <a:path w="2438400" h="3764915">
                  <a:moveTo>
                    <a:pt x="2374114" y="3764741"/>
                  </a:moveTo>
                  <a:lnTo>
                    <a:pt x="2374114" y="3591949"/>
                  </a:lnTo>
                </a:path>
                <a:path w="2438400" h="3764915">
                  <a:moveTo>
                    <a:pt x="2310154" y="3764741"/>
                  </a:moveTo>
                  <a:lnTo>
                    <a:pt x="2310154" y="3704375"/>
                  </a:lnTo>
                </a:path>
                <a:path w="2438400" h="3764915">
                  <a:moveTo>
                    <a:pt x="2054539" y="185279"/>
                  </a:moveTo>
                  <a:lnTo>
                    <a:pt x="2054539" y="115360"/>
                  </a:lnTo>
                </a:path>
                <a:path w="2438400" h="3764915">
                  <a:moveTo>
                    <a:pt x="2118500" y="185279"/>
                  </a:moveTo>
                  <a:lnTo>
                    <a:pt x="2118500" y="64592"/>
                  </a:lnTo>
                </a:path>
                <a:path w="2438400" h="3764915">
                  <a:moveTo>
                    <a:pt x="2182347" y="185279"/>
                  </a:moveTo>
                  <a:lnTo>
                    <a:pt x="2182347" y="57113"/>
                  </a:lnTo>
                </a:path>
                <a:path w="2438400" h="3764915">
                  <a:moveTo>
                    <a:pt x="2246307" y="185279"/>
                  </a:moveTo>
                  <a:lnTo>
                    <a:pt x="2246307" y="0"/>
                  </a:lnTo>
                </a:path>
                <a:path w="2438400" h="3764915">
                  <a:moveTo>
                    <a:pt x="2437961" y="185279"/>
                  </a:moveTo>
                  <a:lnTo>
                    <a:pt x="2437961" y="115360"/>
                  </a:lnTo>
                </a:path>
                <a:path w="2438400" h="3764915">
                  <a:moveTo>
                    <a:pt x="2374114" y="185279"/>
                  </a:moveTo>
                  <a:lnTo>
                    <a:pt x="2374114" y="12578"/>
                  </a:lnTo>
                </a:path>
                <a:path w="2438400" h="3764915">
                  <a:moveTo>
                    <a:pt x="2310154" y="185279"/>
                  </a:moveTo>
                  <a:lnTo>
                    <a:pt x="2310154" y="124992"/>
                  </a:lnTo>
                </a:path>
              </a:pathLst>
            </a:custGeom>
            <a:ln w="15856">
              <a:solidFill>
                <a:srgbClr val="EDB5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871388" y="5046395"/>
              <a:ext cx="997585" cy="505459"/>
            </a:xfrm>
            <a:custGeom>
              <a:avLst/>
              <a:gdLst/>
              <a:ahLst/>
              <a:cxnLst/>
              <a:rect l="l" t="t" r="r" b="b"/>
              <a:pathLst>
                <a:path w="997584" h="505460">
                  <a:moveTo>
                    <a:pt x="997559" y="335546"/>
                  </a:moveTo>
                  <a:lnTo>
                    <a:pt x="991349" y="294220"/>
                  </a:lnTo>
                  <a:lnTo>
                    <a:pt x="977023" y="248018"/>
                  </a:lnTo>
                  <a:lnTo>
                    <a:pt x="954532" y="198628"/>
                  </a:lnTo>
                  <a:lnTo>
                    <a:pt x="923861" y="147726"/>
                  </a:lnTo>
                  <a:lnTo>
                    <a:pt x="872934" y="94437"/>
                  </a:lnTo>
                  <a:lnTo>
                    <a:pt x="837069" y="72224"/>
                  </a:lnTo>
                  <a:lnTo>
                    <a:pt x="795883" y="58547"/>
                  </a:lnTo>
                  <a:lnTo>
                    <a:pt x="750557" y="57543"/>
                  </a:lnTo>
                  <a:lnTo>
                    <a:pt x="702322" y="73393"/>
                  </a:lnTo>
                  <a:lnTo>
                    <a:pt x="653249" y="33426"/>
                  </a:lnTo>
                  <a:lnTo>
                    <a:pt x="621830" y="20078"/>
                  </a:lnTo>
                  <a:lnTo>
                    <a:pt x="594474" y="33324"/>
                  </a:lnTo>
                  <a:lnTo>
                    <a:pt x="557644" y="73164"/>
                  </a:lnTo>
                  <a:lnTo>
                    <a:pt x="503834" y="17856"/>
                  </a:lnTo>
                  <a:lnTo>
                    <a:pt x="467220" y="0"/>
                  </a:lnTo>
                  <a:lnTo>
                    <a:pt x="430987" y="20116"/>
                  </a:lnTo>
                  <a:lnTo>
                    <a:pt x="378333" y="78714"/>
                  </a:lnTo>
                  <a:lnTo>
                    <a:pt x="289572" y="17602"/>
                  </a:lnTo>
                  <a:lnTo>
                    <a:pt x="241846" y="2032"/>
                  </a:lnTo>
                  <a:lnTo>
                    <a:pt x="218795" y="36296"/>
                  </a:lnTo>
                  <a:lnTo>
                    <a:pt x="216865" y="47904"/>
                  </a:lnTo>
                  <a:lnTo>
                    <a:pt x="177330" y="52070"/>
                  </a:lnTo>
                  <a:lnTo>
                    <a:pt x="119507" y="81216"/>
                  </a:lnTo>
                  <a:lnTo>
                    <a:pt x="68745" y="153352"/>
                  </a:lnTo>
                  <a:lnTo>
                    <a:pt x="0" y="291871"/>
                  </a:lnTo>
                  <a:lnTo>
                    <a:pt x="231940" y="291490"/>
                  </a:lnTo>
                  <a:lnTo>
                    <a:pt x="246443" y="330060"/>
                  </a:lnTo>
                  <a:lnTo>
                    <a:pt x="268287" y="375551"/>
                  </a:lnTo>
                  <a:lnTo>
                    <a:pt x="294144" y="417423"/>
                  </a:lnTo>
                  <a:lnTo>
                    <a:pt x="323850" y="453491"/>
                  </a:lnTo>
                  <a:lnTo>
                    <a:pt x="357212" y="481571"/>
                  </a:lnTo>
                  <a:lnTo>
                    <a:pt x="394030" y="499478"/>
                  </a:lnTo>
                  <a:lnTo>
                    <a:pt x="434136" y="505028"/>
                  </a:lnTo>
                  <a:lnTo>
                    <a:pt x="457454" y="496747"/>
                  </a:lnTo>
                  <a:lnTo>
                    <a:pt x="477202" y="474243"/>
                  </a:lnTo>
                  <a:lnTo>
                    <a:pt x="489242" y="438797"/>
                  </a:lnTo>
                  <a:lnTo>
                    <a:pt x="489394" y="391718"/>
                  </a:lnTo>
                  <a:lnTo>
                    <a:pt x="473532" y="334251"/>
                  </a:lnTo>
                  <a:lnTo>
                    <a:pt x="506514" y="428320"/>
                  </a:lnTo>
                  <a:lnTo>
                    <a:pt x="535317" y="476123"/>
                  </a:lnTo>
                  <a:lnTo>
                    <a:pt x="575957" y="492455"/>
                  </a:lnTo>
                  <a:lnTo>
                    <a:pt x="644474" y="492112"/>
                  </a:lnTo>
                  <a:lnTo>
                    <a:pt x="671271" y="482015"/>
                  </a:lnTo>
                  <a:lnTo>
                    <a:pt x="685228" y="452501"/>
                  </a:lnTo>
                  <a:lnTo>
                    <a:pt x="681431" y="400634"/>
                  </a:lnTo>
                  <a:lnTo>
                    <a:pt x="655002" y="323494"/>
                  </a:lnTo>
                  <a:lnTo>
                    <a:pt x="684834" y="404952"/>
                  </a:lnTo>
                  <a:lnTo>
                    <a:pt x="709028" y="447865"/>
                  </a:lnTo>
                  <a:lnTo>
                    <a:pt x="740384" y="466369"/>
                  </a:lnTo>
                  <a:lnTo>
                    <a:pt x="791743" y="474662"/>
                  </a:lnTo>
                  <a:lnTo>
                    <a:pt x="816597" y="470662"/>
                  </a:lnTo>
                  <a:lnTo>
                    <a:pt x="836320" y="452018"/>
                  </a:lnTo>
                  <a:lnTo>
                    <a:pt x="846785" y="418147"/>
                  </a:lnTo>
                  <a:lnTo>
                    <a:pt x="843800" y="368477"/>
                  </a:lnTo>
                  <a:lnTo>
                    <a:pt x="823214" y="302412"/>
                  </a:lnTo>
                  <a:lnTo>
                    <a:pt x="844359" y="367004"/>
                  </a:lnTo>
                  <a:lnTo>
                    <a:pt x="863727" y="400608"/>
                  </a:lnTo>
                  <a:lnTo>
                    <a:pt x="892416" y="414058"/>
                  </a:lnTo>
                  <a:lnTo>
                    <a:pt x="941514" y="418223"/>
                  </a:lnTo>
                  <a:lnTo>
                    <a:pt x="967600" y="413334"/>
                  </a:lnTo>
                  <a:lnTo>
                    <a:pt x="985659" y="396786"/>
                  </a:lnTo>
                  <a:lnTo>
                    <a:pt x="995641" y="370293"/>
                  </a:lnTo>
                  <a:lnTo>
                    <a:pt x="997559" y="335546"/>
                  </a:lnTo>
                  <a:close/>
                </a:path>
              </a:pathLst>
            </a:custGeom>
            <a:solidFill>
              <a:srgbClr val="F8EB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249721" y="5119554"/>
              <a:ext cx="466090" cy="327660"/>
            </a:xfrm>
            <a:custGeom>
              <a:avLst/>
              <a:gdLst/>
              <a:ahLst/>
              <a:cxnLst/>
              <a:rect l="l" t="t" r="r" b="b"/>
              <a:pathLst>
                <a:path w="466090" h="327660">
                  <a:moveTo>
                    <a:pt x="0" y="5552"/>
                  </a:moveTo>
                  <a:lnTo>
                    <a:pt x="35546" y="68141"/>
                  </a:lnTo>
                  <a:lnTo>
                    <a:pt x="59800" y="122528"/>
                  </a:lnTo>
                  <a:lnTo>
                    <a:pt x="83926" y="198884"/>
                  </a:lnTo>
                  <a:lnTo>
                    <a:pt x="119090" y="327383"/>
                  </a:lnTo>
                </a:path>
                <a:path w="466090" h="327660">
                  <a:moveTo>
                    <a:pt x="179315" y="0"/>
                  </a:moveTo>
                  <a:lnTo>
                    <a:pt x="232303" y="98757"/>
                  </a:lnTo>
                  <a:lnTo>
                    <a:pt x="262760" y="165377"/>
                  </a:lnTo>
                  <a:lnTo>
                    <a:pt x="282201" y="230191"/>
                  </a:lnTo>
                  <a:lnTo>
                    <a:pt x="302141" y="323530"/>
                  </a:lnTo>
                </a:path>
                <a:path w="466090" h="327660">
                  <a:moveTo>
                    <a:pt x="323989" y="226"/>
                  </a:moveTo>
                  <a:lnTo>
                    <a:pt x="386441" y="57756"/>
                  </a:lnTo>
                  <a:lnTo>
                    <a:pt x="422010" y="107753"/>
                  </a:lnTo>
                  <a:lnTo>
                    <a:pt x="443973" y="177957"/>
                  </a:lnTo>
                  <a:lnTo>
                    <a:pt x="465608" y="296107"/>
                  </a:lnTo>
                </a:path>
              </a:pathLst>
            </a:custGeom>
            <a:ln w="15856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217341" y="5291457"/>
              <a:ext cx="152266" cy="16511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407472" y="5276295"/>
              <a:ext cx="152318" cy="1785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585368" y="5262624"/>
              <a:ext cx="137888" cy="1673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747136" y="5242582"/>
              <a:ext cx="129965" cy="149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095597" y="3085220"/>
              <a:ext cx="962025" cy="2253615"/>
            </a:xfrm>
            <a:custGeom>
              <a:avLst/>
              <a:gdLst/>
              <a:ahLst/>
              <a:cxnLst/>
              <a:rect l="l" t="t" r="r" b="b"/>
              <a:pathLst>
                <a:path w="962025" h="2253615">
                  <a:moveTo>
                    <a:pt x="429337" y="0"/>
                  </a:moveTo>
                  <a:lnTo>
                    <a:pt x="380644" y="31750"/>
                  </a:lnTo>
                  <a:lnTo>
                    <a:pt x="356710" y="110391"/>
                  </a:lnTo>
                  <a:lnTo>
                    <a:pt x="351776" y="170450"/>
                  </a:lnTo>
                  <a:lnTo>
                    <a:pt x="352789" y="639128"/>
                  </a:lnTo>
                  <a:lnTo>
                    <a:pt x="261598" y="617569"/>
                  </a:lnTo>
                  <a:lnTo>
                    <a:pt x="215805" y="628986"/>
                  </a:lnTo>
                  <a:lnTo>
                    <a:pt x="201550" y="690123"/>
                  </a:lnTo>
                  <a:lnTo>
                    <a:pt x="204978" y="817722"/>
                  </a:lnTo>
                  <a:lnTo>
                    <a:pt x="87653" y="781199"/>
                  </a:lnTo>
                  <a:lnTo>
                    <a:pt x="27193" y="789434"/>
                  </a:lnTo>
                  <a:lnTo>
                    <a:pt x="4380" y="860796"/>
                  </a:lnTo>
                  <a:lnTo>
                    <a:pt x="0" y="1013653"/>
                  </a:lnTo>
                  <a:lnTo>
                    <a:pt x="3444" y="1111818"/>
                  </a:lnTo>
                  <a:lnTo>
                    <a:pt x="15064" y="1219253"/>
                  </a:lnTo>
                  <a:lnTo>
                    <a:pt x="34658" y="1326662"/>
                  </a:lnTo>
                  <a:lnTo>
                    <a:pt x="47383" y="1377451"/>
                  </a:lnTo>
                  <a:lnTo>
                    <a:pt x="62026" y="1424748"/>
                  </a:lnTo>
                  <a:lnTo>
                    <a:pt x="78563" y="1467390"/>
                  </a:lnTo>
                  <a:lnTo>
                    <a:pt x="122313" y="1561938"/>
                  </a:lnTo>
                  <a:lnTo>
                    <a:pt x="190794" y="1688818"/>
                  </a:lnTo>
                  <a:lnTo>
                    <a:pt x="140701" y="2253609"/>
                  </a:lnTo>
                  <a:lnTo>
                    <a:pt x="877365" y="2253609"/>
                  </a:lnTo>
                  <a:lnTo>
                    <a:pt x="894925" y="1244672"/>
                  </a:lnTo>
                  <a:lnTo>
                    <a:pt x="902310" y="1083910"/>
                  </a:lnTo>
                  <a:lnTo>
                    <a:pt x="920709" y="924243"/>
                  </a:lnTo>
                  <a:lnTo>
                    <a:pt x="920353" y="865432"/>
                  </a:lnTo>
                  <a:lnTo>
                    <a:pt x="912728" y="817727"/>
                  </a:lnTo>
                  <a:lnTo>
                    <a:pt x="898377" y="780335"/>
                  </a:lnTo>
                  <a:lnTo>
                    <a:pt x="877847" y="752459"/>
                  </a:lnTo>
                  <a:lnTo>
                    <a:pt x="851681" y="733306"/>
                  </a:lnTo>
                  <a:lnTo>
                    <a:pt x="820423" y="722079"/>
                  </a:lnTo>
                  <a:lnTo>
                    <a:pt x="942797" y="298373"/>
                  </a:lnTo>
                  <a:lnTo>
                    <a:pt x="951414" y="261716"/>
                  </a:lnTo>
                  <a:lnTo>
                    <a:pt x="958578" y="220081"/>
                  </a:lnTo>
                  <a:lnTo>
                    <a:pt x="962018" y="177774"/>
                  </a:lnTo>
                  <a:lnTo>
                    <a:pt x="959461" y="139100"/>
                  </a:lnTo>
                  <a:lnTo>
                    <a:pt x="948637" y="108366"/>
                  </a:lnTo>
                  <a:lnTo>
                    <a:pt x="927273" y="89876"/>
                  </a:lnTo>
                  <a:lnTo>
                    <a:pt x="893100" y="87936"/>
                  </a:lnTo>
                  <a:lnTo>
                    <a:pt x="788264" y="201185"/>
                  </a:lnTo>
                  <a:lnTo>
                    <a:pt x="690847" y="425250"/>
                  </a:lnTo>
                  <a:lnTo>
                    <a:pt x="619049" y="644492"/>
                  </a:lnTo>
                  <a:lnTo>
                    <a:pt x="591072" y="743270"/>
                  </a:lnTo>
                  <a:lnTo>
                    <a:pt x="566761" y="316093"/>
                  </a:lnTo>
                  <a:lnTo>
                    <a:pt x="560729" y="239685"/>
                  </a:lnTo>
                  <a:lnTo>
                    <a:pt x="548644" y="143649"/>
                  </a:lnTo>
                  <a:lnTo>
                    <a:pt x="540211" y="99168"/>
                  </a:lnTo>
                  <a:lnTo>
                    <a:pt x="526465" y="57028"/>
                  </a:lnTo>
                  <a:lnTo>
                    <a:pt x="505005" y="22764"/>
                  </a:lnTo>
                  <a:lnTo>
                    <a:pt x="473429" y="1910"/>
                  </a:lnTo>
                  <a:lnTo>
                    <a:pt x="429337" y="0"/>
                  </a:lnTo>
                  <a:close/>
                </a:path>
              </a:pathLst>
            </a:custGeom>
            <a:solidFill>
              <a:srgbClr val="F8EB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448386" y="3724349"/>
              <a:ext cx="467995" cy="320040"/>
            </a:xfrm>
            <a:custGeom>
              <a:avLst/>
              <a:gdLst/>
              <a:ahLst/>
              <a:cxnLst/>
              <a:rect l="l" t="t" r="r" b="b"/>
              <a:pathLst>
                <a:path w="467995" h="320039">
                  <a:moveTo>
                    <a:pt x="0" y="0"/>
                  </a:moveTo>
                  <a:lnTo>
                    <a:pt x="41933" y="29190"/>
                  </a:lnTo>
                  <a:lnTo>
                    <a:pt x="72311" y="52920"/>
                  </a:lnTo>
                  <a:lnTo>
                    <a:pt x="105895" y="83790"/>
                  </a:lnTo>
                  <a:lnTo>
                    <a:pt x="157444" y="134398"/>
                  </a:lnTo>
                </a:path>
                <a:path w="467995" h="320039">
                  <a:moveTo>
                    <a:pt x="467634" y="82950"/>
                  </a:moveTo>
                  <a:lnTo>
                    <a:pt x="259246" y="72406"/>
                  </a:lnTo>
                  <a:lnTo>
                    <a:pt x="152354" y="84438"/>
                  </a:lnTo>
                  <a:lnTo>
                    <a:pt x="113272" y="133036"/>
                  </a:lnTo>
                  <a:lnTo>
                    <a:pt x="108313" y="232194"/>
                  </a:lnTo>
                  <a:lnTo>
                    <a:pt x="114816" y="259451"/>
                  </a:lnTo>
                  <a:lnTo>
                    <a:pt x="133249" y="282490"/>
                  </a:lnTo>
                  <a:lnTo>
                    <a:pt x="162580" y="300630"/>
                  </a:lnTo>
                  <a:lnTo>
                    <a:pt x="201777" y="313193"/>
                  </a:lnTo>
                  <a:lnTo>
                    <a:pt x="249807" y="319497"/>
                  </a:lnTo>
                  <a:lnTo>
                    <a:pt x="305639" y="318863"/>
                  </a:lnTo>
                  <a:lnTo>
                    <a:pt x="368241" y="310612"/>
                  </a:lnTo>
                </a:path>
              </a:pathLst>
            </a:custGeom>
            <a:ln w="15856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597899" y="3805602"/>
              <a:ext cx="225469" cy="1277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446909" y="3991107"/>
              <a:ext cx="306330" cy="2507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236298" y="3902942"/>
              <a:ext cx="429259" cy="417195"/>
            </a:xfrm>
            <a:custGeom>
              <a:avLst/>
              <a:gdLst/>
              <a:ahLst/>
              <a:cxnLst/>
              <a:rect l="l" t="t" r="r" b="b"/>
              <a:pathLst>
                <a:path w="429260" h="417195">
                  <a:moveTo>
                    <a:pt x="64277" y="0"/>
                  </a:moveTo>
                  <a:lnTo>
                    <a:pt x="226893" y="129447"/>
                  </a:lnTo>
                  <a:lnTo>
                    <a:pt x="316742" y="203099"/>
                  </a:lnTo>
                  <a:lnTo>
                    <a:pt x="365900" y="248406"/>
                  </a:lnTo>
                  <a:lnTo>
                    <a:pt x="406447" y="292820"/>
                  </a:lnTo>
                  <a:lnTo>
                    <a:pt x="428760" y="343815"/>
                  </a:lnTo>
                  <a:lnTo>
                    <a:pt x="424614" y="372499"/>
                  </a:lnTo>
                  <a:lnTo>
                    <a:pt x="403975" y="397226"/>
                  </a:lnTo>
                  <a:lnTo>
                    <a:pt x="362127" y="413436"/>
                  </a:lnTo>
                  <a:lnTo>
                    <a:pt x="294353" y="416566"/>
                  </a:lnTo>
                  <a:lnTo>
                    <a:pt x="256893" y="409859"/>
                  </a:lnTo>
                  <a:lnTo>
                    <a:pt x="216438" y="395058"/>
                  </a:lnTo>
                  <a:lnTo>
                    <a:pt x="173867" y="373880"/>
                  </a:lnTo>
                  <a:lnTo>
                    <a:pt x="130058" y="348041"/>
                  </a:lnTo>
                  <a:lnTo>
                    <a:pt x="85892" y="319259"/>
                  </a:lnTo>
                  <a:lnTo>
                    <a:pt x="42246" y="289250"/>
                  </a:lnTo>
                  <a:lnTo>
                    <a:pt x="0" y="259731"/>
                  </a:lnTo>
                </a:path>
              </a:pathLst>
            </a:custGeom>
            <a:ln w="15856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573991" y="4032244"/>
              <a:ext cx="216335" cy="15122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592789" y="4317356"/>
              <a:ext cx="44450" cy="97790"/>
            </a:xfrm>
            <a:custGeom>
              <a:avLst/>
              <a:gdLst/>
              <a:ahLst/>
              <a:cxnLst/>
              <a:rect l="l" t="t" r="r" b="b"/>
              <a:pathLst>
                <a:path w="44450" h="97789">
                  <a:moveTo>
                    <a:pt x="43843" y="97682"/>
                  </a:moveTo>
                  <a:lnTo>
                    <a:pt x="22508" y="77989"/>
                  </a:lnTo>
                  <a:lnTo>
                    <a:pt x="10829" y="61249"/>
                  </a:lnTo>
                  <a:lnTo>
                    <a:pt x="4696" y="38305"/>
                  </a:lnTo>
                  <a:lnTo>
                    <a:pt x="0" y="0"/>
                  </a:lnTo>
                </a:path>
              </a:pathLst>
            </a:custGeom>
            <a:ln w="15851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783842" y="4243131"/>
              <a:ext cx="579120" cy="36830"/>
            </a:xfrm>
            <a:custGeom>
              <a:avLst/>
              <a:gdLst/>
              <a:ahLst/>
              <a:cxnLst/>
              <a:rect l="l" t="t" r="r" b="b"/>
              <a:pathLst>
                <a:path w="579120" h="36829">
                  <a:moveTo>
                    <a:pt x="0" y="36375"/>
                  </a:moveTo>
                  <a:lnTo>
                    <a:pt x="25870" y="9093"/>
                  </a:lnTo>
                  <a:lnTo>
                    <a:pt x="46074" y="0"/>
                  </a:lnTo>
                  <a:lnTo>
                    <a:pt x="71031" y="9093"/>
                  </a:lnTo>
                  <a:lnTo>
                    <a:pt x="111166" y="36375"/>
                  </a:lnTo>
                </a:path>
                <a:path w="579120" h="36829">
                  <a:moveTo>
                    <a:pt x="467872" y="36375"/>
                  </a:moveTo>
                  <a:lnTo>
                    <a:pt x="493742" y="9093"/>
                  </a:lnTo>
                  <a:lnTo>
                    <a:pt x="513946" y="0"/>
                  </a:lnTo>
                  <a:lnTo>
                    <a:pt x="538904" y="9093"/>
                  </a:lnTo>
                  <a:lnTo>
                    <a:pt x="579038" y="36375"/>
                  </a:lnTo>
                </a:path>
              </a:pathLst>
            </a:custGeom>
            <a:ln w="15856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310933" y="2639303"/>
              <a:ext cx="3539490" cy="2171065"/>
            </a:xfrm>
            <a:custGeom>
              <a:avLst/>
              <a:gdLst/>
              <a:ahLst/>
              <a:cxnLst/>
              <a:rect l="l" t="t" r="r" b="b"/>
              <a:pathLst>
                <a:path w="3539490" h="2171065">
                  <a:moveTo>
                    <a:pt x="73367" y="841406"/>
                  </a:moveTo>
                  <a:lnTo>
                    <a:pt x="48804" y="896521"/>
                  </a:lnTo>
                  <a:lnTo>
                    <a:pt x="29721" y="945034"/>
                  </a:lnTo>
                  <a:lnTo>
                    <a:pt x="15583" y="987519"/>
                  </a:lnTo>
                  <a:lnTo>
                    <a:pt x="5854" y="1024554"/>
                  </a:lnTo>
                  <a:lnTo>
                    <a:pt x="0" y="1056715"/>
                  </a:lnTo>
                  <a:lnTo>
                    <a:pt x="7041" y="1054275"/>
                  </a:lnTo>
                  <a:lnTo>
                    <a:pt x="46409" y="1027082"/>
                  </a:lnTo>
                  <a:lnTo>
                    <a:pt x="76517" y="985599"/>
                  </a:lnTo>
                  <a:lnTo>
                    <a:pt x="97003" y="940554"/>
                  </a:lnTo>
                  <a:lnTo>
                    <a:pt x="100536" y="916311"/>
                  </a:lnTo>
                  <a:lnTo>
                    <a:pt x="98841" y="896241"/>
                  </a:lnTo>
                  <a:lnTo>
                    <a:pt x="93311" y="876861"/>
                  </a:lnTo>
                  <a:lnTo>
                    <a:pt x="84601" y="858480"/>
                  </a:lnTo>
                  <a:lnTo>
                    <a:pt x="73367" y="841406"/>
                  </a:lnTo>
                  <a:close/>
                </a:path>
                <a:path w="3539490" h="2171065">
                  <a:moveTo>
                    <a:pt x="1301744" y="1869225"/>
                  </a:moveTo>
                  <a:lnTo>
                    <a:pt x="1261825" y="1909057"/>
                  </a:lnTo>
                  <a:lnTo>
                    <a:pt x="1229293" y="1955009"/>
                  </a:lnTo>
                  <a:lnTo>
                    <a:pt x="1210839" y="1991748"/>
                  </a:lnTo>
                  <a:lnTo>
                    <a:pt x="1197129" y="2030494"/>
                  </a:lnTo>
                  <a:lnTo>
                    <a:pt x="1188237" y="2070622"/>
                  </a:lnTo>
                  <a:lnTo>
                    <a:pt x="1184238" y="2111504"/>
                  </a:lnTo>
                  <a:lnTo>
                    <a:pt x="1228518" y="2074492"/>
                  </a:lnTo>
                  <a:lnTo>
                    <a:pt x="1265691" y="2037359"/>
                  </a:lnTo>
                  <a:lnTo>
                    <a:pt x="1294216" y="2000479"/>
                  </a:lnTo>
                  <a:lnTo>
                    <a:pt x="1312553" y="1964221"/>
                  </a:lnTo>
                  <a:lnTo>
                    <a:pt x="1319161" y="1928958"/>
                  </a:lnTo>
                  <a:lnTo>
                    <a:pt x="1312498" y="1895062"/>
                  </a:lnTo>
                  <a:lnTo>
                    <a:pt x="1304332" y="1875477"/>
                  </a:lnTo>
                  <a:lnTo>
                    <a:pt x="1301744" y="1869225"/>
                  </a:lnTo>
                  <a:close/>
                </a:path>
                <a:path w="3539490" h="2171065">
                  <a:moveTo>
                    <a:pt x="610294" y="158649"/>
                  </a:moveTo>
                  <a:lnTo>
                    <a:pt x="530117" y="173955"/>
                  </a:lnTo>
                  <a:lnTo>
                    <a:pt x="474360" y="191432"/>
                  </a:lnTo>
                  <a:lnTo>
                    <a:pt x="438371" y="210638"/>
                  </a:lnTo>
                  <a:lnTo>
                    <a:pt x="407092" y="252478"/>
                  </a:lnTo>
                  <a:lnTo>
                    <a:pt x="433421" y="252076"/>
                  </a:lnTo>
                  <a:lnTo>
                    <a:pt x="485272" y="241498"/>
                  </a:lnTo>
                  <a:lnTo>
                    <a:pt x="537399" y="217228"/>
                  </a:lnTo>
                  <a:lnTo>
                    <a:pt x="587425" y="180158"/>
                  </a:lnTo>
                  <a:lnTo>
                    <a:pt x="610294" y="158649"/>
                  </a:lnTo>
                  <a:close/>
                </a:path>
                <a:path w="3539490" h="2171065">
                  <a:moveTo>
                    <a:pt x="3129989" y="583488"/>
                  </a:moveTo>
                  <a:lnTo>
                    <a:pt x="3140828" y="628591"/>
                  </a:lnTo>
                  <a:lnTo>
                    <a:pt x="3159406" y="671149"/>
                  </a:lnTo>
                  <a:lnTo>
                    <a:pt x="3184982" y="709921"/>
                  </a:lnTo>
                  <a:lnTo>
                    <a:pt x="3216817" y="743667"/>
                  </a:lnTo>
                  <a:lnTo>
                    <a:pt x="3254174" y="771147"/>
                  </a:lnTo>
                  <a:lnTo>
                    <a:pt x="3293542" y="790047"/>
                  </a:lnTo>
                  <a:lnTo>
                    <a:pt x="3307266" y="794831"/>
                  </a:lnTo>
                  <a:lnTo>
                    <a:pt x="3305002" y="788258"/>
                  </a:lnTo>
                  <a:lnTo>
                    <a:pt x="3302965" y="781459"/>
                  </a:lnTo>
                  <a:lnTo>
                    <a:pt x="3284008" y="723813"/>
                  </a:lnTo>
                  <a:lnTo>
                    <a:pt x="3254906" y="680997"/>
                  </a:lnTo>
                  <a:lnTo>
                    <a:pt x="3217442" y="644306"/>
                  </a:lnTo>
                  <a:lnTo>
                    <a:pt x="3174756" y="612287"/>
                  </a:lnTo>
                  <a:lnTo>
                    <a:pt x="3129989" y="583488"/>
                  </a:lnTo>
                  <a:close/>
                </a:path>
                <a:path w="3539490" h="2171065">
                  <a:moveTo>
                    <a:pt x="1168555" y="37066"/>
                  </a:moveTo>
                  <a:lnTo>
                    <a:pt x="1116287" y="39095"/>
                  </a:lnTo>
                  <a:lnTo>
                    <a:pt x="1073412" y="43440"/>
                  </a:lnTo>
                  <a:lnTo>
                    <a:pt x="1011148" y="57537"/>
                  </a:lnTo>
                  <a:lnTo>
                    <a:pt x="989414" y="66519"/>
                  </a:lnTo>
                  <a:lnTo>
                    <a:pt x="995465" y="71930"/>
                  </a:lnTo>
                  <a:lnTo>
                    <a:pt x="1045193" y="102020"/>
                  </a:lnTo>
                  <a:lnTo>
                    <a:pt x="1111103" y="119833"/>
                  </a:lnTo>
                  <a:lnTo>
                    <a:pt x="1174955" y="127055"/>
                  </a:lnTo>
                  <a:lnTo>
                    <a:pt x="1204813" y="127868"/>
                  </a:lnTo>
                  <a:lnTo>
                    <a:pt x="1234458" y="125940"/>
                  </a:lnTo>
                  <a:lnTo>
                    <a:pt x="1289461" y="111463"/>
                  </a:lnTo>
                  <a:lnTo>
                    <a:pt x="1338097" y="85877"/>
                  </a:lnTo>
                  <a:lnTo>
                    <a:pt x="1377364" y="59918"/>
                  </a:lnTo>
                  <a:lnTo>
                    <a:pt x="1393439" y="48727"/>
                  </a:lnTo>
                  <a:lnTo>
                    <a:pt x="1305958" y="41497"/>
                  </a:lnTo>
                  <a:lnTo>
                    <a:pt x="1231388" y="37739"/>
                  </a:lnTo>
                  <a:lnTo>
                    <a:pt x="1168555" y="37066"/>
                  </a:lnTo>
                  <a:close/>
                </a:path>
                <a:path w="3539490" h="2171065">
                  <a:moveTo>
                    <a:pt x="2043796" y="0"/>
                  </a:moveTo>
                  <a:lnTo>
                    <a:pt x="2082201" y="25426"/>
                  </a:lnTo>
                  <a:lnTo>
                    <a:pt x="2124171" y="44308"/>
                  </a:lnTo>
                  <a:lnTo>
                    <a:pt x="2166540" y="55557"/>
                  </a:lnTo>
                  <a:lnTo>
                    <a:pt x="2210107" y="60102"/>
                  </a:lnTo>
                  <a:lnTo>
                    <a:pt x="2253866" y="57997"/>
                  </a:lnTo>
                  <a:lnTo>
                    <a:pt x="2296807" y="49294"/>
                  </a:lnTo>
                  <a:lnTo>
                    <a:pt x="2238826" y="33310"/>
                  </a:lnTo>
                  <a:lnTo>
                    <a:pt x="2184632" y="20585"/>
                  </a:lnTo>
                  <a:lnTo>
                    <a:pt x="2134128" y="10922"/>
                  </a:lnTo>
                  <a:lnTo>
                    <a:pt x="2087215" y="4125"/>
                  </a:lnTo>
                  <a:lnTo>
                    <a:pt x="2043796" y="0"/>
                  </a:lnTo>
                  <a:close/>
                </a:path>
                <a:path w="3539490" h="2171065">
                  <a:moveTo>
                    <a:pt x="1521360" y="885601"/>
                  </a:moveTo>
                  <a:lnTo>
                    <a:pt x="1494983" y="913591"/>
                  </a:lnTo>
                  <a:lnTo>
                    <a:pt x="1466328" y="945434"/>
                  </a:lnTo>
                  <a:lnTo>
                    <a:pt x="1442683" y="980677"/>
                  </a:lnTo>
                  <a:lnTo>
                    <a:pt x="1427330" y="1028229"/>
                  </a:lnTo>
                  <a:lnTo>
                    <a:pt x="1424965" y="1053296"/>
                  </a:lnTo>
                  <a:lnTo>
                    <a:pt x="1425816" y="1078586"/>
                  </a:lnTo>
                  <a:lnTo>
                    <a:pt x="1471735" y="1042448"/>
                  </a:lnTo>
                  <a:lnTo>
                    <a:pt x="1499907" y="1003328"/>
                  </a:lnTo>
                  <a:lnTo>
                    <a:pt x="1514674" y="962980"/>
                  </a:lnTo>
                  <a:lnTo>
                    <a:pt x="1520378" y="923154"/>
                  </a:lnTo>
                  <a:lnTo>
                    <a:pt x="1521360" y="885601"/>
                  </a:lnTo>
                  <a:close/>
                </a:path>
                <a:path w="3539490" h="2171065">
                  <a:moveTo>
                    <a:pt x="2888412" y="2052238"/>
                  </a:moveTo>
                  <a:lnTo>
                    <a:pt x="2837622" y="2073376"/>
                  </a:lnTo>
                  <a:lnTo>
                    <a:pt x="2789358" y="2099719"/>
                  </a:lnTo>
                  <a:lnTo>
                    <a:pt x="2744151" y="2130992"/>
                  </a:lnTo>
                  <a:lnTo>
                    <a:pt x="2702531" y="2166918"/>
                  </a:lnTo>
                  <a:lnTo>
                    <a:pt x="2700040" y="2169525"/>
                  </a:lnTo>
                  <a:lnTo>
                    <a:pt x="2698682" y="2170885"/>
                  </a:lnTo>
                  <a:lnTo>
                    <a:pt x="2755711" y="2168684"/>
                  </a:lnTo>
                  <a:lnTo>
                    <a:pt x="2800743" y="2150971"/>
                  </a:lnTo>
                  <a:lnTo>
                    <a:pt x="2836233" y="2122493"/>
                  </a:lnTo>
                  <a:lnTo>
                    <a:pt x="2864637" y="2087999"/>
                  </a:lnTo>
                  <a:lnTo>
                    <a:pt x="2888412" y="2052238"/>
                  </a:lnTo>
                  <a:close/>
                </a:path>
                <a:path w="3539490" h="2171065">
                  <a:moveTo>
                    <a:pt x="3537976" y="1303641"/>
                  </a:moveTo>
                  <a:lnTo>
                    <a:pt x="3493954" y="1342963"/>
                  </a:lnTo>
                  <a:lnTo>
                    <a:pt x="3461564" y="1393504"/>
                  </a:lnTo>
                  <a:lnTo>
                    <a:pt x="3441679" y="1444017"/>
                  </a:lnTo>
                  <a:lnTo>
                    <a:pt x="3430942" y="1497165"/>
                  </a:lnTo>
                  <a:lnTo>
                    <a:pt x="3430648" y="1550949"/>
                  </a:lnTo>
                  <a:lnTo>
                    <a:pt x="3442092" y="1603374"/>
                  </a:lnTo>
                  <a:lnTo>
                    <a:pt x="3444337" y="1609471"/>
                  </a:lnTo>
                  <a:lnTo>
                    <a:pt x="3446805" y="1615514"/>
                  </a:lnTo>
                  <a:lnTo>
                    <a:pt x="3449463" y="1621493"/>
                  </a:lnTo>
                  <a:lnTo>
                    <a:pt x="3452281" y="1627398"/>
                  </a:lnTo>
                  <a:lnTo>
                    <a:pt x="3489857" y="1594358"/>
                  </a:lnTo>
                  <a:lnTo>
                    <a:pt x="3514870" y="1552841"/>
                  </a:lnTo>
                  <a:lnTo>
                    <a:pt x="3529798" y="1505916"/>
                  </a:lnTo>
                  <a:lnTo>
                    <a:pt x="3537118" y="1456652"/>
                  </a:lnTo>
                  <a:lnTo>
                    <a:pt x="3539308" y="1408118"/>
                  </a:lnTo>
                  <a:lnTo>
                    <a:pt x="3538843" y="1363382"/>
                  </a:lnTo>
                  <a:lnTo>
                    <a:pt x="3538203" y="1325512"/>
                  </a:lnTo>
                  <a:lnTo>
                    <a:pt x="3538316" y="1317919"/>
                  </a:lnTo>
                  <a:lnTo>
                    <a:pt x="3538089" y="1310894"/>
                  </a:lnTo>
                  <a:lnTo>
                    <a:pt x="3537976" y="1303641"/>
                  </a:lnTo>
                  <a:close/>
                </a:path>
                <a:path w="3539490" h="2171065">
                  <a:moveTo>
                    <a:pt x="2189943" y="1265792"/>
                  </a:moveTo>
                  <a:lnTo>
                    <a:pt x="2184796" y="1324465"/>
                  </a:lnTo>
                  <a:lnTo>
                    <a:pt x="2191044" y="1371769"/>
                  </a:lnTo>
                  <a:lnTo>
                    <a:pt x="2206171" y="1409637"/>
                  </a:lnTo>
                  <a:lnTo>
                    <a:pt x="2252997" y="1464783"/>
                  </a:lnTo>
                  <a:lnTo>
                    <a:pt x="2258371" y="1455448"/>
                  </a:lnTo>
                  <a:lnTo>
                    <a:pt x="2277462" y="1406219"/>
                  </a:lnTo>
                  <a:lnTo>
                    <a:pt x="2279784" y="1385558"/>
                  </a:lnTo>
                  <a:lnTo>
                    <a:pt x="2278222" y="1365045"/>
                  </a:lnTo>
                  <a:lnTo>
                    <a:pt x="2251922" y="1316772"/>
                  </a:lnTo>
                  <a:lnTo>
                    <a:pt x="2216496" y="1286158"/>
                  </a:lnTo>
                  <a:lnTo>
                    <a:pt x="2189943" y="1265792"/>
                  </a:lnTo>
                  <a:close/>
                </a:path>
                <a:path w="3539490" h="2171065">
                  <a:moveTo>
                    <a:pt x="2254695" y="1843161"/>
                  </a:moveTo>
                  <a:lnTo>
                    <a:pt x="2229479" y="1873715"/>
                  </a:lnTo>
                  <a:lnTo>
                    <a:pt x="2172306" y="1956956"/>
                  </a:lnTo>
                  <a:lnTo>
                    <a:pt x="2152034" y="2003991"/>
                  </a:lnTo>
                  <a:lnTo>
                    <a:pt x="2145876" y="2042060"/>
                  </a:lnTo>
                  <a:lnTo>
                    <a:pt x="2151340" y="2072522"/>
                  </a:lnTo>
                  <a:lnTo>
                    <a:pt x="2204659" y="2025607"/>
                  </a:lnTo>
                  <a:lnTo>
                    <a:pt x="2248469" y="1970873"/>
                  </a:lnTo>
                  <a:lnTo>
                    <a:pt x="2269053" y="1918764"/>
                  </a:lnTo>
                  <a:lnTo>
                    <a:pt x="2270657" y="1900161"/>
                  </a:lnTo>
                  <a:lnTo>
                    <a:pt x="2269532" y="1885263"/>
                  </a:lnTo>
                  <a:lnTo>
                    <a:pt x="2266327" y="1870726"/>
                  </a:lnTo>
                  <a:lnTo>
                    <a:pt x="2261297" y="1856657"/>
                  </a:lnTo>
                  <a:lnTo>
                    <a:pt x="2254695" y="1843161"/>
                  </a:lnTo>
                  <a:close/>
                </a:path>
              </a:pathLst>
            </a:custGeom>
            <a:solidFill>
              <a:srgbClr val="EDB5EB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311506" y="2643510"/>
              <a:ext cx="3395345" cy="2244725"/>
            </a:xfrm>
            <a:custGeom>
              <a:avLst/>
              <a:gdLst/>
              <a:ahLst/>
              <a:cxnLst/>
              <a:rect l="l" t="t" r="r" b="b"/>
              <a:pathLst>
                <a:path w="3395345" h="2244725">
                  <a:moveTo>
                    <a:pt x="1669310" y="619170"/>
                  </a:moveTo>
                  <a:lnTo>
                    <a:pt x="1668274" y="663981"/>
                  </a:lnTo>
                  <a:lnTo>
                    <a:pt x="1686998" y="705775"/>
                  </a:lnTo>
                  <a:lnTo>
                    <a:pt x="1719010" y="742512"/>
                  </a:lnTo>
                  <a:lnTo>
                    <a:pt x="1757836" y="772153"/>
                  </a:lnTo>
                  <a:lnTo>
                    <a:pt x="1799019" y="797303"/>
                  </a:lnTo>
                  <a:lnTo>
                    <a:pt x="1839385" y="823855"/>
                  </a:lnTo>
                  <a:lnTo>
                    <a:pt x="1874381" y="854955"/>
                  </a:lnTo>
                  <a:lnTo>
                    <a:pt x="1899454" y="893746"/>
                  </a:lnTo>
                  <a:lnTo>
                    <a:pt x="1909061" y="925614"/>
                  </a:lnTo>
                  <a:lnTo>
                    <a:pt x="1915345" y="958650"/>
                  </a:lnTo>
                  <a:lnTo>
                    <a:pt x="1923222" y="990794"/>
                  </a:lnTo>
                  <a:lnTo>
                    <a:pt x="1937604" y="1019985"/>
                  </a:lnTo>
                  <a:lnTo>
                    <a:pt x="1973820" y="1051024"/>
                  </a:lnTo>
                  <a:lnTo>
                    <a:pt x="2020002" y="1068911"/>
                  </a:lnTo>
                  <a:lnTo>
                    <a:pt x="2069559" y="1083186"/>
                  </a:lnTo>
                  <a:lnTo>
                    <a:pt x="2115900" y="1103389"/>
                  </a:lnTo>
                  <a:lnTo>
                    <a:pt x="2156243" y="1142315"/>
                  </a:lnTo>
                  <a:lnTo>
                    <a:pt x="2177483" y="1194159"/>
                  </a:lnTo>
                  <a:lnTo>
                    <a:pt x="2178701" y="1243586"/>
                  </a:lnTo>
                  <a:lnTo>
                    <a:pt x="2170818" y="1293916"/>
                  </a:lnTo>
                  <a:lnTo>
                    <a:pt x="2162201" y="1343658"/>
                  </a:lnTo>
                  <a:lnTo>
                    <a:pt x="2161218" y="1391323"/>
                  </a:lnTo>
                  <a:lnTo>
                    <a:pt x="2176238" y="1435419"/>
                  </a:lnTo>
                  <a:lnTo>
                    <a:pt x="2189968" y="1453184"/>
                  </a:lnTo>
                  <a:lnTo>
                    <a:pt x="2206435" y="1468664"/>
                  </a:lnTo>
                  <a:lnTo>
                    <a:pt x="2224219" y="1483019"/>
                  </a:lnTo>
                  <a:lnTo>
                    <a:pt x="2241896" y="1497405"/>
                  </a:lnTo>
                  <a:lnTo>
                    <a:pt x="2281730" y="1541218"/>
                  </a:lnTo>
                  <a:lnTo>
                    <a:pt x="2308913" y="1593615"/>
                  </a:lnTo>
                  <a:lnTo>
                    <a:pt x="2319254" y="1638123"/>
                  </a:lnTo>
                  <a:lnTo>
                    <a:pt x="2320573" y="1683917"/>
                  </a:lnTo>
                  <a:lnTo>
                    <a:pt x="2314166" y="1729690"/>
                  </a:lnTo>
                  <a:lnTo>
                    <a:pt x="2301328" y="1774135"/>
                  </a:lnTo>
                  <a:lnTo>
                    <a:pt x="2283446" y="1816432"/>
                  </a:lnTo>
                  <a:lnTo>
                    <a:pt x="2262018" y="1857114"/>
                  </a:lnTo>
                  <a:lnTo>
                    <a:pt x="2238256" y="1896648"/>
                  </a:lnTo>
                  <a:lnTo>
                    <a:pt x="2213369" y="1935503"/>
                  </a:lnTo>
                </a:path>
                <a:path w="3395345" h="2244725">
                  <a:moveTo>
                    <a:pt x="1614746" y="665065"/>
                  </a:moveTo>
                  <a:lnTo>
                    <a:pt x="1592990" y="702513"/>
                  </a:lnTo>
                  <a:lnTo>
                    <a:pt x="1579397" y="743367"/>
                  </a:lnTo>
                  <a:lnTo>
                    <a:pt x="1571908" y="786759"/>
                  </a:lnTo>
                  <a:lnTo>
                    <a:pt x="1568463" y="831824"/>
                  </a:lnTo>
                  <a:lnTo>
                    <a:pt x="1567002" y="877697"/>
                  </a:lnTo>
                  <a:lnTo>
                    <a:pt x="1565467" y="923512"/>
                  </a:lnTo>
                  <a:lnTo>
                    <a:pt x="1561798" y="968404"/>
                  </a:lnTo>
                  <a:lnTo>
                    <a:pt x="1553935" y="1011507"/>
                  </a:lnTo>
                  <a:lnTo>
                    <a:pt x="1539819" y="1051956"/>
                  </a:lnTo>
                  <a:lnTo>
                    <a:pt x="1517391" y="1088884"/>
                  </a:lnTo>
                  <a:lnTo>
                    <a:pt x="1486900" y="1120266"/>
                  </a:lnTo>
                  <a:lnTo>
                    <a:pt x="1451497" y="1147521"/>
                  </a:lnTo>
                  <a:lnTo>
                    <a:pt x="1414799" y="1173322"/>
                  </a:lnTo>
                  <a:lnTo>
                    <a:pt x="1380422" y="1200341"/>
                  </a:lnTo>
                  <a:lnTo>
                    <a:pt x="1351982" y="1231251"/>
                  </a:lnTo>
                  <a:lnTo>
                    <a:pt x="1333094" y="1268724"/>
                  </a:lnTo>
                  <a:lnTo>
                    <a:pt x="1327362" y="1315678"/>
                  </a:lnTo>
                  <a:lnTo>
                    <a:pt x="1333366" y="1363790"/>
                  </a:lnTo>
                  <a:lnTo>
                    <a:pt x="1343120" y="1412234"/>
                  </a:lnTo>
                  <a:lnTo>
                    <a:pt x="1348635" y="1460184"/>
                  </a:lnTo>
                  <a:lnTo>
                    <a:pt x="1341924" y="1506811"/>
                  </a:lnTo>
                  <a:lnTo>
                    <a:pt x="1322461" y="1543796"/>
                  </a:lnTo>
                  <a:lnTo>
                    <a:pt x="1294739" y="1577103"/>
                  </a:lnTo>
                  <a:lnTo>
                    <a:pt x="1264351" y="1608743"/>
                  </a:lnTo>
                  <a:lnTo>
                    <a:pt x="1236888" y="1640723"/>
                  </a:lnTo>
                  <a:lnTo>
                    <a:pt x="1217940" y="1675050"/>
                  </a:lnTo>
                  <a:lnTo>
                    <a:pt x="1213098" y="1713735"/>
                  </a:lnTo>
                  <a:lnTo>
                    <a:pt x="1223895" y="1748496"/>
                  </a:lnTo>
                  <a:lnTo>
                    <a:pt x="1245220" y="1778922"/>
                  </a:lnTo>
                  <a:lnTo>
                    <a:pt x="1271681" y="1807182"/>
                  </a:lnTo>
                  <a:lnTo>
                    <a:pt x="1297888" y="1835441"/>
                  </a:lnTo>
                  <a:lnTo>
                    <a:pt x="1325570" y="1879610"/>
                  </a:lnTo>
                  <a:lnTo>
                    <a:pt x="1340453" y="1929483"/>
                  </a:lnTo>
                  <a:lnTo>
                    <a:pt x="1339883" y="1980185"/>
                  </a:lnTo>
                  <a:lnTo>
                    <a:pt x="1321208" y="2026840"/>
                  </a:lnTo>
                  <a:lnTo>
                    <a:pt x="1289638" y="2060822"/>
                  </a:lnTo>
                  <a:lnTo>
                    <a:pt x="1251021" y="2087580"/>
                  </a:lnTo>
                  <a:lnTo>
                    <a:pt x="1213001" y="2109452"/>
                  </a:lnTo>
                  <a:lnTo>
                    <a:pt x="1173887" y="2129296"/>
                  </a:lnTo>
                  <a:lnTo>
                    <a:pt x="1133776" y="2147036"/>
                  </a:lnTo>
                  <a:lnTo>
                    <a:pt x="1092762" y="2162598"/>
                  </a:lnTo>
                </a:path>
                <a:path w="3395345" h="2244725">
                  <a:moveTo>
                    <a:pt x="1735421" y="137783"/>
                  </a:moveTo>
                  <a:lnTo>
                    <a:pt x="1698936" y="111215"/>
                  </a:lnTo>
                  <a:lnTo>
                    <a:pt x="1667089" y="78219"/>
                  </a:lnTo>
                  <a:lnTo>
                    <a:pt x="1635305" y="45117"/>
                  </a:lnTo>
                  <a:lnTo>
                    <a:pt x="1599011" y="18230"/>
                  </a:lnTo>
                  <a:lnTo>
                    <a:pt x="1548392" y="1853"/>
                  </a:lnTo>
                  <a:lnTo>
                    <a:pt x="1494368" y="0"/>
                  </a:lnTo>
                  <a:lnTo>
                    <a:pt x="1438751" y="5561"/>
                  </a:lnTo>
                  <a:lnTo>
                    <a:pt x="1383357" y="11431"/>
                  </a:lnTo>
                  <a:lnTo>
                    <a:pt x="1333088" y="12200"/>
                  </a:lnTo>
                  <a:lnTo>
                    <a:pt x="1282335" y="9511"/>
                  </a:lnTo>
                  <a:lnTo>
                    <a:pt x="1231559" y="5772"/>
                  </a:lnTo>
                  <a:lnTo>
                    <a:pt x="1181219" y="3396"/>
                  </a:lnTo>
                  <a:lnTo>
                    <a:pt x="1131773" y="4792"/>
                  </a:lnTo>
                  <a:lnTo>
                    <a:pt x="1083682" y="12370"/>
                  </a:lnTo>
                  <a:lnTo>
                    <a:pt x="1037405" y="28542"/>
                  </a:lnTo>
                  <a:lnTo>
                    <a:pt x="996264" y="52646"/>
                  </a:lnTo>
                  <a:lnTo>
                    <a:pt x="957584" y="81950"/>
                  </a:lnTo>
                  <a:lnTo>
                    <a:pt x="919772" y="112456"/>
                  </a:lnTo>
                  <a:lnTo>
                    <a:pt x="881234" y="140167"/>
                  </a:lnTo>
                  <a:lnTo>
                    <a:pt x="840375" y="161085"/>
                  </a:lnTo>
                  <a:lnTo>
                    <a:pt x="795602" y="171213"/>
                  </a:lnTo>
                </a:path>
                <a:path w="3395345" h="2244725">
                  <a:moveTo>
                    <a:pt x="2474531" y="113873"/>
                  </a:moveTo>
                  <a:lnTo>
                    <a:pt x="2528373" y="148336"/>
                  </a:lnTo>
                  <a:lnTo>
                    <a:pt x="2587055" y="174046"/>
                  </a:lnTo>
                  <a:lnTo>
                    <a:pt x="2638999" y="191252"/>
                  </a:lnTo>
                  <a:lnTo>
                    <a:pt x="2691736" y="206086"/>
                  </a:lnTo>
                  <a:lnTo>
                    <a:pt x="2744673" y="220284"/>
                  </a:lnTo>
                  <a:lnTo>
                    <a:pt x="2797220" y="235580"/>
                  </a:lnTo>
                  <a:lnTo>
                    <a:pt x="2848783" y="253710"/>
                  </a:lnTo>
                  <a:lnTo>
                    <a:pt x="2890755" y="272508"/>
                  </a:lnTo>
                  <a:lnTo>
                    <a:pt x="2930864" y="295530"/>
                  </a:lnTo>
                  <a:lnTo>
                    <a:pt x="2967761" y="322864"/>
                  </a:lnTo>
                  <a:lnTo>
                    <a:pt x="3000091" y="354599"/>
                  </a:lnTo>
                  <a:lnTo>
                    <a:pt x="3026503" y="390823"/>
                  </a:lnTo>
                  <a:lnTo>
                    <a:pt x="3045645" y="431624"/>
                  </a:lnTo>
                  <a:lnTo>
                    <a:pt x="3054857" y="461824"/>
                  </a:lnTo>
                  <a:lnTo>
                    <a:pt x="3059702" y="476818"/>
                  </a:lnTo>
                  <a:lnTo>
                    <a:pt x="3089936" y="526570"/>
                  </a:lnTo>
                  <a:lnTo>
                    <a:pt x="3122515" y="554556"/>
                  </a:lnTo>
                  <a:lnTo>
                    <a:pt x="3160023" y="578431"/>
                  </a:lnTo>
                  <a:lnTo>
                    <a:pt x="3199070" y="601324"/>
                  </a:lnTo>
                  <a:lnTo>
                    <a:pt x="3236261" y="626364"/>
                  </a:lnTo>
                  <a:lnTo>
                    <a:pt x="3268204" y="656679"/>
                  </a:lnTo>
                  <a:lnTo>
                    <a:pt x="3292717" y="695657"/>
                  </a:lnTo>
                  <a:lnTo>
                    <a:pt x="3308551" y="739410"/>
                  </a:lnTo>
                  <a:lnTo>
                    <a:pt x="3318808" y="786149"/>
                  </a:lnTo>
                  <a:lnTo>
                    <a:pt x="3326589" y="834083"/>
                  </a:lnTo>
                  <a:lnTo>
                    <a:pt x="3334997" y="881421"/>
                  </a:lnTo>
                  <a:lnTo>
                    <a:pt x="3347132" y="926375"/>
                  </a:lnTo>
                  <a:lnTo>
                    <a:pt x="3366097" y="967154"/>
                  </a:lnTo>
                  <a:lnTo>
                    <a:pt x="3394993" y="1001967"/>
                  </a:lnTo>
                </a:path>
                <a:path w="3395345" h="2244725">
                  <a:moveTo>
                    <a:pt x="2419740" y="2211099"/>
                  </a:moveTo>
                  <a:lnTo>
                    <a:pt x="2434460" y="2229365"/>
                  </a:lnTo>
                  <a:lnTo>
                    <a:pt x="2455399" y="2240534"/>
                  </a:lnTo>
                  <a:lnTo>
                    <a:pt x="2479565" y="2244692"/>
                  </a:lnTo>
                  <a:lnTo>
                    <a:pt x="2503964" y="2241923"/>
                  </a:lnTo>
                  <a:lnTo>
                    <a:pt x="2526474" y="2233374"/>
                  </a:lnTo>
                  <a:lnTo>
                    <a:pt x="2547264" y="2221043"/>
                  </a:lnTo>
                  <a:lnTo>
                    <a:pt x="2566781" y="2206290"/>
                  </a:lnTo>
                  <a:lnTo>
                    <a:pt x="2585471" y="2190475"/>
                  </a:lnTo>
                  <a:lnTo>
                    <a:pt x="2604149" y="2174702"/>
                  </a:lnTo>
                  <a:lnTo>
                    <a:pt x="2623762" y="2160077"/>
                  </a:lnTo>
                  <a:lnTo>
                    <a:pt x="2644690" y="2147958"/>
                  </a:lnTo>
                  <a:lnTo>
                    <a:pt x="2667317" y="2139707"/>
                  </a:lnTo>
                  <a:lnTo>
                    <a:pt x="2707947" y="2136711"/>
                  </a:lnTo>
                  <a:lnTo>
                    <a:pt x="2749192" y="2142172"/>
                  </a:lnTo>
                  <a:lnTo>
                    <a:pt x="2790564" y="2148185"/>
                  </a:lnTo>
                  <a:lnTo>
                    <a:pt x="2831576" y="2146846"/>
                  </a:lnTo>
                  <a:lnTo>
                    <a:pt x="2888617" y="2119933"/>
                  </a:lnTo>
                  <a:lnTo>
                    <a:pt x="2933347" y="2073301"/>
                  </a:lnTo>
                  <a:lnTo>
                    <a:pt x="2969459" y="2020041"/>
                  </a:lnTo>
                  <a:lnTo>
                    <a:pt x="2987631" y="1993559"/>
                  </a:lnTo>
                  <a:lnTo>
                    <a:pt x="3007608" y="1968480"/>
                  </a:lnTo>
                  <a:lnTo>
                    <a:pt x="3033743" y="1942938"/>
                  </a:lnTo>
                  <a:lnTo>
                    <a:pt x="3063177" y="1921296"/>
                  </a:lnTo>
                  <a:lnTo>
                    <a:pt x="3095308" y="1903924"/>
                  </a:lnTo>
                  <a:lnTo>
                    <a:pt x="3129529" y="1891195"/>
                  </a:lnTo>
                </a:path>
                <a:path w="3395345" h="2244725">
                  <a:moveTo>
                    <a:pt x="19996" y="1075739"/>
                  </a:moveTo>
                  <a:lnTo>
                    <a:pt x="3500" y="1023978"/>
                  </a:lnTo>
                  <a:lnTo>
                    <a:pt x="0" y="969742"/>
                  </a:lnTo>
                  <a:lnTo>
                    <a:pt x="9322" y="916206"/>
                  </a:lnTo>
                  <a:lnTo>
                    <a:pt x="31293" y="866549"/>
                  </a:lnTo>
                  <a:lnTo>
                    <a:pt x="52438" y="836005"/>
                  </a:lnTo>
                  <a:lnTo>
                    <a:pt x="74925" y="806206"/>
                  </a:lnTo>
                  <a:lnTo>
                    <a:pt x="94639" y="775301"/>
                  </a:lnTo>
                  <a:lnTo>
                    <a:pt x="107468" y="741443"/>
                  </a:lnTo>
                  <a:lnTo>
                    <a:pt x="109392" y="696969"/>
                  </a:lnTo>
                  <a:lnTo>
                    <a:pt x="100123" y="652451"/>
                  </a:lnTo>
                  <a:lnTo>
                    <a:pt x="86788" y="607846"/>
                  </a:lnTo>
                  <a:lnTo>
                    <a:pt x="76514" y="563110"/>
                  </a:lnTo>
                  <a:lnTo>
                    <a:pt x="76428" y="518201"/>
                  </a:lnTo>
                  <a:lnTo>
                    <a:pt x="91173" y="476896"/>
                  </a:lnTo>
                  <a:lnTo>
                    <a:pt x="118282" y="441964"/>
                  </a:lnTo>
                  <a:lnTo>
                    <a:pt x="153945" y="413790"/>
                  </a:lnTo>
                  <a:lnTo>
                    <a:pt x="194352" y="392755"/>
                  </a:lnTo>
                  <a:lnTo>
                    <a:pt x="236663" y="377779"/>
                  </a:lnTo>
                  <a:lnTo>
                    <a:pt x="279957" y="365586"/>
                  </a:lnTo>
                  <a:lnTo>
                    <a:pt x="323302" y="353521"/>
                  </a:lnTo>
                  <a:lnTo>
                    <a:pt x="365766" y="338928"/>
                  </a:lnTo>
                  <a:lnTo>
                    <a:pt x="406870" y="312156"/>
                  </a:lnTo>
                  <a:lnTo>
                    <a:pt x="418293" y="275369"/>
                  </a:lnTo>
                  <a:lnTo>
                    <a:pt x="418540" y="263585"/>
                  </a:lnTo>
                  <a:lnTo>
                    <a:pt x="419425" y="251897"/>
                  </a:lnTo>
                  <a:lnTo>
                    <a:pt x="435562" y="214748"/>
                  </a:lnTo>
                  <a:lnTo>
                    <a:pt x="467607" y="188169"/>
                  </a:lnTo>
                  <a:lnTo>
                    <a:pt x="508843" y="170450"/>
                  </a:lnTo>
                  <a:lnTo>
                    <a:pt x="552553" y="159881"/>
                  </a:lnTo>
                  <a:lnTo>
                    <a:pt x="605705" y="151223"/>
                  </a:lnTo>
                  <a:lnTo>
                    <a:pt x="659077" y="144093"/>
                  </a:lnTo>
                  <a:lnTo>
                    <a:pt x="712626" y="138493"/>
                  </a:lnTo>
                  <a:lnTo>
                    <a:pt x="766307" y="134426"/>
                  </a:lnTo>
                  <a:lnTo>
                    <a:pt x="820077" y="131893"/>
                  </a:lnTo>
                  <a:lnTo>
                    <a:pt x="873893" y="130896"/>
                  </a:lnTo>
                  <a:lnTo>
                    <a:pt x="927711" y="131437"/>
                  </a:lnTo>
                </a:path>
              </a:pathLst>
            </a:custGeom>
            <a:ln w="15856">
              <a:solidFill>
                <a:srgbClr val="9933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9785984" y="5611237"/>
            <a:ext cx="5211445" cy="1169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8460" marR="5080" indent="-365760">
              <a:lnSpc>
                <a:spcPct val="117200"/>
              </a:lnSpc>
              <a:spcBef>
                <a:spcPts val="105"/>
              </a:spcBef>
            </a:pPr>
            <a:r>
              <a:rPr dirty="0" sz="3200" spc="-95"/>
              <a:t>Sekian </a:t>
            </a:r>
            <a:r>
              <a:rPr dirty="0" sz="3200" spc="-90"/>
              <a:t>presentasi dari </a:t>
            </a:r>
            <a:r>
              <a:rPr dirty="0" sz="3200" spc="-135"/>
              <a:t>kami,  </a:t>
            </a:r>
            <a:r>
              <a:rPr dirty="0" sz="3200" spc="-125"/>
              <a:t>apakah ada</a:t>
            </a:r>
            <a:r>
              <a:rPr dirty="0" sz="3200" spc="235"/>
              <a:t> </a:t>
            </a:r>
            <a:r>
              <a:rPr dirty="0" sz="3200" spc="-120"/>
              <a:t>pertanyaan?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32106" y="1500001"/>
            <a:ext cx="12062460" cy="220979"/>
            <a:chOff x="5032106" y="1500001"/>
            <a:chExt cx="12062460" cy="220979"/>
          </a:xfrm>
        </p:grpSpPr>
        <p:sp>
          <p:nvSpPr>
            <p:cNvPr id="3" name="object 3"/>
            <p:cNvSpPr/>
            <p:nvPr/>
          </p:nvSpPr>
          <p:spPr>
            <a:xfrm>
              <a:off x="618729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0321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031747" y="1317272"/>
            <a:ext cx="16230600" cy="7932420"/>
            <a:chOff x="1031747" y="1317272"/>
            <a:chExt cx="16230600" cy="7932420"/>
          </a:xfrm>
        </p:grpSpPr>
        <p:sp>
          <p:nvSpPr>
            <p:cNvPr id="6" name="object 6"/>
            <p:cNvSpPr/>
            <p:nvPr/>
          </p:nvSpPr>
          <p:spPr>
            <a:xfrm>
              <a:off x="1334882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88145" y="1317272"/>
              <a:ext cx="2968625" cy="403860"/>
            </a:xfrm>
            <a:custGeom>
              <a:avLst/>
              <a:gdLst/>
              <a:ahLst/>
              <a:cxnLst/>
              <a:rect l="l" t="t" r="r" b="b"/>
              <a:pathLst>
                <a:path w="2968625" h="403860">
                  <a:moveTo>
                    <a:pt x="2331158" y="0"/>
                  </a:moveTo>
                  <a:lnTo>
                    <a:pt x="632498" y="0"/>
                  </a:lnTo>
                  <a:lnTo>
                    <a:pt x="585591" y="1569"/>
                  </a:lnTo>
                  <a:lnTo>
                    <a:pt x="538698" y="6293"/>
                  </a:lnTo>
                  <a:lnTo>
                    <a:pt x="492774" y="14042"/>
                  </a:lnTo>
                  <a:lnTo>
                    <a:pt x="447924" y="24711"/>
                  </a:lnTo>
                  <a:lnTo>
                    <a:pt x="404252" y="38199"/>
                  </a:lnTo>
                  <a:lnTo>
                    <a:pt x="361860" y="54401"/>
                  </a:lnTo>
                  <a:lnTo>
                    <a:pt x="320853" y="73215"/>
                  </a:lnTo>
                  <a:lnTo>
                    <a:pt x="281335" y="94538"/>
                  </a:lnTo>
                  <a:lnTo>
                    <a:pt x="243408" y="118267"/>
                  </a:lnTo>
                  <a:lnTo>
                    <a:pt x="207177" y="144299"/>
                  </a:lnTo>
                  <a:lnTo>
                    <a:pt x="172745" y="172531"/>
                  </a:lnTo>
                  <a:lnTo>
                    <a:pt x="140216" y="202859"/>
                  </a:lnTo>
                  <a:lnTo>
                    <a:pt x="109694" y="235182"/>
                  </a:lnTo>
                  <a:lnTo>
                    <a:pt x="81282" y="269395"/>
                  </a:lnTo>
                  <a:lnTo>
                    <a:pt x="55084" y="305396"/>
                  </a:lnTo>
                  <a:lnTo>
                    <a:pt x="31204" y="343082"/>
                  </a:lnTo>
                  <a:lnTo>
                    <a:pt x="9745" y="382350"/>
                  </a:lnTo>
                  <a:lnTo>
                    <a:pt x="0" y="403322"/>
                  </a:lnTo>
                  <a:lnTo>
                    <a:pt x="2968593" y="403322"/>
                  </a:lnTo>
                  <a:lnTo>
                    <a:pt x="2928110" y="336270"/>
                  </a:lnTo>
                  <a:lnTo>
                    <a:pt x="2901625" y="295650"/>
                  </a:lnTo>
                  <a:lnTo>
                    <a:pt x="2872593" y="257268"/>
                  </a:lnTo>
                  <a:lnTo>
                    <a:pt x="2841161" y="221208"/>
                  </a:lnTo>
                  <a:lnTo>
                    <a:pt x="2807476" y="187553"/>
                  </a:lnTo>
                  <a:lnTo>
                    <a:pt x="2771684" y="156388"/>
                  </a:lnTo>
                  <a:lnTo>
                    <a:pt x="2733934" y="127794"/>
                  </a:lnTo>
                  <a:lnTo>
                    <a:pt x="2694373" y="101857"/>
                  </a:lnTo>
                  <a:lnTo>
                    <a:pt x="2653147" y="78659"/>
                  </a:lnTo>
                  <a:lnTo>
                    <a:pt x="2610405" y="58283"/>
                  </a:lnTo>
                  <a:lnTo>
                    <a:pt x="2566292" y="40813"/>
                  </a:lnTo>
                  <a:lnTo>
                    <a:pt x="2520957" y="26332"/>
                  </a:lnTo>
                  <a:lnTo>
                    <a:pt x="2474546" y="14924"/>
                  </a:lnTo>
                  <a:lnTo>
                    <a:pt x="2427207" y="6672"/>
                  </a:lnTo>
                  <a:lnTo>
                    <a:pt x="2379087" y="1660"/>
                  </a:lnTo>
                  <a:lnTo>
                    <a:pt x="2331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31747" y="1693163"/>
              <a:ext cx="16230600" cy="7556500"/>
            </a:xfrm>
            <a:custGeom>
              <a:avLst/>
              <a:gdLst/>
              <a:ahLst/>
              <a:cxnLst/>
              <a:rect l="l" t="t" r="r" b="b"/>
              <a:pathLst>
                <a:path w="16230600" h="7556500">
                  <a:moveTo>
                    <a:pt x="16097377" y="0"/>
                  </a:moveTo>
                  <a:lnTo>
                    <a:pt x="133261" y="0"/>
                  </a:lnTo>
                  <a:lnTo>
                    <a:pt x="91204" y="6808"/>
                  </a:lnTo>
                  <a:lnTo>
                    <a:pt x="54630" y="25753"/>
                  </a:lnTo>
                  <a:lnTo>
                    <a:pt x="25759" y="54617"/>
                  </a:lnTo>
                  <a:lnTo>
                    <a:pt x="6809" y="91179"/>
                  </a:lnTo>
                  <a:lnTo>
                    <a:pt x="0" y="133222"/>
                  </a:lnTo>
                  <a:lnTo>
                    <a:pt x="0" y="7422730"/>
                  </a:lnTo>
                  <a:lnTo>
                    <a:pt x="6809" y="7464787"/>
                  </a:lnTo>
                  <a:lnTo>
                    <a:pt x="25759" y="7501361"/>
                  </a:lnTo>
                  <a:lnTo>
                    <a:pt x="54630" y="7530232"/>
                  </a:lnTo>
                  <a:lnTo>
                    <a:pt x="91204" y="7549182"/>
                  </a:lnTo>
                  <a:lnTo>
                    <a:pt x="133261" y="7555991"/>
                  </a:lnTo>
                  <a:lnTo>
                    <a:pt x="16097377" y="7555991"/>
                  </a:lnTo>
                  <a:lnTo>
                    <a:pt x="16139420" y="7549182"/>
                  </a:lnTo>
                  <a:lnTo>
                    <a:pt x="16175982" y="7530232"/>
                  </a:lnTo>
                  <a:lnTo>
                    <a:pt x="16204846" y="7501361"/>
                  </a:lnTo>
                  <a:lnTo>
                    <a:pt x="16209651" y="7492085"/>
                  </a:lnTo>
                  <a:lnTo>
                    <a:pt x="133261" y="7492085"/>
                  </a:lnTo>
                  <a:lnTo>
                    <a:pt x="106361" y="7486603"/>
                  </a:lnTo>
                  <a:lnTo>
                    <a:pt x="84305" y="7471686"/>
                  </a:lnTo>
                  <a:lnTo>
                    <a:pt x="69388" y="7449630"/>
                  </a:lnTo>
                  <a:lnTo>
                    <a:pt x="63906" y="7422730"/>
                  </a:lnTo>
                  <a:lnTo>
                    <a:pt x="63906" y="133222"/>
                  </a:lnTo>
                  <a:lnTo>
                    <a:pt x="69388" y="106314"/>
                  </a:lnTo>
                  <a:lnTo>
                    <a:pt x="84305" y="84264"/>
                  </a:lnTo>
                  <a:lnTo>
                    <a:pt x="106361" y="69357"/>
                  </a:lnTo>
                  <a:lnTo>
                    <a:pt x="133261" y="63880"/>
                  </a:lnTo>
                  <a:lnTo>
                    <a:pt x="16209646" y="63880"/>
                  </a:lnTo>
                  <a:lnTo>
                    <a:pt x="16204846" y="54617"/>
                  </a:lnTo>
                  <a:lnTo>
                    <a:pt x="16175982" y="25753"/>
                  </a:lnTo>
                  <a:lnTo>
                    <a:pt x="16139420" y="6808"/>
                  </a:lnTo>
                  <a:lnTo>
                    <a:pt x="16097377" y="0"/>
                  </a:lnTo>
                  <a:close/>
                </a:path>
                <a:path w="16230600" h="7556500">
                  <a:moveTo>
                    <a:pt x="16209646" y="63880"/>
                  </a:moveTo>
                  <a:lnTo>
                    <a:pt x="16097377" y="63880"/>
                  </a:lnTo>
                  <a:lnTo>
                    <a:pt x="16124231" y="69357"/>
                  </a:lnTo>
                  <a:lnTo>
                    <a:pt x="16146287" y="84264"/>
                  </a:lnTo>
                  <a:lnTo>
                    <a:pt x="16161224" y="106314"/>
                  </a:lnTo>
                  <a:lnTo>
                    <a:pt x="16166719" y="133222"/>
                  </a:lnTo>
                  <a:lnTo>
                    <a:pt x="16166719" y="7422730"/>
                  </a:lnTo>
                  <a:lnTo>
                    <a:pt x="16161224" y="7449630"/>
                  </a:lnTo>
                  <a:lnTo>
                    <a:pt x="16146287" y="7471686"/>
                  </a:lnTo>
                  <a:lnTo>
                    <a:pt x="16124231" y="7486603"/>
                  </a:lnTo>
                  <a:lnTo>
                    <a:pt x="16097377" y="7492085"/>
                  </a:lnTo>
                  <a:lnTo>
                    <a:pt x="16209651" y="7492085"/>
                  </a:lnTo>
                  <a:lnTo>
                    <a:pt x="16223791" y="7464787"/>
                  </a:lnTo>
                  <a:lnTo>
                    <a:pt x="16230600" y="7422730"/>
                  </a:lnTo>
                  <a:lnTo>
                    <a:pt x="16230600" y="133222"/>
                  </a:lnTo>
                  <a:lnTo>
                    <a:pt x="16223791" y="91179"/>
                  </a:lnTo>
                  <a:lnTo>
                    <a:pt x="16209646" y="6388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97340" y="3732275"/>
              <a:ext cx="3503929" cy="3420110"/>
            </a:xfrm>
            <a:custGeom>
              <a:avLst/>
              <a:gdLst/>
              <a:ahLst/>
              <a:cxnLst/>
              <a:rect l="l" t="t" r="r" b="b"/>
              <a:pathLst>
                <a:path w="3503929" h="3420109">
                  <a:moveTo>
                    <a:pt x="3281299" y="0"/>
                  </a:moveTo>
                  <a:lnTo>
                    <a:pt x="222376" y="0"/>
                  </a:lnTo>
                  <a:lnTo>
                    <a:pt x="177635" y="4528"/>
                  </a:lnTo>
                  <a:lnTo>
                    <a:pt x="135927" y="17512"/>
                  </a:lnTo>
                  <a:lnTo>
                    <a:pt x="98158" y="38047"/>
                  </a:lnTo>
                  <a:lnTo>
                    <a:pt x="65230" y="65230"/>
                  </a:lnTo>
                  <a:lnTo>
                    <a:pt x="38047" y="98158"/>
                  </a:lnTo>
                  <a:lnTo>
                    <a:pt x="17512" y="135927"/>
                  </a:lnTo>
                  <a:lnTo>
                    <a:pt x="4528" y="177635"/>
                  </a:lnTo>
                  <a:lnTo>
                    <a:pt x="0" y="222376"/>
                  </a:lnTo>
                  <a:lnTo>
                    <a:pt x="0" y="3197479"/>
                  </a:lnTo>
                  <a:lnTo>
                    <a:pt x="4528" y="3242220"/>
                  </a:lnTo>
                  <a:lnTo>
                    <a:pt x="17512" y="3283928"/>
                  </a:lnTo>
                  <a:lnTo>
                    <a:pt x="38047" y="3321697"/>
                  </a:lnTo>
                  <a:lnTo>
                    <a:pt x="65230" y="3354625"/>
                  </a:lnTo>
                  <a:lnTo>
                    <a:pt x="98158" y="3381808"/>
                  </a:lnTo>
                  <a:lnTo>
                    <a:pt x="135927" y="3402343"/>
                  </a:lnTo>
                  <a:lnTo>
                    <a:pt x="177635" y="3415327"/>
                  </a:lnTo>
                  <a:lnTo>
                    <a:pt x="222376" y="3419855"/>
                  </a:lnTo>
                  <a:lnTo>
                    <a:pt x="3281299" y="3419855"/>
                  </a:lnTo>
                  <a:lnTo>
                    <a:pt x="3326040" y="3415327"/>
                  </a:lnTo>
                  <a:lnTo>
                    <a:pt x="3367748" y="3402343"/>
                  </a:lnTo>
                  <a:lnTo>
                    <a:pt x="3405517" y="3381808"/>
                  </a:lnTo>
                  <a:lnTo>
                    <a:pt x="3438445" y="3354625"/>
                  </a:lnTo>
                  <a:lnTo>
                    <a:pt x="3465628" y="3321697"/>
                  </a:lnTo>
                  <a:lnTo>
                    <a:pt x="3486163" y="3283928"/>
                  </a:lnTo>
                  <a:lnTo>
                    <a:pt x="3499147" y="3242220"/>
                  </a:lnTo>
                  <a:lnTo>
                    <a:pt x="3503676" y="3197479"/>
                  </a:lnTo>
                  <a:lnTo>
                    <a:pt x="3503676" y="222376"/>
                  </a:lnTo>
                  <a:lnTo>
                    <a:pt x="3499147" y="177635"/>
                  </a:lnTo>
                  <a:lnTo>
                    <a:pt x="3486163" y="135927"/>
                  </a:lnTo>
                  <a:lnTo>
                    <a:pt x="3465628" y="98158"/>
                  </a:lnTo>
                  <a:lnTo>
                    <a:pt x="3438445" y="65230"/>
                  </a:lnTo>
                  <a:lnTo>
                    <a:pt x="3405517" y="38047"/>
                  </a:lnTo>
                  <a:lnTo>
                    <a:pt x="3367748" y="17512"/>
                  </a:lnTo>
                  <a:lnTo>
                    <a:pt x="3326040" y="4528"/>
                  </a:lnTo>
                  <a:lnTo>
                    <a:pt x="328129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369552" y="3837431"/>
              <a:ext cx="3208020" cy="3209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43500" y="3732275"/>
              <a:ext cx="3503929" cy="3420110"/>
            </a:xfrm>
            <a:custGeom>
              <a:avLst/>
              <a:gdLst/>
              <a:ahLst/>
              <a:cxnLst/>
              <a:rect l="l" t="t" r="r" b="b"/>
              <a:pathLst>
                <a:path w="3503929" h="3420109">
                  <a:moveTo>
                    <a:pt x="3281299" y="0"/>
                  </a:moveTo>
                  <a:lnTo>
                    <a:pt x="222376" y="0"/>
                  </a:lnTo>
                  <a:lnTo>
                    <a:pt x="177635" y="4528"/>
                  </a:lnTo>
                  <a:lnTo>
                    <a:pt x="135927" y="17512"/>
                  </a:lnTo>
                  <a:lnTo>
                    <a:pt x="98158" y="38047"/>
                  </a:lnTo>
                  <a:lnTo>
                    <a:pt x="65230" y="65230"/>
                  </a:lnTo>
                  <a:lnTo>
                    <a:pt x="38047" y="98158"/>
                  </a:lnTo>
                  <a:lnTo>
                    <a:pt x="17512" y="135927"/>
                  </a:lnTo>
                  <a:lnTo>
                    <a:pt x="4528" y="177635"/>
                  </a:lnTo>
                  <a:lnTo>
                    <a:pt x="0" y="222376"/>
                  </a:lnTo>
                  <a:lnTo>
                    <a:pt x="0" y="3197479"/>
                  </a:lnTo>
                  <a:lnTo>
                    <a:pt x="4528" y="3242220"/>
                  </a:lnTo>
                  <a:lnTo>
                    <a:pt x="17512" y="3283928"/>
                  </a:lnTo>
                  <a:lnTo>
                    <a:pt x="38047" y="3321697"/>
                  </a:lnTo>
                  <a:lnTo>
                    <a:pt x="65230" y="3354625"/>
                  </a:lnTo>
                  <a:lnTo>
                    <a:pt x="98158" y="3381808"/>
                  </a:lnTo>
                  <a:lnTo>
                    <a:pt x="135927" y="3402343"/>
                  </a:lnTo>
                  <a:lnTo>
                    <a:pt x="177635" y="3415327"/>
                  </a:lnTo>
                  <a:lnTo>
                    <a:pt x="222376" y="3419855"/>
                  </a:lnTo>
                  <a:lnTo>
                    <a:pt x="3281299" y="3419855"/>
                  </a:lnTo>
                  <a:lnTo>
                    <a:pt x="3326040" y="3415327"/>
                  </a:lnTo>
                  <a:lnTo>
                    <a:pt x="3367748" y="3402343"/>
                  </a:lnTo>
                  <a:lnTo>
                    <a:pt x="3405517" y="3381808"/>
                  </a:lnTo>
                  <a:lnTo>
                    <a:pt x="3438445" y="3354625"/>
                  </a:lnTo>
                  <a:lnTo>
                    <a:pt x="3465628" y="3321697"/>
                  </a:lnTo>
                  <a:lnTo>
                    <a:pt x="3486163" y="3283928"/>
                  </a:lnTo>
                  <a:lnTo>
                    <a:pt x="3499147" y="3242220"/>
                  </a:lnTo>
                  <a:lnTo>
                    <a:pt x="3503676" y="3197479"/>
                  </a:lnTo>
                  <a:lnTo>
                    <a:pt x="3503676" y="222376"/>
                  </a:lnTo>
                  <a:lnTo>
                    <a:pt x="3499147" y="177635"/>
                  </a:lnTo>
                  <a:lnTo>
                    <a:pt x="3486163" y="135927"/>
                  </a:lnTo>
                  <a:lnTo>
                    <a:pt x="3465628" y="98158"/>
                  </a:lnTo>
                  <a:lnTo>
                    <a:pt x="3438445" y="65230"/>
                  </a:lnTo>
                  <a:lnTo>
                    <a:pt x="3405517" y="38047"/>
                  </a:lnTo>
                  <a:lnTo>
                    <a:pt x="3367748" y="17512"/>
                  </a:lnTo>
                  <a:lnTo>
                    <a:pt x="3326040" y="4528"/>
                  </a:lnTo>
                  <a:lnTo>
                    <a:pt x="328129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91327" y="3837431"/>
              <a:ext cx="3208020" cy="3209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386709" y="1187576"/>
            <a:ext cx="65024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45" b="1">
                <a:solidFill>
                  <a:srgbClr val="993399"/>
                </a:solidFill>
                <a:latin typeface="Arial"/>
                <a:cs typeface="Arial"/>
              </a:rPr>
              <a:t>B12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24884" y="2388057"/>
            <a:ext cx="10879073" cy="1268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20944" y="7321168"/>
            <a:ext cx="2748280" cy="98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4490" marR="5080" indent="-352425">
              <a:lnSpc>
                <a:spcPct val="117100"/>
              </a:lnSpc>
              <a:spcBef>
                <a:spcPts val="100"/>
              </a:spcBef>
            </a:pPr>
            <a:r>
              <a:rPr dirty="0" sz="2700" spc="-90" b="1">
                <a:solidFill>
                  <a:srgbClr val="993399"/>
                </a:solidFill>
                <a:latin typeface="Arial"/>
                <a:cs typeface="Arial"/>
              </a:rPr>
              <a:t>Amalinda </a:t>
            </a:r>
            <a:r>
              <a:rPr dirty="0" sz="2700" spc="-125" b="1">
                <a:solidFill>
                  <a:srgbClr val="993399"/>
                </a:solidFill>
                <a:latin typeface="Arial"/>
                <a:cs typeface="Arial"/>
              </a:rPr>
              <a:t>Jayanty  </a:t>
            </a:r>
            <a:r>
              <a:rPr dirty="0" sz="2700" spc="85" b="1">
                <a:solidFill>
                  <a:srgbClr val="993399"/>
                </a:solidFill>
                <a:latin typeface="Arial"/>
                <a:cs typeface="Arial"/>
              </a:rPr>
              <a:t>5026201152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51211" y="7321168"/>
            <a:ext cx="2047239" cy="98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23215">
              <a:lnSpc>
                <a:spcPct val="117100"/>
              </a:lnSpc>
              <a:spcBef>
                <a:spcPts val="100"/>
              </a:spcBef>
            </a:pPr>
            <a:r>
              <a:rPr dirty="0" sz="2700" spc="-125" b="1">
                <a:solidFill>
                  <a:srgbClr val="993399"/>
                </a:solidFill>
                <a:latin typeface="Arial"/>
                <a:cs typeface="Arial"/>
              </a:rPr>
              <a:t>Nur </a:t>
            </a:r>
            <a:r>
              <a:rPr dirty="0" sz="2700" spc="-90" b="1">
                <a:solidFill>
                  <a:srgbClr val="993399"/>
                </a:solidFill>
                <a:latin typeface="Arial"/>
                <a:cs typeface="Arial"/>
              </a:rPr>
              <a:t>Laila  </a:t>
            </a:r>
            <a:r>
              <a:rPr dirty="0" sz="2700" spc="90" b="1">
                <a:solidFill>
                  <a:srgbClr val="993399"/>
                </a:solidFill>
                <a:latin typeface="Arial"/>
                <a:cs typeface="Arial"/>
              </a:rPr>
              <a:t>50</a:t>
            </a:r>
            <a:r>
              <a:rPr dirty="0" sz="2700" spc="95" b="1">
                <a:solidFill>
                  <a:srgbClr val="993399"/>
                </a:solidFill>
                <a:latin typeface="Arial"/>
                <a:cs typeface="Arial"/>
              </a:rPr>
              <a:t>2</a:t>
            </a:r>
            <a:r>
              <a:rPr dirty="0" sz="2700" spc="90" b="1">
                <a:solidFill>
                  <a:srgbClr val="993399"/>
                </a:solidFill>
                <a:latin typeface="Arial"/>
                <a:cs typeface="Arial"/>
              </a:rPr>
              <a:t>620</a:t>
            </a:r>
            <a:r>
              <a:rPr dirty="0" sz="2700" spc="75" b="1">
                <a:solidFill>
                  <a:srgbClr val="993399"/>
                </a:solidFill>
                <a:latin typeface="Arial"/>
                <a:cs typeface="Arial"/>
              </a:rPr>
              <a:t>1</a:t>
            </a:r>
            <a:r>
              <a:rPr dirty="0" sz="2700" spc="80" b="1">
                <a:solidFill>
                  <a:srgbClr val="993399"/>
                </a:solidFill>
                <a:latin typeface="Arial"/>
                <a:cs typeface="Arial"/>
              </a:rPr>
              <a:t>0</a:t>
            </a:r>
            <a:r>
              <a:rPr dirty="0" sz="2700" spc="90" b="1">
                <a:solidFill>
                  <a:srgbClr val="993399"/>
                </a:solidFill>
                <a:latin typeface="Arial"/>
                <a:cs typeface="Arial"/>
              </a:rPr>
              <a:t>30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EB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1322954"/>
            <a:ext cx="16230600" cy="7935595"/>
            <a:chOff x="1028700" y="1322954"/>
            <a:chExt cx="16230600" cy="7935595"/>
          </a:xfrm>
        </p:grpSpPr>
        <p:sp>
          <p:nvSpPr>
            <p:cNvPr id="4" name="object 4"/>
            <p:cNvSpPr/>
            <p:nvPr/>
          </p:nvSpPr>
          <p:spPr>
            <a:xfrm>
              <a:off x="1028700" y="1322954"/>
              <a:ext cx="16230600" cy="79353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09927" y="2676093"/>
              <a:ext cx="9121267" cy="1093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3878" y="1187576"/>
            <a:ext cx="169926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/>
              <a:t>Halaman</a:t>
            </a:r>
            <a:r>
              <a:rPr dirty="0" sz="2600" spc="-110"/>
              <a:t> </a:t>
            </a:r>
            <a:r>
              <a:rPr dirty="0" sz="2600" spc="114"/>
              <a:t>3</a:t>
            </a:r>
            <a:endParaRPr sz="2600"/>
          </a:p>
        </p:txBody>
      </p:sp>
      <p:sp>
        <p:nvSpPr>
          <p:cNvPr id="7" name="object 7"/>
          <p:cNvSpPr txBox="1"/>
          <p:nvPr/>
        </p:nvSpPr>
        <p:spPr>
          <a:xfrm>
            <a:off x="1728977" y="4264811"/>
            <a:ext cx="6883400" cy="27552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46075" algn="l"/>
                <a:tab pos="346710" algn="l"/>
              </a:tabLst>
            </a:pPr>
            <a:r>
              <a:rPr dirty="0" sz="3100" spc="-50" b="1">
                <a:solidFill>
                  <a:srgbClr val="993399"/>
                </a:solidFill>
                <a:latin typeface="Arial"/>
                <a:cs typeface="Arial"/>
              </a:rPr>
              <a:t>Introduction</a:t>
            </a:r>
            <a:endParaRPr sz="31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46075" algn="l"/>
                <a:tab pos="346710" algn="l"/>
              </a:tabLst>
            </a:pPr>
            <a:r>
              <a:rPr dirty="0" sz="3100" spc="-80" b="1">
                <a:solidFill>
                  <a:srgbClr val="993399"/>
                </a:solidFill>
                <a:latin typeface="Arial"/>
                <a:cs typeface="Arial"/>
              </a:rPr>
              <a:t>Major </a:t>
            </a:r>
            <a:r>
              <a:rPr dirty="0" sz="3100" spc="-70" b="1">
                <a:solidFill>
                  <a:srgbClr val="993399"/>
                </a:solidFill>
                <a:latin typeface="Arial"/>
                <a:cs typeface="Arial"/>
              </a:rPr>
              <a:t>Usability </a:t>
            </a:r>
            <a:r>
              <a:rPr dirty="0" sz="3100" spc="-114" b="1">
                <a:solidFill>
                  <a:srgbClr val="993399"/>
                </a:solidFill>
                <a:latin typeface="Arial"/>
                <a:cs typeface="Arial"/>
              </a:rPr>
              <a:t>Problems</a:t>
            </a:r>
            <a:r>
              <a:rPr dirty="0" sz="3100" spc="42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3100" spc="-110" b="1">
                <a:solidFill>
                  <a:srgbClr val="993399"/>
                </a:solidFill>
                <a:latin typeface="Arial"/>
                <a:cs typeface="Arial"/>
              </a:rPr>
              <a:t>Addressed</a:t>
            </a:r>
            <a:endParaRPr sz="31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46075" algn="l"/>
                <a:tab pos="346710" algn="l"/>
              </a:tabLst>
            </a:pPr>
            <a:r>
              <a:rPr dirty="0" sz="3100" spc="-60" b="1">
                <a:solidFill>
                  <a:srgbClr val="993399"/>
                </a:solidFill>
                <a:latin typeface="Arial"/>
                <a:cs typeface="Arial"/>
              </a:rPr>
              <a:t>Prototype</a:t>
            </a:r>
            <a:r>
              <a:rPr dirty="0" sz="3100" spc="12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3100" spc="-35" b="1">
                <a:solidFill>
                  <a:srgbClr val="993399"/>
                </a:solidFill>
                <a:latin typeface="Arial"/>
                <a:cs typeface="Arial"/>
              </a:rPr>
              <a:t>Implementation</a:t>
            </a:r>
            <a:endParaRPr sz="31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46075" algn="l"/>
                <a:tab pos="346710" algn="l"/>
              </a:tabLst>
            </a:pPr>
            <a:r>
              <a:rPr dirty="0" sz="3100" spc="-60" b="1">
                <a:solidFill>
                  <a:srgbClr val="993399"/>
                </a:solidFill>
                <a:latin typeface="Arial"/>
                <a:cs typeface="Arial"/>
              </a:rPr>
              <a:t>Prototype</a:t>
            </a:r>
            <a:r>
              <a:rPr dirty="0" sz="3100" spc="12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3100" spc="-85" b="1">
                <a:solidFill>
                  <a:srgbClr val="993399"/>
                </a:solidFill>
                <a:latin typeface="Arial"/>
                <a:cs typeface="Arial"/>
              </a:rPr>
              <a:t>demonstration</a:t>
            </a:r>
            <a:endParaRPr sz="31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46075" algn="l"/>
                <a:tab pos="346710" algn="l"/>
              </a:tabLst>
            </a:pPr>
            <a:r>
              <a:rPr dirty="0" sz="3100" spc="-150" b="1">
                <a:solidFill>
                  <a:srgbClr val="993399"/>
                </a:solidFill>
                <a:latin typeface="Arial"/>
                <a:cs typeface="Arial"/>
              </a:rPr>
              <a:t>Summary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303071"/>
            <a:ext cx="16230600" cy="7955280"/>
            <a:chOff x="1028700" y="1303071"/>
            <a:chExt cx="16230600" cy="7955280"/>
          </a:xfrm>
        </p:grpSpPr>
        <p:sp>
          <p:nvSpPr>
            <p:cNvPr id="3" name="object 3"/>
            <p:cNvSpPr/>
            <p:nvPr/>
          </p:nvSpPr>
          <p:spPr>
            <a:xfrm>
              <a:off x="333741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03652" y="1303071"/>
              <a:ext cx="3077210" cy="417830"/>
            </a:xfrm>
            <a:custGeom>
              <a:avLst/>
              <a:gdLst/>
              <a:ahLst/>
              <a:cxnLst/>
              <a:rect l="l" t="t" r="r" b="b"/>
              <a:pathLst>
                <a:path w="3077209" h="417830">
                  <a:moveTo>
                    <a:pt x="2416386" y="0"/>
                  </a:moveTo>
                  <a:lnTo>
                    <a:pt x="655679" y="0"/>
                  </a:lnTo>
                  <a:lnTo>
                    <a:pt x="609062" y="1495"/>
                  </a:lnTo>
                  <a:lnTo>
                    <a:pt x="562346" y="6007"/>
                  </a:lnTo>
                  <a:lnTo>
                    <a:pt x="516549" y="13412"/>
                  </a:lnTo>
                  <a:lnTo>
                    <a:pt x="471765" y="23616"/>
                  </a:lnTo>
                  <a:lnTo>
                    <a:pt x="428090" y="36523"/>
                  </a:lnTo>
                  <a:lnTo>
                    <a:pt x="385619" y="52041"/>
                  </a:lnTo>
                  <a:lnTo>
                    <a:pt x="344447" y="70073"/>
                  </a:lnTo>
                  <a:lnTo>
                    <a:pt x="304669" y="90527"/>
                  </a:lnTo>
                  <a:lnTo>
                    <a:pt x="266380" y="113308"/>
                  </a:lnTo>
                  <a:lnTo>
                    <a:pt x="229675" y="138321"/>
                  </a:lnTo>
                  <a:lnTo>
                    <a:pt x="194649" y="165473"/>
                  </a:lnTo>
                  <a:lnTo>
                    <a:pt x="161397" y="194668"/>
                  </a:lnTo>
                  <a:lnTo>
                    <a:pt x="130015" y="225812"/>
                  </a:lnTo>
                  <a:lnTo>
                    <a:pt x="100597" y="258812"/>
                  </a:lnTo>
                  <a:lnTo>
                    <a:pt x="73238" y="293572"/>
                  </a:lnTo>
                  <a:lnTo>
                    <a:pt x="48033" y="329999"/>
                  </a:lnTo>
                  <a:lnTo>
                    <a:pt x="25079" y="367998"/>
                  </a:lnTo>
                  <a:lnTo>
                    <a:pt x="4468" y="407474"/>
                  </a:lnTo>
                  <a:lnTo>
                    <a:pt x="0" y="417524"/>
                  </a:lnTo>
                  <a:lnTo>
                    <a:pt x="3077088" y="417524"/>
                  </a:lnTo>
                  <a:lnTo>
                    <a:pt x="3035128" y="348111"/>
                  </a:lnTo>
                  <a:lnTo>
                    <a:pt x="3007676" y="306060"/>
                  </a:lnTo>
                  <a:lnTo>
                    <a:pt x="2977585" y="266326"/>
                  </a:lnTo>
                  <a:lnTo>
                    <a:pt x="2945005" y="228997"/>
                  </a:lnTo>
                  <a:lnTo>
                    <a:pt x="2910090" y="194157"/>
                  </a:lnTo>
                  <a:lnTo>
                    <a:pt x="2872992" y="161894"/>
                  </a:lnTo>
                  <a:lnTo>
                    <a:pt x="2833864" y="132294"/>
                  </a:lnTo>
                  <a:lnTo>
                    <a:pt x="2792859" y="105443"/>
                  </a:lnTo>
                  <a:lnTo>
                    <a:pt x="2750128" y="81428"/>
                  </a:lnTo>
                  <a:lnTo>
                    <a:pt x="2705825" y="60335"/>
                  </a:lnTo>
                  <a:lnTo>
                    <a:pt x="2660102" y="42250"/>
                  </a:lnTo>
                  <a:lnTo>
                    <a:pt x="2613112" y="27259"/>
                  </a:lnTo>
                  <a:lnTo>
                    <a:pt x="2565007" y="15450"/>
                  </a:lnTo>
                  <a:lnTo>
                    <a:pt x="2515940" y="6907"/>
                  </a:lnTo>
                  <a:lnTo>
                    <a:pt x="2466064" y="1719"/>
                  </a:lnTo>
                  <a:lnTo>
                    <a:pt x="2416386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4775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34882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8700" y="1702308"/>
              <a:ext cx="16230600" cy="7556500"/>
            </a:xfrm>
            <a:custGeom>
              <a:avLst/>
              <a:gdLst/>
              <a:ahLst/>
              <a:cxnLst/>
              <a:rect l="l" t="t" r="r" b="b"/>
              <a:pathLst>
                <a:path w="16230600" h="7556500">
                  <a:moveTo>
                    <a:pt x="16097377" y="0"/>
                  </a:moveTo>
                  <a:lnTo>
                    <a:pt x="133261" y="0"/>
                  </a:lnTo>
                  <a:lnTo>
                    <a:pt x="91204" y="6808"/>
                  </a:lnTo>
                  <a:lnTo>
                    <a:pt x="54630" y="25753"/>
                  </a:lnTo>
                  <a:lnTo>
                    <a:pt x="25759" y="54617"/>
                  </a:lnTo>
                  <a:lnTo>
                    <a:pt x="6809" y="91179"/>
                  </a:lnTo>
                  <a:lnTo>
                    <a:pt x="0" y="133223"/>
                  </a:lnTo>
                  <a:lnTo>
                    <a:pt x="0" y="7422730"/>
                  </a:lnTo>
                  <a:lnTo>
                    <a:pt x="6809" y="7464787"/>
                  </a:lnTo>
                  <a:lnTo>
                    <a:pt x="25759" y="7501361"/>
                  </a:lnTo>
                  <a:lnTo>
                    <a:pt x="54630" y="7530232"/>
                  </a:lnTo>
                  <a:lnTo>
                    <a:pt x="91204" y="7549182"/>
                  </a:lnTo>
                  <a:lnTo>
                    <a:pt x="133261" y="7555992"/>
                  </a:lnTo>
                  <a:lnTo>
                    <a:pt x="16097377" y="7555992"/>
                  </a:lnTo>
                  <a:lnTo>
                    <a:pt x="16139420" y="7549182"/>
                  </a:lnTo>
                  <a:lnTo>
                    <a:pt x="16175982" y="7530232"/>
                  </a:lnTo>
                  <a:lnTo>
                    <a:pt x="16204846" y="7501361"/>
                  </a:lnTo>
                  <a:lnTo>
                    <a:pt x="16209651" y="7492085"/>
                  </a:lnTo>
                  <a:lnTo>
                    <a:pt x="133261" y="7492085"/>
                  </a:lnTo>
                  <a:lnTo>
                    <a:pt x="106361" y="7486603"/>
                  </a:lnTo>
                  <a:lnTo>
                    <a:pt x="84305" y="7471686"/>
                  </a:lnTo>
                  <a:lnTo>
                    <a:pt x="69388" y="7449630"/>
                  </a:lnTo>
                  <a:lnTo>
                    <a:pt x="63906" y="7422730"/>
                  </a:lnTo>
                  <a:lnTo>
                    <a:pt x="63906" y="133223"/>
                  </a:lnTo>
                  <a:lnTo>
                    <a:pt x="69388" y="106314"/>
                  </a:lnTo>
                  <a:lnTo>
                    <a:pt x="84305" y="84264"/>
                  </a:lnTo>
                  <a:lnTo>
                    <a:pt x="106361" y="69357"/>
                  </a:lnTo>
                  <a:lnTo>
                    <a:pt x="133261" y="63881"/>
                  </a:lnTo>
                  <a:lnTo>
                    <a:pt x="16209646" y="63881"/>
                  </a:lnTo>
                  <a:lnTo>
                    <a:pt x="16204846" y="54617"/>
                  </a:lnTo>
                  <a:lnTo>
                    <a:pt x="16175982" y="25753"/>
                  </a:lnTo>
                  <a:lnTo>
                    <a:pt x="16139420" y="6808"/>
                  </a:lnTo>
                  <a:lnTo>
                    <a:pt x="16097377" y="0"/>
                  </a:lnTo>
                  <a:close/>
                </a:path>
                <a:path w="16230600" h="7556500">
                  <a:moveTo>
                    <a:pt x="16209646" y="63881"/>
                  </a:moveTo>
                  <a:lnTo>
                    <a:pt x="16097377" y="63881"/>
                  </a:lnTo>
                  <a:lnTo>
                    <a:pt x="16124231" y="69357"/>
                  </a:lnTo>
                  <a:lnTo>
                    <a:pt x="16146287" y="84264"/>
                  </a:lnTo>
                  <a:lnTo>
                    <a:pt x="16161224" y="106314"/>
                  </a:lnTo>
                  <a:lnTo>
                    <a:pt x="16166719" y="133223"/>
                  </a:lnTo>
                  <a:lnTo>
                    <a:pt x="16166719" y="7422730"/>
                  </a:lnTo>
                  <a:lnTo>
                    <a:pt x="16161224" y="7449630"/>
                  </a:lnTo>
                  <a:lnTo>
                    <a:pt x="16146287" y="7471686"/>
                  </a:lnTo>
                  <a:lnTo>
                    <a:pt x="16124231" y="7486603"/>
                  </a:lnTo>
                  <a:lnTo>
                    <a:pt x="16097377" y="7492085"/>
                  </a:lnTo>
                  <a:lnTo>
                    <a:pt x="16209651" y="7492085"/>
                  </a:lnTo>
                  <a:lnTo>
                    <a:pt x="16223791" y="7464787"/>
                  </a:lnTo>
                  <a:lnTo>
                    <a:pt x="16230600" y="7422730"/>
                  </a:lnTo>
                  <a:lnTo>
                    <a:pt x="16230600" y="133223"/>
                  </a:lnTo>
                  <a:lnTo>
                    <a:pt x="16223791" y="91179"/>
                  </a:lnTo>
                  <a:lnTo>
                    <a:pt x="16209646" y="63881"/>
                  </a:lnTo>
                  <a:close/>
                </a:path>
              </a:pathLst>
            </a:custGeom>
            <a:solidFill>
              <a:srgbClr val="7568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44107" y="2037918"/>
              <a:ext cx="5805550" cy="931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167629" y="1187576"/>
            <a:ext cx="16992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 b="1">
                <a:solidFill>
                  <a:srgbClr val="FDF8F3"/>
                </a:solidFill>
                <a:latin typeface="Arial"/>
                <a:cs typeface="Arial"/>
              </a:rPr>
              <a:t>Halaman</a:t>
            </a:r>
            <a:r>
              <a:rPr dirty="0" sz="2600" spc="-110" b="1">
                <a:solidFill>
                  <a:srgbClr val="FDF8F3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FDF8F3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5528" y="2644107"/>
            <a:ext cx="15313660" cy="665162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0"/>
              </a:spcBef>
            </a:pPr>
            <a:r>
              <a:rPr dirty="0" sz="2550" spc="-60" b="1">
                <a:solidFill>
                  <a:srgbClr val="993399"/>
                </a:solidFill>
                <a:latin typeface="Trebuchet MS"/>
                <a:cs typeface="Trebuchet MS"/>
              </a:rPr>
              <a:t>Value</a:t>
            </a:r>
            <a:r>
              <a:rPr dirty="0" sz="2550" spc="-204" b="1">
                <a:solidFill>
                  <a:srgbClr val="993399"/>
                </a:solidFill>
                <a:latin typeface="Trebuchet MS"/>
                <a:cs typeface="Trebuchet MS"/>
              </a:rPr>
              <a:t> </a:t>
            </a:r>
            <a:r>
              <a:rPr dirty="0" sz="2550" spc="-5" b="1">
                <a:solidFill>
                  <a:srgbClr val="993399"/>
                </a:solidFill>
                <a:latin typeface="Trebuchet MS"/>
                <a:cs typeface="Trebuchet MS"/>
              </a:rPr>
              <a:t>Proposition</a:t>
            </a:r>
            <a:endParaRPr sz="2550">
              <a:latin typeface="Trebuchet MS"/>
              <a:cs typeface="Trebuchet MS"/>
            </a:endParaRPr>
          </a:p>
          <a:p>
            <a:pPr algn="just" marL="12700" marR="8255">
              <a:lnSpc>
                <a:spcPct val="125699"/>
              </a:lnSpc>
              <a:spcBef>
                <a:spcPts val="5"/>
              </a:spcBef>
            </a:pPr>
            <a:r>
              <a:rPr dirty="0" sz="2450" spc="10">
                <a:solidFill>
                  <a:srgbClr val="993399"/>
                </a:solidFill>
                <a:latin typeface="Arial"/>
                <a:cs typeface="Arial"/>
              </a:rPr>
              <a:t>Tingkat</a:t>
            </a:r>
            <a:r>
              <a:rPr dirty="0" sz="2450" spc="700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efisiensi usaha konveksi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dari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pencatatan pesanan,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alur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pemesanan hingga pembayaran 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menggunakan sistem</a:t>
            </a:r>
            <a:r>
              <a:rPr dirty="0" sz="2450" spc="204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digital.</a:t>
            </a:r>
            <a:endParaRPr sz="24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740"/>
              </a:spcBef>
            </a:pPr>
            <a:r>
              <a:rPr dirty="0" sz="2550" spc="20" b="1">
                <a:solidFill>
                  <a:srgbClr val="993399"/>
                </a:solidFill>
                <a:latin typeface="Arial"/>
                <a:cs typeface="Arial"/>
              </a:rPr>
              <a:t>Mission</a:t>
            </a:r>
            <a:r>
              <a:rPr dirty="0" sz="2550" spc="65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550" spc="25" b="1">
                <a:solidFill>
                  <a:srgbClr val="993399"/>
                </a:solidFill>
                <a:latin typeface="Arial"/>
                <a:cs typeface="Arial"/>
              </a:rPr>
              <a:t>Statement</a:t>
            </a:r>
            <a:endParaRPr sz="2550">
              <a:latin typeface="Arial"/>
              <a:cs typeface="Arial"/>
            </a:endParaRPr>
          </a:p>
          <a:p>
            <a:pPr algn="just" marL="544195" indent="-265430">
              <a:lnSpc>
                <a:spcPct val="100000"/>
              </a:lnSpc>
              <a:spcBef>
                <a:spcPts val="760"/>
              </a:spcBef>
              <a:buChar char="•"/>
              <a:tabLst>
                <a:tab pos="544830" algn="l"/>
              </a:tabLst>
            </a:pP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Memudahkan pemilik usaha konveksi dalam proses pencatatan </a:t>
            </a:r>
            <a:r>
              <a:rPr dirty="0" sz="2450" spc="15">
                <a:solidFill>
                  <a:srgbClr val="993399"/>
                </a:solidFill>
                <a:latin typeface="Arial"/>
                <a:cs typeface="Arial"/>
              </a:rPr>
              <a:t>dan</a:t>
            </a:r>
            <a:r>
              <a:rPr dirty="0" sz="2450" spc="660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pembayaran</a:t>
            </a:r>
            <a:endParaRPr sz="2450">
              <a:latin typeface="Arial"/>
              <a:cs typeface="Arial"/>
            </a:endParaRPr>
          </a:p>
          <a:p>
            <a:pPr algn="just" marL="544195" indent="-265430">
              <a:lnSpc>
                <a:spcPct val="100000"/>
              </a:lnSpc>
              <a:spcBef>
                <a:spcPts val="765"/>
              </a:spcBef>
              <a:buChar char="•"/>
              <a:tabLst>
                <a:tab pos="544830" algn="l"/>
              </a:tabLst>
            </a:pP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Memudahkan pelanggan dalam pemantauan progress pembuatan</a:t>
            </a:r>
            <a:r>
              <a:rPr dirty="0" sz="2450" spc="615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450" spc="15">
                <a:solidFill>
                  <a:srgbClr val="993399"/>
                </a:solidFill>
                <a:latin typeface="Arial"/>
                <a:cs typeface="Arial"/>
              </a:rPr>
              <a:t>produk</a:t>
            </a:r>
            <a:endParaRPr sz="24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735"/>
              </a:spcBef>
            </a:pPr>
            <a:r>
              <a:rPr dirty="0" sz="2550" spc="25" b="1">
                <a:solidFill>
                  <a:srgbClr val="993399"/>
                </a:solidFill>
                <a:latin typeface="Arial"/>
                <a:cs typeface="Arial"/>
              </a:rPr>
              <a:t>Problem </a:t>
            </a:r>
            <a:r>
              <a:rPr dirty="0" sz="2550" spc="5" b="1">
                <a:solidFill>
                  <a:srgbClr val="993399"/>
                </a:solidFill>
                <a:latin typeface="Arial"/>
                <a:cs typeface="Arial"/>
              </a:rPr>
              <a:t>/ </a:t>
            </a:r>
            <a:r>
              <a:rPr dirty="0" sz="2550" spc="25" b="1">
                <a:solidFill>
                  <a:srgbClr val="993399"/>
                </a:solidFill>
                <a:latin typeface="Arial"/>
                <a:cs typeface="Arial"/>
              </a:rPr>
              <a:t>Solution</a:t>
            </a:r>
            <a:r>
              <a:rPr dirty="0" sz="2550" spc="114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550" spc="25" b="1">
                <a:solidFill>
                  <a:srgbClr val="993399"/>
                </a:solidFill>
                <a:latin typeface="Arial"/>
                <a:cs typeface="Arial"/>
              </a:rPr>
              <a:t>Overview</a:t>
            </a:r>
            <a:endParaRPr sz="2550">
              <a:latin typeface="Arial"/>
              <a:cs typeface="Arial"/>
            </a:endParaRPr>
          </a:p>
          <a:p>
            <a:pPr algn="just" marL="12700" marR="5080">
              <a:lnSpc>
                <a:spcPct val="125899"/>
              </a:lnSpc>
              <a:spcBef>
                <a:spcPts val="10"/>
              </a:spcBef>
            </a:pP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Kebutuhan manusia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akan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pakaian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akan terus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meningkat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setiap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tahunnya. Berdasarkan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data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Badan Pusat 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Statistik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(BPS), pada </a:t>
            </a:r>
            <a:r>
              <a:rPr dirty="0" sz="2450" spc="5">
                <a:solidFill>
                  <a:srgbClr val="993399"/>
                </a:solidFill>
                <a:latin typeface="Arial"/>
                <a:cs typeface="Arial"/>
              </a:rPr>
              <a:t>3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bulan pertama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tahun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ini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produksi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industri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pakaian tumbuh sebesar 29,19% secara  tahunan.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Begitu pula dalam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pembuatan pakaian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pada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usaha </a:t>
            </a:r>
            <a:r>
              <a:rPr dirty="0" sz="2450" spc="30">
                <a:solidFill>
                  <a:srgbClr val="993399"/>
                </a:solidFill>
                <a:latin typeface="Arial"/>
                <a:cs typeface="Arial"/>
              </a:rPr>
              <a:t>konveksi.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Namun,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saat ini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sebagian besar 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usaha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konveksi masih menggunakan sistem secara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manual dari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pencatatan pesanan,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alur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pemesanan  hingga </a:t>
            </a:r>
            <a:r>
              <a:rPr dirty="0" sz="2450" spc="30">
                <a:solidFill>
                  <a:srgbClr val="993399"/>
                </a:solidFill>
                <a:latin typeface="Arial"/>
                <a:cs typeface="Arial"/>
              </a:rPr>
              <a:t>pembayaran.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Oleh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karena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itu,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Conveceasy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hadir untuk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memudahkan pemilik usaha konveksi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dalam 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proses pencatatan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dan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pembayaran. Selain itu,dapat memudahkan pelanggan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dalam </a:t>
            </a:r>
            <a:r>
              <a:rPr dirty="0" sz="2450" spc="25">
                <a:solidFill>
                  <a:srgbClr val="993399"/>
                </a:solidFill>
                <a:latin typeface="Arial"/>
                <a:cs typeface="Arial"/>
              </a:rPr>
              <a:t>memantau setiap 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progress pembuatan</a:t>
            </a:r>
            <a:r>
              <a:rPr dirty="0" sz="2450" spc="225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450" spc="20">
                <a:solidFill>
                  <a:srgbClr val="993399"/>
                </a:solidFill>
                <a:latin typeface="Arial"/>
                <a:cs typeface="Arial"/>
              </a:rPr>
              <a:t>produk.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49499" y="1500001"/>
            <a:ext cx="8545195" cy="220979"/>
            <a:chOff x="8549499" y="1500001"/>
            <a:chExt cx="8545195" cy="220979"/>
          </a:xfrm>
        </p:grpSpPr>
        <p:sp>
          <p:nvSpPr>
            <p:cNvPr id="3" name="object 3"/>
            <p:cNvSpPr/>
            <p:nvPr/>
          </p:nvSpPr>
          <p:spPr>
            <a:xfrm>
              <a:off x="9590391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49499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028700" y="1303071"/>
            <a:ext cx="16230600" cy="7955280"/>
            <a:chOff x="1028700" y="1303071"/>
            <a:chExt cx="16230600" cy="7955280"/>
          </a:xfrm>
        </p:grpSpPr>
        <p:sp>
          <p:nvSpPr>
            <p:cNvPr id="6" name="object 6"/>
            <p:cNvSpPr/>
            <p:nvPr/>
          </p:nvSpPr>
          <p:spPr>
            <a:xfrm>
              <a:off x="4073365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89" h="220980">
                  <a:moveTo>
                    <a:pt x="1272829" y="0"/>
                  </a:moveTo>
                  <a:lnTo>
                    <a:pt x="345216" y="0"/>
                  </a:lnTo>
                  <a:lnTo>
                    <a:pt x="297678" y="2935"/>
                  </a:lnTo>
                  <a:lnTo>
                    <a:pt x="251651" y="11553"/>
                  </a:lnTo>
                  <a:lnTo>
                    <a:pt x="207758" y="25482"/>
                  </a:lnTo>
                  <a:lnTo>
                    <a:pt x="166353" y="44370"/>
                  </a:lnTo>
                  <a:lnTo>
                    <a:pt x="127795" y="67861"/>
                  </a:lnTo>
                  <a:lnTo>
                    <a:pt x="92437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2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2" y="28105"/>
                  </a:lnTo>
                  <a:lnTo>
                    <a:pt x="1370432" y="12682"/>
                  </a:lnTo>
                  <a:lnTo>
                    <a:pt x="1322237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604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89" h="220980">
                  <a:moveTo>
                    <a:pt x="1272829" y="0"/>
                  </a:moveTo>
                  <a:lnTo>
                    <a:pt x="345216" y="0"/>
                  </a:lnTo>
                  <a:lnTo>
                    <a:pt x="297678" y="2935"/>
                  </a:lnTo>
                  <a:lnTo>
                    <a:pt x="251651" y="11553"/>
                  </a:lnTo>
                  <a:lnTo>
                    <a:pt x="207758" y="25482"/>
                  </a:lnTo>
                  <a:lnTo>
                    <a:pt x="166353" y="44370"/>
                  </a:lnTo>
                  <a:lnTo>
                    <a:pt x="127795" y="67861"/>
                  </a:lnTo>
                  <a:lnTo>
                    <a:pt x="92437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2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2" y="28105"/>
                  </a:lnTo>
                  <a:lnTo>
                    <a:pt x="1370432" y="12682"/>
                  </a:lnTo>
                  <a:lnTo>
                    <a:pt x="1322237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4775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8700" y="1500009"/>
              <a:ext cx="16230600" cy="7758430"/>
            </a:xfrm>
            <a:custGeom>
              <a:avLst/>
              <a:gdLst/>
              <a:ahLst/>
              <a:cxnLst/>
              <a:rect l="l" t="t" r="r" b="b"/>
              <a:pathLst>
                <a:path w="16230600" h="7758430">
                  <a:moveTo>
                    <a:pt x="16230600" y="335521"/>
                  </a:moveTo>
                  <a:lnTo>
                    <a:pt x="16223780" y="293484"/>
                  </a:lnTo>
                  <a:lnTo>
                    <a:pt x="16204845" y="256921"/>
                  </a:lnTo>
                  <a:lnTo>
                    <a:pt x="16175978" y="228053"/>
                  </a:lnTo>
                  <a:lnTo>
                    <a:pt x="16166719" y="223266"/>
                  </a:lnTo>
                  <a:lnTo>
                    <a:pt x="16166719" y="335521"/>
                  </a:lnTo>
                  <a:lnTo>
                    <a:pt x="16166719" y="7625029"/>
                  </a:lnTo>
                  <a:lnTo>
                    <a:pt x="16161220" y="7651940"/>
                  </a:lnTo>
                  <a:lnTo>
                    <a:pt x="16146285" y="7673988"/>
                  </a:lnTo>
                  <a:lnTo>
                    <a:pt x="16124225" y="7688910"/>
                  </a:lnTo>
                  <a:lnTo>
                    <a:pt x="16097377" y="7694384"/>
                  </a:lnTo>
                  <a:lnTo>
                    <a:pt x="133261" y="7694384"/>
                  </a:lnTo>
                  <a:lnTo>
                    <a:pt x="106349" y="7688910"/>
                  </a:lnTo>
                  <a:lnTo>
                    <a:pt x="84302" y="7673988"/>
                  </a:lnTo>
                  <a:lnTo>
                    <a:pt x="69380" y="7651940"/>
                  </a:lnTo>
                  <a:lnTo>
                    <a:pt x="63906" y="7625029"/>
                  </a:lnTo>
                  <a:lnTo>
                    <a:pt x="63906" y="335521"/>
                  </a:lnTo>
                  <a:lnTo>
                    <a:pt x="69380" y="308622"/>
                  </a:lnTo>
                  <a:lnTo>
                    <a:pt x="84302" y="286575"/>
                  </a:lnTo>
                  <a:lnTo>
                    <a:pt x="106349" y="271665"/>
                  </a:lnTo>
                  <a:lnTo>
                    <a:pt x="133261" y="266179"/>
                  </a:lnTo>
                  <a:lnTo>
                    <a:pt x="16097377" y="266179"/>
                  </a:lnTo>
                  <a:lnTo>
                    <a:pt x="16124225" y="271665"/>
                  </a:lnTo>
                  <a:lnTo>
                    <a:pt x="16146285" y="286575"/>
                  </a:lnTo>
                  <a:lnTo>
                    <a:pt x="16161220" y="308622"/>
                  </a:lnTo>
                  <a:lnTo>
                    <a:pt x="16166719" y="335521"/>
                  </a:lnTo>
                  <a:lnTo>
                    <a:pt x="16166719" y="223266"/>
                  </a:lnTo>
                  <a:lnTo>
                    <a:pt x="16139414" y="209118"/>
                  </a:lnTo>
                  <a:lnTo>
                    <a:pt x="16097377" y="202298"/>
                  </a:lnTo>
                  <a:lnTo>
                    <a:pt x="1917776" y="202298"/>
                  </a:lnTo>
                  <a:lnTo>
                    <a:pt x="1906689" y="183921"/>
                  </a:lnTo>
                  <a:lnTo>
                    <a:pt x="1878393" y="143268"/>
                  </a:lnTo>
                  <a:lnTo>
                    <a:pt x="1845449" y="107061"/>
                  </a:lnTo>
                  <a:lnTo>
                    <a:pt x="1808378" y="75590"/>
                  </a:lnTo>
                  <a:lnTo>
                    <a:pt x="1767725" y="49174"/>
                  </a:lnTo>
                  <a:lnTo>
                    <a:pt x="1724012" y="28105"/>
                  </a:lnTo>
                  <a:lnTo>
                    <a:pt x="1677771" y="12674"/>
                  </a:lnTo>
                  <a:lnTo>
                    <a:pt x="1629537" y="3213"/>
                  </a:lnTo>
                  <a:lnTo>
                    <a:pt x="1580083" y="0"/>
                  </a:lnTo>
                  <a:lnTo>
                    <a:pt x="651687" y="0"/>
                  </a:lnTo>
                  <a:lnTo>
                    <a:pt x="604113" y="2933"/>
                  </a:lnTo>
                  <a:lnTo>
                    <a:pt x="558038" y="11557"/>
                  </a:lnTo>
                  <a:lnTo>
                    <a:pt x="514108" y="25476"/>
                  </a:lnTo>
                  <a:lnTo>
                    <a:pt x="472668" y="44373"/>
                  </a:lnTo>
                  <a:lnTo>
                    <a:pt x="434086" y="67856"/>
                  </a:lnTo>
                  <a:lnTo>
                    <a:pt x="398691" y="95592"/>
                  </a:lnTo>
                  <a:lnTo>
                    <a:pt x="366864" y="127228"/>
                  </a:lnTo>
                  <a:lnTo>
                    <a:pt x="338963" y="162407"/>
                  </a:lnTo>
                  <a:lnTo>
                    <a:pt x="315328" y="200761"/>
                  </a:lnTo>
                  <a:lnTo>
                    <a:pt x="314617" y="202298"/>
                  </a:lnTo>
                  <a:lnTo>
                    <a:pt x="133261" y="202298"/>
                  </a:lnTo>
                  <a:lnTo>
                    <a:pt x="91198" y="209118"/>
                  </a:lnTo>
                  <a:lnTo>
                    <a:pt x="54622" y="228053"/>
                  </a:lnTo>
                  <a:lnTo>
                    <a:pt x="25755" y="256921"/>
                  </a:lnTo>
                  <a:lnTo>
                    <a:pt x="6807" y="293484"/>
                  </a:lnTo>
                  <a:lnTo>
                    <a:pt x="0" y="335521"/>
                  </a:lnTo>
                  <a:lnTo>
                    <a:pt x="0" y="7625029"/>
                  </a:lnTo>
                  <a:lnTo>
                    <a:pt x="6807" y="7667091"/>
                  </a:lnTo>
                  <a:lnTo>
                    <a:pt x="25755" y="7703667"/>
                  </a:lnTo>
                  <a:lnTo>
                    <a:pt x="54622" y="7732535"/>
                  </a:lnTo>
                  <a:lnTo>
                    <a:pt x="91198" y="7751483"/>
                  </a:lnTo>
                  <a:lnTo>
                    <a:pt x="133261" y="7758290"/>
                  </a:lnTo>
                  <a:lnTo>
                    <a:pt x="16097377" y="7758290"/>
                  </a:lnTo>
                  <a:lnTo>
                    <a:pt x="16139414" y="7751483"/>
                  </a:lnTo>
                  <a:lnTo>
                    <a:pt x="16175978" y="7732535"/>
                  </a:lnTo>
                  <a:lnTo>
                    <a:pt x="16204845" y="7703667"/>
                  </a:lnTo>
                  <a:lnTo>
                    <a:pt x="16209645" y="7694384"/>
                  </a:lnTo>
                  <a:lnTo>
                    <a:pt x="16223780" y="7667091"/>
                  </a:lnTo>
                  <a:lnTo>
                    <a:pt x="16230600" y="7625029"/>
                  </a:lnTo>
                  <a:lnTo>
                    <a:pt x="16230600" y="335521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96360" y="1303071"/>
              <a:ext cx="3077210" cy="417830"/>
            </a:xfrm>
            <a:custGeom>
              <a:avLst/>
              <a:gdLst/>
              <a:ahLst/>
              <a:cxnLst/>
              <a:rect l="l" t="t" r="r" b="b"/>
              <a:pathLst>
                <a:path w="3077209" h="417830">
                  <a:moveTo>
                    <a:pt x="2416386" y="0"/>
                  </a:moveTo>
                  <a:lnTo>
                    <a:pt x="655679" y="0"/>
                  </a:lnTo>
                  <a:lnTo>
                    <a:pt x="609062" y="1495"/>
                  </a:lnTo>
                  <a:lnTo>
                    <a:pt x="562346" y="6007"/>
                  </a:lnTo>
                  <a:lnTo>
                    <a:pt x="516549" y="13412"/>
                  </a:lnTo>
                  <a:lnTo>
                    <a:pt x="471765" y="23616"/>
                  </a:lnTo>
                  <a:lnTo>
                    <a:pt x="428090" y="36523"/>
                  </a:lnTo>
                  <a:lnTo>
                    <a:pt x="385619" y="52041"/>
                  </a:lnTo>
                  <a:lnTo>
                    <a:pt x="344447" y="70073"/>
                  </a:lnTo>
                  <a:lnTo>
                    <a:pt x="304669" y="90527"/>
                  </a:lnTo>
                  <a:lnTo>
                    <a:pt x="266380" y="113308"/>
                  </a:lnTo>
                  <a:lnTo>
                    <a:pt x="229675" y="138321"/>
                  </a:lnTo>
                  <a:lnTo>
                    <a:pt x="194649" y="165473"/>
                  </a:lnTo>
                  <a:lnTo>
                    <a:pt x="161397" y="194668"/>
                  </a:lnTo>
                  <a:lnTo>
                    <a:pt x="130015" y="225812"/>
                  </a:lnTo>
                  <a:lnTo>
                    <a:pt x="100597" y="258812"/>
                  </a:lnTo>
                  <a:lnTo>
                    <a:pt x="73238" y="293572"/>
                  </a:lnTo>
                  <a:lnTo>
                    <a:pt x="48033" y="329999"/>
                  </a:lnTo>
                  <a:lnTo>
                    <a:pt x="25079" y="367998"/>
                  </a:lnTo>
                  <a:lnTo>
                    <a:pt x="4468" y="407474"/>
                  </a:lnTo>
                  <a:lnTo>
                    <a:pt x="0" y="417524"/>
                  </a:lnTo>
                  <a:lnTo>
                    <a:pt x="3077088" y="417524"/>
                  </a:lnTo>
                  <a:lnTo>
                    <a:pt x="3035128" y="348111"/>
                  </a:lnTo>
                  <a:lnTo>
                    <a:pt x="3007676" y="306060"/>
                  </a:lnTo>
                  <a:lnTo>
                    <a:pt x="2977585" y="266326"/>
                  </a:lnTo>
                  <a:lnTo>
                    <a:pt x="2945005" y="228997"/>
                  </a:lnTo>
                  <a:lnTo>
                    <a:pt x="2910090" y="194157"/>
                  </a:lnTo>
                  <a:lnTo>
                    <a:pt x="2872992" y="161894"/>
                  </a:lnTo>
                  <a:lnTo>
                    <a:pt x="2833864" y="132294"/>
                  </a:lnTo>
                  <a:lnTo>
                    <a:pt x="2792859" y="105443"/>
                  </a:lnTo>
                  <a:lnTo>
                    <a:pt x="2750128" y="81428"/>
                  </a:lnTo>
                  <a:lnTo>
                    <a:pt x="2705825" y="60335"/>
                  </a:lnTo>
                  <a:lnTo>
                    <a:pt x="2660102" y="42250"/>
                  </a:lnTo>
                  <a:lnTo>
                    <a:pt x="2613112" y="27259"/>
                  </a:lnTo>
                  <a:lnTo>
                    <a:pt x="2565007" y="15450"/>
                  </a:lnTo>
                  <a:lnTo>
                    <a:pt x="2515940" y="6907"/>
                  </a:lnTo>
                  <a:lnTo>
                    <a:pt x="2466064" y="1719"/>
                  </a:lnTo>
                  <a:lnTo>
                    <a:pt x="2416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96110" y="2107056"/>
              <a:ext cx="15226665" cy="931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237478" y="1187576"/>
            <a:ext cx="16992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 b="1">
                <a:solidFill>
                  <a:srgbClr val="993399"/>
                </a:solidFill>
                <a:latin typeface="Arial"/>
                <a:cs typeface="Arial"/>
              </a:rPr>
              <a:t>Halaman</a:t>
            </a:r>
            <a:r>
              <a:rPr dirty="0" sz="2600" spc="-11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993399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07566" y="3034411"/>
            <a:ext cx="425704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Heuristic </a:t>
            </a:r>
            <a:r>
              <a:rPr dirty="0" spc="25"/>
              <a:t>3-4</a:t>
            </a:r>
            <a:r>
              <a:rPr dirty="0" spc="200"/>
              <a:t> </a:t>
            </a:r>
            <a:r>
              <a:rPr dirty="0" spc="-60"/>
              <a:t>Violations</a:t>
            </a:r>
          </a:p>
        </p:txBody>
      </p:sp>
      <p:sp>
        <p:nvSpPr>
          <p:cNvPr id="14" name="object 14"/>
          <p:cNvSpPr/>
          <p:nvPr/>
        </p:nvSpPr>
        <p:spPr>
          <a:xfrm>
            <a:off x="1623060" y="4764023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60" h="403860">
                <a:moveTo>
                  <a:pt x="201803" y="0"/>
                </a:moveTo>
                <a:lnTo>
                  <a:pt x="155634" y="5346"/>
                </a:lnTo>
                <a:lnTo>
                  <a:pt x="113198" y="20568"/>
                </a:lnTo>
                <a:lnTo>
                  <a:pt x="75723" y="44437"/>
                </a:lnTo>
                <a:lnTo>
                  <a:pt x="44437" y="75723"/>
                </a:lnTo>
                <a:lnTo>
                  <a:pt x="20568" y="113198"/>
                </a:lnTo>
                <a:lnTo>
                  <a:pt x="5346" y="155634"/>
                </a:lnTo>
                <a:lnTo>
                  <a:pt x="0" y="201802"/>
                </a:lnTo>
                <a:lnTo>
                  <a:pt x="5346" y="248065"/>
                </a:lnTo>
                <a:lnTo>
                  <a:pt x="20568" y="290568"/>
                </a:lnTo>
                <a:lnTo>
                  <a:pt x="44437" y="328089"/>
                </a:lnTo>
                <a:lnTo>
                  <a:pt x="75723" y="359402"/>
                </a:lnTo>
                <a:lnTo>
                  <a:pt x="113198" y="383285"/>
                </a:lnTo>
                <a:lnTo>
                  <a:pt x="155634" y="398512"/>
                </a:lnTo>
                <a:lnTo>
                  <a:pt x="201803" y="403860"/>
                </a:lnTo>
                <a:lnTo>
                  <a:pt x="248064" y="398512"/>
                </a:lnTo>
                <a:lnTo>
                  <a:pt x="290563" y="383285"/>
                </a:lnTo>
                <a:lnTo>
                  <a:pt x="328069" y="359402"/>
                </a:lnTo>
                <a:lnTo>
                  <a:pt x="359355" y="328089"/>
                </a:lnTo>
                <a:lnTo>
                  <a:pt x="381977" y="292480"/>
                </a:lnTo>
                <a:lnTo>
                  <a:pt x="201803" y="292480"/>
                </a:lnTo>
                <a:lnTo>
                  <a:pt x="166578" y="285313"/>
                </a:lnTo>
                <a:lnTo>
                  <a:pt x="137747" y="265811"/>
                </a:lnTo>
                <a:lnTo>
                  <a:pt x="118274" y="236974"/>
                </a:lnTo>
                <a:lnTo>
                  <a:pt x="111125" y="201802"/>
                </a:lnTo>
                <a:lnTo>
                  <a:pt x="118274" y="166578"/>
                </a:lnTo>
                <a:lnTo>
                  <a:pt x="137747" y="137747"/>
                </a:lnTo>
                <a:lnTo>
                  <a:pt x="166578" y="118274"/>
                </a:lnTo>
                <a:lnTo>
                  <a:pt x="201803" y="111125"/>
                </a:lnTo>
                <a:lnTo>
                  <a:pt x="381762" y="111125"/>
                </a:lnTo>
                <a:lnTo>
                  <a:pt x="359248" y="75723"/>
                </a:lnTo>
                <a:lnTo>
                  <a:pt x="327989" y="44437"/>
                </a:lnTo>
                <a:lnTo>
                  <a:pt x="290518" y="20568"/>
                </a:lnTo>
                <a:lnTo>
                  <a:pt x="248051" y="5346"/>
                </a:lnTo>
                <a:lnTo>
                  <a:pt x="201803" y="0"/>
                </a:lnTo>
                <a:close/>
              </a:path>
              <a:path w="403860" h="403860">
                <a:moveTo>
                  <a:pt x="381762" y="111125"/>
                </a:moveTo>
                <a:lnTo>
                  <a:pt x="201803" y="111125"/>
                </a:lnTo>
                <a:lnTo>
                  <a:pt x="237134" y="118274"/>
                </a:lnTo>
                <a:lnTo>
                  <a:pt x="265953" y="137747"/>
                </a:lnTo>
                <a:lnTo>
                  <a:pt x="285367" y="166578"/>
                </a:lnTo>
                <a:lnTo>
                  <a:pt x="292481" y="201802"/>
                </a:lnTo>
                <a:lnTo>
                  <a:pt x="285313" y="236974"/>
                </a:lnTo>
                <a:lnTo>
                  <a:pt x="265810" y="265811"/>
                </a:lnTo>
                <a:lnTo>
                  <a:pt x="236974" y="285313"/>
                </a:lnTo>
                <a:lnTo>
                  <a:pt x="201803" y="292480"/>
                </a:lnTo>
                <a:lnTo>
                  <a:pt x="381977" y="292480"/>
                </a:lnTo>
                <a:lnTo>
                  <a:pt x="383192" y="290568"/>
                </a:lnTo>
                <a:lnTo>
                  <a:pt x="398352" y="248065"/>
                </a:lnTo>
                <a:lnTo>
                  <a:pt x="403606" y="201802"/>
                </a:lnTo>
                <a:lnTo>
                  <a:pt x="398272" y="155634"/>
                </a:lnTo>
                <a:lnTo>
                  <a:pt x="383081" y="113198"/>
                </a:lnTo>
                <a:lnTo>
                  <a:pt x="381762" y="111125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59000" y="4552321"/>
            <a:ext cx="12249150" cy="1656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00" spc="-160" b="1">
                <a:solidFill>
                  <a:srgbClr val="993399"/>
                </a:solidFill>
                <a:latin typeface="Arial"/>
                <a:cs typeface="Arial"/>
              </a:rPr>
              <a:t>Pada </a:t>
            </a:r>
            <a:r>
              <a:rPr dirty="0" sz="3100" spc="-125" b="1">
                <a:solidFill>
                  <a:srgbClr val="993399"/>
                </a:solidFill>
                <a:latin typeface="Arial"/>
                <a:cs typeface="Arial"/>
              </a:rPr>
              <a:t>halaman </a:t>
            </a:r>
            <a:r>
              <a:rPr dirty="0" sz="3100" spc="-80" b="1">
                <a:solidFill>
                  <a:srgbClr val="993399"/>
                </a:solidFill>
                <a:latin typeface="Arial"/>
                <a:cs typeface="Arial"/>
              </a:rPr>
              <a:t>penilaian </a:t>
            </a:r>
            <a:r>
              <a:rPr dirty="0" sz="3100" spc="-25" b="1">
                <a:solidFill>
                  <a:srgbClr val="993399"/>
                </a:solidFill>
                <a:latin typeface="Arial"/>
                <a:cs typeface="Arial"/>
              </a:rPr>
              <a:t>Icon </a:t>
            </a:r>
            <a:r>
              <a:rPr dirty="0" sz="3100" spc="-220" b="1">
                <a:solidFill>
                  <a:srgbClr val="993399"/>
                </a:solidFill>
                <a:latin typeface="Arial"/>
                <a:cs typeface="Arial"/>
              </a:rPr>
              <a:t>‘X’ </a:t>
            </a:r>
            <a:r>
              <a:rPr dirty="0" sz="3100" spc="-40" b="1">
                <a:solidFill>
                  <a:srgbClr val="993399"/>
                </a:solidFill>
                <a:latin typeface="Arial"/>
                <a:cs typeface="Arial"/>
              </a:rPr>
              <a:t>tidak </a:t>
            </a:r>
            <a:r>
              <a:rPr dirty="0" sz="3100" spc="-105" b="1">
                <a:solidFill>
                  <a:srgbClr val="993399"/>
                </a:solidFill>
                <a:latin typeface="Arial"/>
                <a:cs typeface="Arial"/>
              </a:rPr>
              <a:t>berfungsi </a:t>
            </a:r>
            <a:r>
              <a:rPr dirty="0" sz="3100" spc="-70" b="1">
                <a:solidFill>
                  <a:srgbClr val="993399"/>
                </a:solidFill>
                <a:latin typeface="Arial"/>
                <a:cs typeface="Arial"/>
              </a:rPr>
              <a:t>(H3 </a:t>
            </a:r>
            <a:r>
              <a:rPr dirty="0" sz="3100" spc="-459" b="1">
                <a:solidFill>
                  <a:srgbClr val="993399"/>
                </a:solidFill>
                <a:latin typeface="Arial"/>
                <a:cs typeface="Arial"/>
              </a:rPr>
              <a:t>: </a:t>
            </a:r>
            <a:r>
              <a:rPr dirty="0" sz="3100" spc="-105" b="1">
                <a:solidFill>
                  <a:srgbClr val="993399"/>
                </a:solidFill>
                <a:latin typeface="Arial"/>
                <a:cs typeface="Arial"/>
              </a:rPr>
              <a:t>User </a:t>
            </a:r>
            <a:r>
              <a:rPr dirty="0" sz="3100" spc="-65" b="1">
                <a:solidFill>
                  <a:srgbClr val="993399"/>
                </a:solidFill>
                <a:latin typeface="Arial"/>
                <a:cs typeface="Arial"/>
              </a:rPr>
              <a:t>Control</a:t>
            </a:r>
            <a:r>
              <a:rPr dirty="0" sz="3100" spc="484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3100" spc="-40" b="1">
                <a:solidFill>
                  <a:srgbClr val="993399"/>
                </a:solidFill>
                <a:latin typeface="Arial"/>
                <a:cs typeface="Arial"/>
              </a:rPr>
              <a:t>&amp;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3100" spc="-110" b="1">
                <a:solidFill>
                  <a:srgbClr val="993399"/>
                </a:solidFill>
                <a:latin typeface="Arial"/>
                <a:cs typeface="Arial"/>
              </a:rPr>
              <a:t>Freedom)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900" spc="-130" b="1">
                <a:solidFill>
                  <a:srgbClr val="D98BD9"/>
                </a:solidFill>
                <a:latin typeface="Arial"/>
                <a:cs typeface="Arial"/>
              </a:rPr>
              <a:t>Perbaikan: </a:t>
            </a:r>
            <a:r>
              <a:rPr dirty="0" sz="2900" spc="-110" b="1">
                <a:solidFill>
                  <a:srgbClr val="D98BD9"/>
                </a:solidFill>
                <a:latin typeface="Arial"/>
                <a:cs typeface="Arial"/>
              </a:rPr>
              <a:t>Menambahkan </a:t>
            </a:r>
            <a:r>
              <a:rPr dirty="0" sz="2900" spc="-35" b="1">
                <a:solidFill>
                  <a:srgbClr val="D98BD9"/>
                </a:solidFill>
                <a:latin typeface="Arial"/>
                <a:cs typeface="Arial"/>
              </a:rPr>
              <a:t>flow </a:t>
            </a:r>
            <a:r>
              <a:rPr dirty="0" sz="2900" spc="-125" b="1">
                <a:solidFill>
                  <a:srgbClr val="D98BD9"/>
                </a:solidFill>
                <a:latin typeface="Arial"/>
                <a:cs typeface="Arial"/>
              </a:rPr>
              <a:t>agar </a:t>
            </a:r>
            <a:r>
              <a:rPr dirty="0" sz="2900" spc="-20" b="1">
                <a:solidFill>
                  <a:srgbClr val="D98BD9"/>
                </a:solidFill>
                <a:latin typeface="Arial"/>
                <a:cs typeface="Arial"/>
              </a:rPr>
              <a:t>Icon </a:t>
            </a:r>
            <a:r>
              <a:rPr dirty="0" sz="2900" spc="-204" b="1">
                <a:solidFill>
                  <a:srgbClr val="D98BD9"/>
                </a:solidFill>
                <a:latin typeface="Arial"/>
                <a:cs typeface="Arial"/>
              </a:rPr>
              <a:t>‘X’</a:t>
            </a:r>
            <a:r>
              <a:rPr dirty="0" sz="2900" spc="215" b="1">
                <a:solidFill>
                  <a:srgbClr val="D98BD9"/>
                </a:solidFill>
                <a:latin typeface="Arial"/>
                <a:cs typeface="Arial"/>
              </a:rPr>
              <a:t> </a:t>
            </a:r>
            <a:r>
              <a:rPr dirty="0" sz="2900" spc="-95" b="1">
                <a:solidFill>
                  <a:srgbClr val="D98BD9"/>
                </a:solidFill>
                <a:latin typeface="Arial"/>
                <a:cs typeface="Arial"/>
              </a:rPr>
              <a:t>berfungsi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90390" y="1500001"/>
            <a:ext cx="7503795" cy="220979"/>
            <a:chOff x="9590390" y="1500001"/>
            <a:chExt cx="7503795" cy="220979"/>
          </a:xfrm>
        </p:grpSpPr>
        <p:sp>
          <p:nvSpPr>
            <p:cNvPr id="3" name="object 3"/>
            <p:cNvSpPr/>
            <p:nvPr/>
          </p:nvSpPr>
          <p:spPr>
            <a:xfrm>
              <a:off x="154715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2004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093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8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5" y="11553"/>
                  </a:lnTo>
                  <a:lnTo>
                    <a:pt x="207934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2" y="107056"/>
                  </a:lnTo>
                  <a:lnTo>
                    <a:pt x="1502206" y="75593"/>
                  </a:lnTo>
                  <a:lnTo>
                    <a:pt x="1461551" y="49175"/>
                  </a:lnTo>
                  <a:lnTo>
                    <a:pt x="1417839" y="28105"/>
                  </a:lnTo>
                  <a:lnTo>
                    <a:pt x="1371599" y="12682"/>
                  </a:lnTo>
                  <a:lnTo>
                    <a:pt x="1323363" y="3208"/>
                  </a:lnTo>
                  <a:lnTo>
                    <a:pt x="1273908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9525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8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5" y="11553"/>
                  </a:lnTo>
                  <a:lnTo>
                    <a:pt x="207934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2" y="107056"/>
                  </a:lnTo>
                  <a:lnTo>
                    <a:pt x="1502206" y="75593"/>
                  </a:lnTo>
                  <a:lnTo>
                    <a:pt x="1461551" y="49175"/>
                  </a:lnTo>
                  <a:lnTo>
                    <a:pt x="1417839" y="28105"/>
                  </a:lnTo>
                  <a:lnTo>
                    <a:pt x="1371599" y="12682"/>
                  </a:lnTo>
                  <a:lnTo>
                    <a:pt x="1323363" y="3208"/>
                  </a:lnTo>
                  <a:lnTo>
                    <a:pt x="1273908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68309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5903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028700" y="1303071"/>
            <a:ext cx="16230600" cy="7955280"/>
            <a:chOff x="1028700" y="1303071"/>
            <a:chExt cx="16230600" cy="7955280"/>
          </a:xfrm>
        </p:grpSpPr>
        <p:sp>
          <p:nvSpPr>
            <p:cNvPr id="10" name="object 10"/>
            <p:cNvSpPr/>
            <p:nvPr/>
          </p:nvSpPr>
          <p:spPr>
            <a:xfrm>
              <a:off x="54083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90" h="220980">
                  <a:moveTo>
                    <a:pt x="1272829" y="0"/>
                  </a:moveTo>
                  <a:lnTo>
                    <a:pt x="345217" y="0"/>
                  </a:lnTo>
                  <a:lnTo>
                    <a:pt x="297678" y="2935"/>
                  </a:lnTo>
                  <a:lnTo>
                    <a:pt x="251652" y="11553"/>
                  </a:lnTo>
                  <a:lnTo>
                    <a:pt x="207758" y="25482"/>
                  </a:lnTo>
                  <a:lnTo>
                    <a:pt x="166354" y="44370"/>
                  </a:lnTo>
                  <a:lnTo>
                    <a:pt x="127795" y="67861"/>
                  </a:lnTo>
                  <a:lnTo>
                    <a:pt x="92438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3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3" y="28105"/>
                  </a:lnTo>
                  <a:lnTo>
                    <a:pt x="1370433" y="12682"/>
                  </a:lnTo>
                  <a:lnTo>
                    <a:pt x="1322238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65852" y="1303071"/>
              <a:ext cx="3077210" cy="417830"/>
            </a:xfrm>
            <a:custGeom>
              <a:avLst/>
              <a:gdLst/>
              <a:ahLst/>
              <a:cxnLst/>
              <a:rect l="l" t="t" r="r" b="b"/>
              <a:pathLst>
                <a:path w="3077209" h="417830">
                  <a:moveTo>
                    <a:pt x="2416386" y="0"/>
                  </a:moveTo>
                  <a:lnTo>
                    <a:pt x="655679" y="0"/>
                  </a:lnTo>
                  <a:lnTo>
                    <a:pt x="609062" y="1495"/>
                  </a:lnTo>
                  <a:lnTo>
                    <a:pt x="562346" y="6007"/>
                  </a:lnTo>
                  <a:lnTo>
                    <a:pt x="516549" y="13412"/>
                  </a:lnTo>
                  <a:lnTo>
                    <a:pt x="471765" y="23616"/>
                  </a:lnTo>
                  <a:lnTo>
                    <a:pt x="428090" y="36523"/>
                  </a:lnTo>
                  <a:lnTo>
                    <a:pt x="385619" y="52041"/>
                  </a:lnTo>
                  <a:lnTo>
                    <a:pt x="344447" y="70073"/>
                  </a:lnTo>
                  <a:lnTo>
                    <a:pt x="304669" y="90527"/>
                  </a:lnTo>
                  <a:lnTo>
                    <a:pt x="266380" y="113308"/>
                  </a:lnTo>
                  <a:lnTo>
                    <a:pt x="229675" y="138321"/>
                  </a:lnTo>
                  <a:lnTo>
                    <a:pt x="194649" y="165473"/>
                  </a:lnTo>
                  <a:lnTo>
                    <a:pt x="161397" y="194668"/>
                  </a:lnTo>
                  <a:lnTo>
                    <a:pt x="130015" y="225812"/>
                  </a:lnTo>
                  <a:lnTo>
                    <a:pt x="100596" y="258812"/>
                  </a:lnTo>
                  <a:lnTo>
                    <a:pt x="73238" y="293572"/>
                  </a:lnTo>
                  <a:lnTo>
                    <a:pt x="48033" y="329999"/>
                  </a:lnTo>
                  <a:lnTo>
                    <a:pt x="25079" y="367998"/>
                  </a:lnTo>
                  <a:lnTo>
                    <a:pt x="4468" y="407474"/>
                  </a:lnTo>
                  <a:lnTo>
                    <a:pt x="0" y="417524"/>
                  </a:lnTo>
                  <a:lnTo>
                    <a:pt x="3077088" y="417524"/>
                  </a:lnTo>
                  <a:lnTo>
                    <a:pt x="3035128" y="348111"/>
                  </a:lnTo>
                  <a:lnTo>
                    <a:pt x="3007676" y="306060"/>
                  </a:lnTo>
                  <a:lnTo>
                    <a:pt x="2977585" y="266326"/>
                  </a:lnTo>
                  <a:lnTo>
                    <a:pt x="2945005" y="228997"/>
                  </a:lnTo>
                  <a:lnTo>
                    <a:pt x="2910090" y="194157"/>
                  </a:lnTo>
                  <a:lnTo>
                    <a:pt x="2872992" y="161894"/>
                  </a:lnTo>
                  <a:lnTo>
                    <a:pt x="2833864" y="132294"/>
                  </a:lnTo>
                  <a:lnTo>
                    <a:pt x="2792858" y="105443"/>
                  </a:lnTo>
                  <a:lnTo>
                    <a:pt x="2750128" y="81428"/>
                  </a:lnTo>
                  <a:lnTo>
                    <a:pt x="2705825" y="60335"/>
                  </a:lnTo>
                  <a:lnTo>
                    <a:pt x="2660102" y="42250"/>
                  </a:lnTo>
                  <a:lnTo>
                    <a:pt x="2613112" y="27259"/>
                  </a:lnTo>
                  <a:lnTo>
                    <a:pt x="2565007" y="15450"/>
                  </a:lnTo>
                  <a:lnTo>
                    <a:pt x="2515940" y="6907"/>
                  </a:lnTo>
                  <a:lnTo>
                    <a:pt x="2466064" y="1719"/>
                  </a:lnTo>
                  <a:lnTo>
                    <a:pt x="2416386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58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604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89" h="220980">
                  <a:moveTo>
                    <a:pt x="1272829" y="0"/>
                  </a:moveTo>
                  <a:lnTo>
                    <a:pt x="345216" y="0"/>
                  </a:lnTo>
                  <a:lnTo>
                    <a:pt x="297678" y="2935"/>
                  </a:lnTo>
                  <a:lnTo>
                    <a:pt x="251651" y="11553"/>
                  </a:lnTo>
                  <a:lnTo>
                    <a:pt x="207758" y="25482"/>
                  </a:lnTo>
                  <a:lnTo>
                    <a:pt x="166353" y="44370"/>
                  </a:lnTo>
                  <a:lnTo>
                    <a:pt x="127795" y="67861"/>
                  </a:lnTo>
                  <a:lnTo>
                    <a:pt x="92437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2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2" y="28105"/>
                  </a:lnTo>
                  <a:lnTo>
                    <a:pt x="1370432" y="12682"/>
                  </a:lnTo>
                  <a:lnTo>
                    <a:pt x="1322237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28700" y="1702308"/>
              <a:ext cx="16230600" cy="7556500"/>
            </a:xfrm>
            <a:custGeom>
              <a:avLst/>
              <a:gdLst/>
              <a:ahLst/>
              <a:cxnLst/>
              <a:rect l="l" t="t" r="r" b="b"/>
              <a:pathLst>
                <a:path w="16230600" h="7556500">
                  <a:moveTo>
                    <a:pt x="16097377" y="0"/>
                  </a:moveTo>
                  <a:lnTo>
                    <a:pt x="133261" y="0"/>
                  </a:lnTo>
                  <a:lnTo>
                    <a:pt x="91204" y="6808"/>
                  </a:lnTo>
                  <a:lnTo>
                    <a:pt x="54630" y="25753"/>
                  </a:lnTo>
                  <a:lnTo>
                    <a:pt x="25759" y="54617"/>
                  </a:lnTo>
                  <a:lnTo>
                    <a:pt x="6809" y="91179"/>
                  </a:lnTo>
                  <a:lnTo>
                    <a:pt x="0" y="133223"/>
                  </a:lnTo>
                  <a:lnTo>
                    <a:pt x="0" y="7422730"/>
                  </a:lnTo>
                  <a:lnTo>
                    <a:pt x="6809" y="7464787"/>
                  </a:lnTo>
                  <a:lnTo>
                    <a:pt x="25759" y="7501361"/>
                  </a:lnTo>
                  <a:lnTo>
                    <a:pt x="54630" y="7530232"/>
                  </a:lnTo>
                  <a:lnTo>
                    <a:pt x="91204" y="7549182"/>
                  </a:lnTo>
                  <a:lnTo>
                    <a:pt x="133261" y="7555992"/>
                  </a:lnTo>
                  <a:lnTo>
                    <a:pt x="16097377" y="7555992"/>
                  </a:lnTo>
                  <a:lnTo>
                    <a:pt x="16139420" y="7549182"/>
                  </a:lnTo>
                  <a:lnTo>
                    <a:pt x="16175982" y="7530232"/>
                  </a:lnTo>
                  <a:lnTo>
                    <a:pt x="16204846" y="7501361"/>
                  </a:lnTo>
                  <a:lnTo>
                    <a:pt x="16209651" y="7492085"/>
                  </a:lnTo>
                  <a:lnTo>
                    <a:pt x="133261" y="7492085"/>
                  </a:lnTo>
                  <a:lnTo>
                    <a:pt x="106361" y="7486603"/>
                  </a:lnTo>
                  <a:lnTo>
                    <a:pt x="84305" y="7471686"/>
                  </a:lnTo>
                  <a:lnTo>
                    <a:pt x="69388" y="7449630"/>
                  </a:lnTo>
                  <a:lnTo>
                    <a:pt x="63906" y="7422730"/>
                  </a:lnTo>
                  <a:lnTo>
                    <a:pt x="63906" y="133223"/>
                  </a:lnTo>
                  <a:lnTo>
                    <a:pt x="69388" y="106314"/>
                  </a:lnTo>
                  <a:lnTo>
                    <a:pt x="84305" y="84264"/>
                  </a:lnTo>
                  <a:lnTo>
                    <a:pt x="106361" y="69357"/>
                  </a:lnTo>
                  <a:lnTo>
                    <a:pt x="133261" y="63881"/>
                  </a:lnTo>
                  <a:lnTo>
                    <a:pt x="16209646" y="63881"/>
                  </a:lnTo>
                  <a:lnTo>
                    <a:pt x="16204846" y="54617"/>
                  </a:lnTo>
                  <a:lnTo>
                    <a:pt x="16175982" y="25753"/>
                  </a:lnTo>
                  <a:lnTo>
                    <a:pt x="16139420" y="6808"/>
                  </a:lnTo>
                  <a:lnTo>
                    <a:pt x="16097377" y="0"/>
                  </a:lnTo>
                  <a:close/>
                </a:path>
                <a:path w="16230600" h="7556500">
                  <a:moveTo>
                    <a:pt x="16209646" y="63881"/>
                  </a:moveTo>
                  <a:lnTo>
                    <a:pt x="16097377" y="63881"/>
                  </a:lnTo>
                  <a:lnTo>
                    <a:pt x="16124231" y="69357"/>
                  </a:lnTo>
                  <a:lnTo>
                    <a:pt x="16146287" y="84264"/>
                  </a:lnTo>
                  <a:lnTo>
                    <a:pt x="16161224" y="106314"/>
                  </a:lnTo>
                  <a:lnTo>
                    <a:pt x="16166719" y="133223"/>
                  </a:lnTo>
                  <a:lnTo>
                    <a:pt x="16166719" y="7422730"/>
                  </a:lnTo>
                  <a:lnTo>
                    <a:pt x="16161224" y="7449630"/>
                  </a:lnTo>
                  <a:lnTo>
                    <a:pt x="16146287" y="7471686"/>
                  </a:lnTo>
                  <a:lnTo>
                    <a:pt x="16124231" y="7486603"/>
                  </a:lnTo>
                  <a:lnTo>
                    <a:pt x="16097377" y="7492085"/>
                  </a:lnTo>
                  <a:lnTo>
                    <a:pt x="16209651" y="7492085"/>
                  </a:lnTo>
                  <a:lnTo>
                    <a:pt x="16223791" y="7464787"/>
                  </a:lnTo>
                  <a:lnTo>
                    <a:pt x="16230600" y="7422730"/>
                  </a:lnTo>
                  <a:lnTo>
                    <a:pt x="16230600" y="133223"/>
                  </a:lnTo>
                  <a:lnTo>
                    <a:pt x="16223791" y="91179"/>
                  </a:lnTo>
                  <a:lnTo>
                    <a:pt x="16209646" y="63881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4775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34882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526781" y="1187576"/>
            <a:ext cx="16992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 b="1">
                <a:solidFill>
                  <a:srgbClr val="993399"/>
                </a:solidFill>
                <a:latin typeface="Arial"/>
                <a:cs typeface="Arial"/>
              </a:rPr>
              <a:t>Halaman</a:t>
            </a:r>
            <a:r>
              <a:rPr dirty="0" sz="2600" spc="-11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993399"/>
                </a:solidFill>
                <a:latin typeface="Arial"/>
                <a:cs typeface="Arial"/>
              </a:rPr>
              <a:t>6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23060" y="2238755"/>
            <a:ext cx="10124440" cy="6896100"/>
            <a:chOff x="1623060" y="2238755"/>
            <a:chExt cx="10124440" cy="6896100"/>
          </a:xfrm>
        </p:grpSpPr>
        <p:sp>
          <p:nvSpPr>
            <p:cNvPr id="19" name="object 19"/>
            <p:cNvSpPr/>
            <p:nvPr/>
          </p:nvSpPr>
          <p:spPr>
            <a:xfrm>
              <a:off x="1623060" y="2238755"/>
              <a:ext cx="403860" cy="403860"/>
            </a:xfrm>
            <a:custGeom>
              <a:avLst/>
              <a:gdLst/>
              <a:ahLst/>
              <a:cxnLst/>
              <a:rect l="l" t="t" r="r" b="b"/>
              <a:pathLst>
                <a:path w="403860" h="403860">
                  <a:moveTo>
                    <a:pt x="201803" y="0"/>
                  </a:moveTo>
                  <a:lnTo>
                    <a:pt x="155634" y="5346"/>
                  </a:lnTo>
                  <a:lnTo>
                    <a:pt x="113198" y="20568"/>
                  </a:lnTo>
                  <a:lnTo>
                    <a:pt x="75723" y="44437"/>
                  </a:lnTo>
                  <a:lnTo>
                    <a:pt x="44437" y="75723"/>
                  </a:lnTo>
                  <a:lnTo>
                    <a:pt x="20568" y="113198"/>
                  </a:lnTo>
                  <a:lnTo>
                    <a:pt x="5346" y="155634"/>
                  </a:lnTo>
                  <a:lnTo>
                    <a:pt x="0" y="201802"/>
                  </a:lnTo>
                  <a:lnTo>
                    <a:pt x="5346" y="248065"/>
                  </a:lnTo>
                  <a:lnTo>
                    <a:pt x="20568" y="290568"/>
                  </a:lnTo>
                  <a:lnTo>
                    <a:pt x="44437" y="328089"/>
                  </a:lnTo>
                  <a:lnTo>
                    <a:pt x="75723" y="359402"/>
                  </a:lnTo>
                  <a:lnTo>
                    <a:pt x="113198" y="383285"/>
                  </a:lnTo>
                  <a:lnTo>
                    <a:pt x="155634" y="398512"/>
                  </a:lnTo>
                  <a:lnTo>
                    <a:pt x="201803" y="403860"/>
                  </a:lnTo>
                  <a:lnTo>
                    <a:pt x="248064" y="398512"/>
                  </a:lnTo>
                  <a:lnTo>
                    <a:pt x="290563" y="383285"/>
                  </a:lnTo>
                  <a:lnTo>
                    <a:pt x="328069" y="359402"/>
                  </a:lnTo>
                  <a:lnTo>
                    <a:pt x="359355" y="328089"/>
                  </a:lnTo>
                  <a:lnTo>
                    <a:pt x="381977" y="292480"/>
                  </a:lnTo>
                  <a:lnTo>
                    <a:pt x="201803" y="292480"/>
                  </a:lnTo>
                  <a:lnTo>
                    <a:pt x="166578" y="285313"/>
                  </a:lnTo>
                  <a:lnTo>
                    <a:pt x="137747" y="265811"/>
                  </a:lnTo>
                  <a:lnTo>
                    <a:pt x="118274" y="236974"/>
                  </a:lnTo>
                  <a:lnTo>
                    <a:pt x="111125" y="201802"/>
                  </a:lnTo>
                  <a:lnTo>
                    <a:pt x="118274" y="166578"/>
                  </a:lnTo>
                  <a:lnTo>
                    <a:pt x="137747" y="137747"/>
                  </a:lnTo>
                  <a:lnTo>
                    <a:pt x="166578" y="118274"/>
                  </a:lnTo>
                  <a:lnTo>
                    <a:pt x="201803" y="111125"/>
                  </a:lnTo>
                  <a:lnTo>
                    <a:pt x="381762" y="111125"/>
                  </a:lnTo>
                  <a:lnTo>
                    <a:pt x="359248" y="75723"/>
                  </a:lnTo>
                  <a:lnTo>
                    <a:pt x="327989" y="44437"/>
                  </a:lnTo>
                  <a:lnTo>
                    <a:pt x="290518" y="20568"/>
                  </a:lnTo>
                  <a:lnTo>
                    <a:pt x="248051" y="5346"/>
                  </a:lnTo>
                  <a:lnTo>
                    <a:pt x="201803" y="0"/>
                  </a:lnTo>
                  <a:close/>
                </a:path>
                <a:path w="403860" h="403860">
                  <a:moveTo>
                    <a:pt x="381762" y="111125"/>
                  </a:moveTo>
                  <a:lnTo>
                    <a:pt x="201803" y="111125"/>
                  </a:lnTo>
                  <a:lnTo>
                    <a:pt x="237134" y="118274"/>
                  </a:lnTo>
                  <a:lnTo>
                    <a:pt x="265953" y="137747"/>
                  </a:lnTo>
                  <a:lnTo>
                    <a:pt x="285367" y="166578"/>
                  </a:lnTo>
                  <a:lnTo>
                    <a:pt x="292481" y="201802"/>
                  </a:lnTo>
                  <a:lnTo>
                    <a:pt x="285313" y="236974"/>
                  </a:lnTo>
                  <a:lnTo>
                    <a:pt x="265810" y="265811"/>
                  </a:lnTo>
                  <a:lnTo>
                    <a:pt x="236974" y="285313"/>
                  </a:lnTo>
                  <a:lnTo>
                    <a:pt x="201803" y="292480"/>
                  </a:lnTo>
                  <a:lnTo>
                    <a:pt x="381977" y="292480"/>
                  </a:lnTo>
                  <a:lnTo>
                    <a:pt x="383192" y="290568"/>
                  </a:lnTo>
                  <a:lnTo>
                    <a:pt x="398352" y="248065"/>
                  </a:lnTo>
                  <a:lnTo>
                    <a:pt x="403606" y="201802"/>
                  </a:lnTo>
                  <a:lnTo>
                    <a:pt x="398272" y="155634"/>
                  </a:lnTo>
                  <a:lnTo>
                    <a:pt x="383081" y="113198"/>
                  </a:lnTo>
                  <a:lnTo>
                    <a:pt x="381762" y="111125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690360" y="4357116"/>
              <a:ext cx="2008631" cy="40187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86727" y="4242816"/>
              <a:ext cx="2215896" cy="42412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634728" y="4357116"/>
              <a:ext cx="2008631" cy="40187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531095" y="4242816"/>
              <a:ext cx="2215896" cy="42412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02729" y="8667902"/>
              <a:ext cx="1645920" cy="464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081005" y="8669426"/>
              <a:ext cx="1340484" cy="4648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pc="-90"/>
              <a:t>Tidak </a:t>
            </a:r>
            <a:r>
              <a:rPr dirty="0" spc="-120"/>
              <a:t>ada </a:t>
            </a:r>
            <a:r>
              <a:rPr dirty="0" spc="-60"/>
              <a:t>tombol </a:t>
            </a:r>
            <a:r>
              <a:rPr dirty="0" spc="-95"/>
              <a:t>untuk </a:t>
            </a:r>
            <a:r>
              <a:rPr dirty="0" spc="-60"/>
              <a:t>kembali </a:t>
            </a:r>
            <a:r>
              <a:rPr dirty="0" spc="-120"/>
              <a:t>pada </a:t>
            </a:r>
            <a:r>
              <a:rPr dirty="0" spc="-125"/>
              <a:t>halaman </a:t>
            </a:r>
            <a:r>
              <a:rPr dirty="0" spc="-50"/>
              <a:t>setelah </a:t>
            </a:r>
            <a:r>
              <a:rPr dirty="0" spc="-90"/>
              <a:t>melakukan </a:t>
            </a:r>
            <a:r>
              <a:rPr dirty="0" spc="-80"/>
              <a:t>penilaian  </a:t>
            </a:r>
            <a:r>
              <a:rPr dirty="0" spc="-70"/>
              <a:t>(H3 </a:t>
            </a:r>
            <a:r>
              <a:rPr dirty="0" spc="-459"/>
              <a:t>: </a:t>
            </a:r>
            <a:r>
              <a:rPr dirty="0" spc="-105"/>
              <a:t>User </a:t>
            </a:r>
            <a:r>
              <a:rPr dirty="0" spc="-65"/>
              <a:t>Control </a:t>
            </a:r>
            <a:r>
              <a:rPr dirty="0" spc="-40"/>
              <a:t>&amp;</a:t>
            </a:r>
            <a:r>
              <a:rPr dirty="0" spc="405"/>
              <a:t> </a:t>
            </a:r>
            <a:r>
              <a:rPr dirty="0" spc="-110"/>
              <a:t>Freedom)</a:t>
            </a:r>
          </a:p>
          <a:p>
            <a:pPr marL="12700" marR="4606925">
              <a:lnSpc>
                <a:spcPct val="117900"/>
              </a:lnSpc>
              <a:spcBef>
                <a:spcPts val="145"/>
              </a:spcBef>
            </a:pPr>
            <a:r>
              <a:rPr dirty="0" sz="2900" spc="-130">
                <a:solidFill>
                  <a:srgbClr val="D98BD9"/>
                </a:solidFill>
              </a:rPr>
              <a:t>Perbaikan: </a:t>
            </a:r>
            <a:r>
              <a:rPr dirty="0" sz="2900" spc="-110">
                <a:solidFill>
                  <a:srgbClr val="D98BD9"/>
                </a:solidFill>
              </a:rPr>
              <a:t>Menambahkan </a:t>
            </a:r>
            <a:r>
              <a:rPr dirty="0" sz="2900" spc="-20">
                <a:solidFill>
                  <a:srgbClr val="D98BD9"/>
                </a:solidFill>
              </a:rPr>
              <a:t>tombol/shortcut </a:t>
            </a:r>
            <a:r>
              <a:rPr dirty="0" sz="2900" spc="-55">
                <a:solidFill>
                  <a:srgbClr val="D98BD9"/>
                </a:solidFill>
              </a:rPr>
              <a:t>kembali </a:t>
            </a:r>
            <a:r>
              <a:rPr dirty="0" sz="2900" spc="-135">
                <a:solidFill>
                  <a:srgbClr val="D98BD9"/>
                </a:solidFill>
              </a:rPr>
              <a:t>'X'  </a:t>
            </a:r>
            <a:r>
              <a:rPr dirty="0" sz="2900" spc="-90">
                <a:solidFill>
                  <a:srgbClr val="D98BD9"/>
                </a:solidFill>
              </a:rPr>
              <a:t>Prototype: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303071"/>
            <a:ext cx="16230600" cy="7955280"/>
            <a:chOff x="1028700" y="1303071"/>
            <a:chExt cx="16230600" cy="7955280"/>
          </a:xfrm>
        </p:grpSpPr>
        <p:sp>
          <p:nvSpPr>
            <p:cNvPr id="3" name="object 3"/>
            <p:cNvSpPr/>
            <p:nvPr/>
          </p:nvSpPr>
          <p:spPr>
            <a:xfrm>
              <a:off x="66780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08123" y="1303071"/>
              <a:ext cx="3075940" cy="417830"/>
            </a:xfrm>
            <a:custGeom>
              <a:avLst/>
              <a:gdLst/>
              <a:ahLst/>
              <a:cxnLst/>
              <a:rect l="l" t="t" r="r" b="b"/>
              <a:pathLst>
                <a:path w="3075940" h="417830">
                  <a:moveTo>
                    <a:pt x="2415312" y="0"/>
                  </a:moveTo>
                  <a:lnTo>
                    <a:pt x="655373" y="0"/>
                  </a:lnTo>
                  <a:lnTo>
                    <a:pt x="608789" y="1495"/>
                  </a:lnTo>
                  <a:lnTo>
                    <a:pt x="562094" y="6007"/>
                  </a:lnTo>
                  <a:lnTo>
                    <a:pt x="516317" y="13412"/>
                  </a:lnTo>
                  <a:lnTo>
                    <a:pt x="471553" y="23615"/>
                  </a:lnTo>
                  <a:lnTo>
                    <a:pt x="427898" y="36523"/>
                  </a:lnTo>
                  <a:lnTo>
                    <a:pt x="385446" y="52040"/>
                  </a:lnTo>
                  <a:lnTo>
                    <a:pt x="344292" y="70073"/>
                  </a:lnTo>
                  <a:lnTo>
                    <a:pt x="304532" y="90527"/>
                  </a:lnTo>
                  <a:lnTo>
                    <a:pt x="266260" y="113308"/>
                  </a:lnTo>
                  <a:lnTo>
                    <a:pt x="229572" y="138321"/>
                  </a:lnTo>
                  <a:lnTo>
                    <a:pt x="194561" y="165472"/>
                  </a:lnTo>
                  <a:lnTo>
                    <a:pt x="161325" y="194667"/>
                  </a:lnTo>
                  <a:lnTo>
                    <a:pt x="129956" y="225812"/>
                  </a:lnTo>
                  <a:lnTo>
                    <a:pt x="100551" y="258811"/>
                  </a:lnTo>
                  <a:lnTo>
                    <a:pt x="73205" y="293572"/>
                  </a:lnTo>
                  <a:lnTo>
                    <a:pt x="48012" y="329999"/>
                  </a:lnTo>
                  <a:lnTo>
                    <a:pt x="25068" y="367997"/>
                  </a:lnTo>
                  <a:lnTo>
                    <a:pt x="4467" y="407474"/>
                  </a:lnTo>
                  <a:lnTo>
                    <a:pt x="0" y="417524"/>
                  </a:lnTo>
                  <a:lnTo>
                    <a:pt x="3075707" y="417524"/>
                  </a:lnTo>
                  <a:lnTo>
                    <a:pt x="3033765" y="348111"/>
                  </a:lnTo>
                  <a:lnTo>
                    <a:pt x="3006326" y="306060"/>
                  </a:lnTo>
                  <a:lnTo>
                    <a:pt x="2976248" y="266326"/>
                  </a:lnTo>
                  <a:lnTo>
                    <a:pt x="2943683" y="228996"/>
                  </a:lnTo>
                  <a:lnTo>
                    <a:pt x="2908783" y="194157"/>
                  </a:lnTo>
                  <a:lnTo>
                    <a:pt x="2871702" y="161894"/>
                  </a:lnTo>
                  <a:lnTo>
                    <a:pt x="2832592" y="132294"/>
                  </a:lnTo>
                  <a:lnTo>
                    <a:pt x="2791604" y="105443"/>
                  </a:lnTo>
                  <a:lnTo>
                    <a:pt x="2748893" y="81428"/>
                  </a:lnTo>
                  <a:lnTo>
                    <a:pt x="2704610" y="60334"/>
                  </a:lnTo>
                  <a:lnTo>
                    <a:pt x="2658907" y="42249"/>
                  </a:lnTo>
                  <a:lnTo>
                    <a:pt x="2611938" y="27259"/>
                  </a:lnTo>
                  <a:lnTo>
                    <a:pt x="2563855" y="15449"/>
                  </a:lnTo>
                  <a:lnTo>
                    <a:pt x="2514810" y="6907"/>
                  </a:lnTo>
                  <a:lnTo>
                    <a:pt x="2464956" y="1718"/>
                  </a:lnTo>
                  <a:lnTo>
                    <a:pt x="2415312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083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90" h="220980">
                  <a:moveTo>
                    <a:pt x="1272829" y="0"/>
                  </a:moveTo>
                  <a:lnTo>
                    <a:pt x="345217" y="0"/>
                  </a:lnTo>
                  <a:lnTo>
                    <a:pt x="297678" y="2935"/>
                  </a:lnTo>
                  <a:lnTo>
                    <a:pt x="251652" y="11553"/>
                  </a:lnTo>
                  <a:lnTo>
                    <a:pt x="207758" y="25482"/>
                  </a:lnTo>
                  <a:lnTo>
                    <a:pt x="166354" y="44370"/>
                  </a:lnTo>
                  <a:lnTo>
                    <a:pt x="127795" y="67861"/>
                  </a:lnTo>
                  <a:lnTo>
                    <a:pt x="92438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3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3" y="28105"/>
                  </a:lnTo>
                  <a:lnTo>
                    <a:pt x="1370433" y="12682"/>
                  </a:lnTo>
                  <a:lnTo>
                    <a:pt x="1322238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158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604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89" h="220980">
                  <a:moveTo>
                    <a:pt x="1272829" y="0"/>
                  </a:moveTo>
                  <a:lnTo>
                    <a:pt x="345216" y="0"/>
                  </a:lnTo>
                  <a:lnTo>
                    <a:pt x="297678" y="2935"/>
                  </a:lnTo>
                  <a:lnTo>
                    <a:pt x="251651" y="11553"/>
                  </a:lnTo>
                  <a:lnTo>
                    <a:pt x="207758" y="25482"/>
                  </a:lnTo>
                  <a:lnTo>
                    <a:pt x="166353" y="44370"/>
                  </a:lnTo>
                  <a:lnTo>
                    <a:pt x="127795" y="67861"/>
                  </a:lnTo>
                  <a:lnTo>
                    <a:pt x="92437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2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2" y="28105"/>
                  </a:lnTo>
                  <a:lnTo>
                    <a:pt x="1370432" y="12682"/>
                  </a:lnTo>
                  <a:lnTo>
                    <a:pt x="1322237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4775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8700" y="1500009"/>
              <a:ext cx="16230600" cy="7758430"/>
            </a:xfrm>
            <a:custGeom>
              <a:avLst/>
              <a:gdLst/>
              <a:ahLst/>
              <a:cxnLst/>
              <a:rect l="l" t="t" r="r" b="b"/>
              <a:pathLst>
                <a:path w="16230600" h="7758430">
                  <a:moveTo>
                    <a:pt x="16230600" y="335521"/>
                  </a:moveTo>
                  <a:lnTo>
                    <a:pt x="16223780" y="293484"/>
                  </a:lnTo>
                  <a:lnTo>
                    <a:pt x="16204845" y="256921"/>
                  </a:lnTo>
                  <a:lnTo>
                    <a:pt x="16175978" y="228053"/>
                  </a:lnTo>
                  <a:lnTo>
                    <a:pt x="16166719" y="223266"/>
                  </a:lnTo>
                  <a:lnTo>
                    <a:pt x="16166719" y="335521"/>
                  </a:lnTo>
                  <a:lnTo>
                    <a:pt x="16166719" y="7625029"/>
                  </a:lnTo>
                  <a:lnTo>
                    <a:pt x="16161220" y="7651940"/>
                  </a:lnTo>
                  <a:lnTo>
                    <a:pt x="16146285" y="7673988"/>
                  </a:lnTo>
                  <a:lnTo>
                    <a:pt x="16124225" y="7688910"/>
                  </a:lnTo>
                  <a:lnTo>
                    <a:pt x="16097377" y="7694384"/>
                  </a:lnTo>
                  <a:lnTo>
                    <a:pt x="133261" y="7694384"/>
                  </a:lnTo>
                  <a:lnTo>
                    <a:pt x="106349" y="7688910"/>
                  </a:lnTo>
                  <a:lnTo>
                    <a:pt x="84302" y="7673988"/>
                  </a:lnTo>
                  <a:lnTo>
                    <a:pt x="69380" y="7651940"/>
                  </a:lnTo>
                  <a:lnTo>
                    <a:pt x="63906" y="7625029"/>
                  </a:lnTo>
                  <a:lnTo>
                    <a:pt x="63906" y="335521"/>
                  </a:lnTo>
                  <a:lnTo>
                    <a:pt x="69380" y="308622"/>
                  </a:lnTo>
                  <a:lnTo>
                    <a:pt x="84302" y="286575"/>
                  </a:lnTo>
                  <a:lnTo>
                    <a:pt x="106349" y="271665"/>
                  </a:lnTo>
                  <a:lnTo>
                    <a:pt x="133261" y="266179"/>
                  </a:lnTo>
                  <a:lnTo>
                    <a:pt x="16097377" y="266179"/>
                  </a:lnTo>
                  <a:lnTo>
                    <a:pt x="16124225" y="271665"/>
                  </a:lnTo>
                  <a:lnTo>
                    <a:pt x="16146285" y="286575"/>
                  </a:lnTo>
                  <a:lnTo>
                    <a:pt x="16161220" y="308622"/>
                  </a:lnTo>
                  <a:lnTo>
                    <a:pt x="16166719" y="335521"/>
                  </a:lnTo>
                  <a:lnTo>
                    <a:pt x="16166719" y="223266"/>
                  </a:lnTo>
                  <a:lnTo>
                    <a:pt x="16139414" y="209118"/>
                  </a:lnTo>
                  <a:lnTo>
                    <a:pt x="16097377" y="202298"/>
                  </a:lnTo>
                  <a:lnTo>
                    <a:pt x="1917776" y="202298"/>
                  </a:lnTo>
                  <a:lnTo>
                    <a:pt x="1906689" y="183921"/>
                  </a:lnTo>
                  <a:lnTo>
                    <a:pt x="1878393" y="143268"/>
                  </a:lnTo>
                  <a:lnTo>
                    <a:pt x="1845449" y="107061"/>
                  </a:lnTo>
                  <a:lnTo>
                    <a:pt x="1808378" y="75590"/>
                  </a:lnTo>
                  <a:lnTo>
                    <a:pt x="1767725" y="49174"/>
                  </a:lnTo>
                  <a:lnTo>
                    <a:pt x="1724012" y="28105"/>
                  </a:lnTo>
                  <a:lnTo>
                    <a:pt x="1677771" y="12674"/>
                  </a:lnTo>
                  <a:lnTo>
                    <a:pt x="1629537" y="3213"/>
                  </a:lnTo>
                  <a:lnTo>
                    <a:pt x="1580083" y="0"/>
                  </a:lnTo>
                  <a:lnTo>
                    <a:pt x="651687" y="0"/>
                  </a:lnTo>
                  <a:lnTo>
                    <a:pt x="604113" y="2933"/>
                  </a:lnTo>
                  <a:lnTo>
                    <a:pt x="558038" y="11557"/>
                  </a:lnTo>
                  <a:lnTo>
                    <a:pt x="514108" y="25476"/>
                  </a:lnTo>
                  <a:lnTo>
                    <a:pt x="472668" y="44373"/>
                  </a:lnTo>
                  <a:lnTo>
                    <a:pt x="434086" y="67856"/>
                  </a:lnTo>
                  <a:lnTo>
                    <a:pt x="398691" y="95592"/>
                  </a:lnTo>
                  <a:lnTo>
                    <a:pt x="366864" y="127228"/>
                  </a:lnTo>
                  <a:lnTo>
                    <a:pt x="338963" y="162407"/>
                  </a:lnTo>
                  <a:lnTo>
                    <a:pt x="315328" y="200761"/>
                  </a:lnTo>
                  <a:lnTo>
                    <a:pt x="314617" y="202298"/>
                  </a:lnTo>
                  <a:lnTo>
                    <a:pt x="133261" y="202298"/>
                  </a:lnTo>
                  <a:lnTo>
                    <a:pt x="91198" y="209118"/>
                  </a:lnTo>
                  <a:lnTo>
                    <a:pt x="54622" y="228053"/>
                  </a:lnTo>
                  <a:lnTo>
                    <a:pt x="25755" y="256921"/>
                  </a:lnTo>
                  <a:lnTo>
                    <a:pt x="6807" y="293484"/>
                  </a:lnTo>
                  <a:lnTo>
                    <a:pt x="0" y="335521"/>
                  </a:lnTo>
                  <a:lnTo>
                    <a:pt x="0" y="7625029"/>
                  </a:lnTo>
                  <a:lnTo>
                    <a:pt x="6807" y="7667091"/>
                  </a:lnTo>
                  <a:lnTo>
                    <a:pt x="25755" y="7703667"/>
                  </a:lnTo>
                  <a:lnTo>
                    <a:pt x="54622" y="7732535"/>
                  </a:lnTo>
                  <a:lnTo>
                    <a:pt x="91198" y="7751483"/>
                  </a:lnTo>
                  <a:lnTo>
                    <a:pt x="133261" y="7758290"/>
                  </a:lnTo>
                  <a:lnTo>
                    <a:pt x="16097377" y="7758290"/>
                  </a:lnTo>
                  <a:lnTo>
                    <a:pt x="16139414" y="7751483"/>
                  </a:lnTo>
                  <a:lnTo>
                    <a:pt x="16175978" y="7732535"/>
                  </a:lnTo>
                  <a:lnTo>
                    <a:pt x="16204845" y="7703667"/>
                  </a:lnTo>
                  <a:lnTo>
                    <a:pt x="16209645" y="7694384"/>
                  </a:lnTo>
                  <a:lnTo>
                    <a:pt x="16223780" y="7667091"/>
                  </a:lnTo>
                  <a:lnTo>
                    <a:pt x="16230600" y="7625029"/>
                  </a:lnTo>
                  <a:lnTo>
                    <a:pt x="16230600" y="335521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600058" y="1187576"/>
            <a:ext cx="16992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 b="1">
                <a:solidFill>
                  <a:srgbClr val="FDF8F3"/>
                </a:solidFill>
                <a:latin typeface="Arial"/>
                <a:cs typeface="Arial"/>
              </a:rPr>
              <a:t>Halaman</a:t>
            </a:r>
            <a:r>
              <a:rPr dirty="0" sz="2600" spc="-110" b="1">
                <a:solidFill>
                  <a:srgbClr val="FDF8F3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FDF8F3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3060" y="2238755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60" h="403860">
                <a:moveTo>
                  <a:pt x="201803" y="0"/>
                </a:moveTo>
                <a:lnTo>
                  <a:pt x="155634" y="5346"/>
                </a:lnTo>
                <a:lnTo>
                  <a:pt x="113198" y="20568"/>
                </a:lnTo>
                <a:lnTo>
                  <a:pt x="75723" y="44437"/>
                </a:lnTo>
                <a:lnTo>
                  <a:pt x="44437" y="75723"/>
                </a:lnTo>
                <a:lnTo>
                  <a:pt x="20568" y="113198"/>
                </a:lnTo>
                <a:lnTo>
                  <a:pt x="5346" y="155634"/>
                </a:lnTo>
                <a:lnTo>
                  <a:pt x="0" y="201802"/>
                </a:lnTo>
                <a:lnTo>
                  <a:pt x="5346" y="248065"/>
                </a:lnTo>
                <a:lnTo>
                  <a:pt x="20568" y="290568"/>
                </a:lnTo>
                <a:lnTo>
                  <a:pt x="44437" y="328089"/>
                </a:lnTo>
                <a:lnTo>
                  <a:pt x="75723" y="359402"/>
                </a:lnTo>
                <a:lnTo>
                  <a:pt x="113198" y="383285"/>
                </a:lnTo>
                <a:lnTo>
                  <a:pt x="155634" y="398512"/>
                </a:lnTo>
                <a:lnTo>
                  <a:pt x="201803" y="403860"/>
                </a:lnTo>
                <a:lnTo>
                  <a:pt x="248064" y="398512"/>
                </a:lnTo>
                <a:lnTo>
                  <a:pt x="290563" y="383285"/>
                </a:lnTo>
                <a:lnTo>
                  <a:pt x="328069" y="359402"/>
                </a:lnTo>
                <a:lnTo>
                  <a:pt x="359355" y="328089"/>
                </a:lnTo>
                <a:lnTo>
                  <a:pt x="381977" y="292480"/>
                </a:lnTo>
                <a:lnTo>
                  <a:pt x="201803" y="292480"/>
                </a:lnTo>
                <a:lnTo>
                  <a:pt x="166578" y="285313"/>
                </a:lnTo>
                <a:lnTo>
                  <a:pt x="137747" y="265811"/>
                </a:lnTo>
                <a:lnTo>
                  <a:pt x="118274" y="236974"/>
                </a:lnTo>
                <a:lnTo>
                  <a:pt x="111125" y="201802"/>
                </a:lnTo>
                <a:lnTo>
                  <a:pt x="118274" y="166578"/>
                </a:lnTo>
                <a:lnTo>
                  <a:pt x="137747" y="137747"/>
                </a:lnTo>
                <a:lnTo>
                  <a:pt x="166578" y="118274"/>
                </a:lnTo>
                <a:lnTo>
                  <a:pt x="201803" y="111125"/>
                </a:lnTo>
                <a:lnTo>
                  <a:pt x="381762" y="111125"/>
                </a:lnTo>
                <a:lnTo>
                  <a:pt x="359248" y="75723"/>
                </a:lnTo>
                <a:lnTo>
                  <a:pt x="327989" y="44437"/>
                </a:lnTo>
                <a:lnTo>
                  <a:pt x="290518" y="20568"/>
                </a:lnTo>
                <a:lnTo>
                  <a:pt x="248051" y="5346"/>
                </a:lnTo>
                <a:lnTo>
                  <a:pt x="201803" y="0"/>
                </a:lnTo>
                <a:close/>
              </a:path>
              <a:path w="403860" h="403860">
                <a:moveTo>
                  <a:pt x="381762" y="111125"/>
                </a:moveTo>
                <a:lnTo>
                  <a:pt x="201803" y="111125"/>
                </a:lnTo>
                <a:lnTo>
                  <a:pt x="237134" y="118274"/>
                </a:lnTo>
                <a:lnTo>
                  <a:pt x="265953" y="137747"/>
                </a:lnTo>
                <a:lnTo>
                  <a:pt x="285367" y="166578"/>
                </a:lnTo>
                <a:lnTo>
                  <a:pt x="292481" y="201802"/>
                </a:lnTo>
                <a:lnTo>
                  <a:pt x="285313" y="236974"/>
                </a:lnTo>
                <a:lnTo>
                  <a:pt x="265810" y="265811"/>
                </a:lnTo>
                <a:lnTo>
                  <a:pt x="236974" y="285313"/>
                </a:lnTo>
                <a:lnTo>
                  <a:pt x="201803" y="292480"/>
                </a:lnTo>
                <a:lnTo>
                  <a:pt x="381977" y="292480"/>
                </a:lnTo>
                <a:lnTo>
                  <a:pt x="383192" y="290568"/>
                </a:lnTo>
                <a:lnTo>
                  <a:pt x="398352" y="248065"/>
                </a:lnTo>
                <a:lnTo>
                  <a:pt x="403606" y="201802"/>
                </a:lnTo>
                <a:lnTo>
                  <a:pt x="398272" y="155634"/>
                </a:lnTo>
                <a:lnTo>
                  <a:pt x="383081" y="113198"/>
                </a:lnTo>
                <a:lnTo>
                  <a:pt x="381762" y="111125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pc="-90"/>
              <a:t>Tidak </a:t>
            </a:r>
            <a:r>
              <a:rPr dirty="0" spc="-120"/>
              <a:t>ada </a:t>
            </a:r>
            <a:r>
              <a:rPr dirty="0" spc="-60"/>
              <a:t>tombol </a:t>
            </a:r>
            <a:r>
              <a:rPr dirty="0" spc="-95"/>
              <a:t>untuk </a:t>
            </a:r>
            <a:r>
              <a:rPr dirty="0" spc="-80"/>
              <a:t>membatalkan </a:t>
            </a:r>
            <a:r>
              <a:rPr dirty="0" spc="-50"/>
              <a:t>setelah </a:t>
            </a:r>
            <a:r>
              <a:rPr dirty="0" spc="-75"/>
              <a:t>memilih </a:t>
            </a:r>
            <a:r>
              <a:rPr dirty="0" spc="-114"/>
              <a:t>bank </a:t>
            </a:r>
            <a:r>
              <a:rPr dirty="0" spc="-120"/>
              <a:t>pada </a:t>
            </a:r>
            <a:r>
              <a:rPr dirty="0" spc="-125"/>
              <a:t>proses  </a:t>
            </a:r>
            <a:r>
              <a:rPr dirty="0" spc="-110"/>
              <a:t>pembayaran </a:t>
            </a:r>
            <a:r>
              <a:rPr dirty="0" spc="-70"/>
              <a:t>(H3 </a:t>
            </a:r>
            <a:r>
              <a:rPr dirty="0" spc="-459"/>
              <a:t>: </a:t>
            </a:r>
            <a:r>
              <a:rPr dirty="0" spc="-105"/>
              <a:t>User </a:t>
            </a:r>
            <a:r>
              <a:rPr dirty="0" spc="-65"/>
              <a:t>Control </a:t>
            </a:r>
            <a:r>
              <a:rPr dirty="0" spc="-40"/>
              <a:t>&amp;</a:t>
            </a:r>
            <a:r>
              <a:rPr dirty="0" spc="630"/>
              <a:t> </a:t>
            </a:r>
            <a:r>
              <a:rPr dirty="0" spc="-110"/>
              <a:t>Freedom)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59000" y="3124555"/>
            <a:ext cx="9200515" cy="10801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900" spc="-130" b="1">
                <a:solidFill>
                  <a:srgbClr val="D98BD9"/>
                </a:solidFill>
                <a:latin typeface="Arial"/>
                <a:cs typeface="Arial"/>
              </a:rPr>
              <a:t>Perbaikan: </a:t>
            </a:r>
            <a:r>
              <a:rPr dirty="0" sz="2900" spc="-110" b="1">
                <a:solidFill>
                  <a:srgbClr val="D98BD9"/>
                </a:solidFill>
                <a:latin typeface="Arial"/>
                <a:cs typeface="Arial"/>
              </a:rPr>
              <a:t>Menambahkan </a:t>
            </a:r>
            <a:r>
              <a:rPr dirty="0" sz="2900" spc="-20" b="1">
                <a:solidFill>
                  <a:srgbClr val="D98BD9"/>
                </a:solidFill>
                <a:latin typeface="Arial"/>
                <a:cs typeface="Arial"/>
              </a:rPr>
              <a:t>tombol/shortcut </a:t>
            </a:r>
            <a:r>
              <a:rPr dirty="0" sz="2900" spc="-55" b="1">
                <a:solidFill>
                  <a:srgbClr val="D98BD9"/>
                </a:solidFill>
                <a:latin typeface="Arial"/>
                <a:cs typeface="Arial"/>
              </a:rPr>
              <a:t>kembali</a:t>
            </a:r>
            <a:r>
              <a:rPr dirty="0" sz="2900" spc="515" b="1">
                <a:solidFill>
                  <a:srgbClr val="D98BD9"/>
                </a:solidFill>
                <a:latin typeface="Arial"/>
                <a:cs typeface="Arial"/>
              </a:rPr>
              <a:t> </a:t>
            </a:r>
            <a:r>
              <a:rPr dirty="0" sz="2900" spc="-175" b="1">
                <a:solidFill>
                  <a:srgbClr val="D98BD9"/>
                </a:solidFill>
                <a:latin typeface="Arial"/>
                <a:cs typeface="Arial"/>
              </a:rPr>
              <a:t>‘</a:t>
            </a:r>
            <a:r>
              <a:rPr dirty="0" sz="2900" spc="-175">
                <a:solidFill>
                  <a:srgbClr val="D98BD9"/>
                </a:solidFill>
                <a:latin typeface="Times New Roman"/>
                <a:cs typeface="Times New Roman"/>
              </a:rPr>
              <a:t>←</a:t>
            </a:r>
            <a:r>
              <a:rPr dirty="0" sz="2900" spc="-175" b="1">
                <a:solidFill>
                  <a:srgbClr val="D98BD9"/>
                </a:solidFill>
                <a:latin typeface="Arial"/>
                <a:cs typeface="Arial"/>
              </a:rPr>
              <a:t>’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900" spc="-90" b="1">
                <a:solidFill>
                  <a:srgbClr val="D98BD9"/>
                </a:solidFill>
                <a:latin typeface="Arial"/>
                <a:cs typeface="Arial"/>
              </a:rPr>
              <a:t>Prototype:</a:t>
            </a:r>
            <a:endParaRPr sz="2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81216" y="3765803"/>
            <a:ext cx="5474335" cy="5100955"/>
            <a:chOff x="6681216" y="3765803"/>
            <a:chExt cx="5474335" cy="5100955"/>
          </a:xfrm>
        </p:grpSpPr>
        <p:sp>
          <p:nvSpPr>
            <p:cNvPr id="15" name="object 15"/>
            <p:cNvSpPr/>
            <p:nvPr/>
          </p:nvSpPr>
          <p:spPr>
            <a:xfrm>
              <a:off x="9425940" y="3782567"/>
              <a:ext cx="2729483" cy="4669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81216" y="3765803"/>
              <a:ext cx="2688335" cy="454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57237" y="8379840"/>
              <a:ext cx="1666875" cy="4724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223881" y="8393938"/>
              <a:ext cx="1362455" cy="472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52590" y="1500001"/>
            <a:ext cx="5141595" cy="220979"/>
            <a:chOff x="11952590" y="1500001"/>
            <a:chExt cx="5141595" cy="220979"/>
          </a:xfrm>
        </p:grpSpPr>
        <p:sp>
          <p:nvSpPr>
            <p:cNvPr id="3" name="object 3"/>
            <p:cNvSpPr/>
            <p:nvPr/>
          </p:nvSpPr>
          <p:spPr>
            <a:xfrm>
              <a:off x="154715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2004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093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8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5" y="11553"/>
                  </a:lnTo>
                  <a:lnTo>
                    <a:pt x="207934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2" y="107056"/>
                  </a:lnTo>
                  <a:lnTo>
                    <a:pt x="1502206" y="75593"/>
                  </a:lnTo>
                  <a:lnTo>
                    <a:pt x="1461551" y="49175"/>
                  </a:lnTo>
                  <a:lnTo>
                    <a:pt x="1417839" y="28105"/>
                  </a:lnTo>
                  <a:lnTo>
                    <a:pt x="1371599" y="12682"/>
                  </a:lnTo>
                  <a:lnTo>
                    <a:pt x="1323363" y="3208"/>
                  </a:lnTo>
                  <a:lnTo>
                    <a:pt x="1273908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9525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8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5" y="11553"/>
                  </a:lnTo>
                  <a:lnTo>
                    <a:pt x="207934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2" y="107056"/>
                  </a:lnTo>
                  <a:lnTo>
                    <a:pt x="1502206" y="75593"/>
                  </a:lnTo>
                  <a:lnTo>
                    <a:pt x="1461551" y="49175"/>
                  </a:lnTo>
                  <a:lnTo>
                    <a:pt x="1417839" y="28105"/>
                  </a:lnTo>
                  <a:lnTo>
                    <a:pt x="1371599" y="12682"/>
                  </a:lnTo>
                  <a:lnTo>
                    <a:pt x="1323363" y="3208"/>
                  </a:lnTo>
                  <a:lnTo>
                    <a:pt x="1273908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7718918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2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7" y="75593"/>
                </a:lnTo>
                <a:lnTo>
                  <a:pt x="1461552" y="49175"/>
                </a:lnTo>
                <a:lnTo>
                  <a:pt x="1417840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41342" y="1335263"/>
            <a:ext cx="2840355" cy="385445"/>
          </a:xfrm>
          <a:custGeom>
            <a:avLst/>
            <a:gdLst/>
            <a:ahLst/>
            <a:cxnLst/>
            <a:rect l="l" t="t" r="r" b="b"/>
            <a:pathLst>
              <a:path w="2840354" h="385444">
                <a:moveTo>
                  <a:pt x="2230096" y="0"/>
                </a:moveTo>
                <a:lnTo>
                  <a:pt x="605193" y="0"/>
                </a:lnTo>
                <a:lnTo>
                  <a:pt x="558326" y="1633"/>
                </a:lnTo>
                <a:lnTo>
                  <a:pt x="511576" y="6543"/>
                </a:lnTo>
                <a:lnTo>
                  <a:pt x="465846" y="14589"/>
                </a:lnTo>
                <a:lnTo>
                  <a:pt x="421249" y="25659"/>
                </a:lnTo>
                <a:lnTo>
                  <a:pt x="377897" y="39643"/>
                </a:lnTo>
                <a:lnTo>
                  <a:pt x="335902" y="56427"/>
                </a:lnTo>
                <a:lnTo>
                  <a:pt x="295378" y="75900"/>
                </a:lnTo>
                <a:lnTo>
                  <a:pt x="256438" y="97951"/>
                </a:lnTo>
                <a:lnTo>
                  <a:pt x="219193" y="122467"/>
                </a:lnTo>
                <a:lnTo>
                  <a:pt x="183756" y="149337"/>
                </a:lnTo>
                <a:lnTo>
                  <a:pt x="150240" y="178449"/>
                </a:lnTo>
                <a:lnTo>
                  <a:pt x="118759" y="209691"/>
                </a:lnTo>
                <a:lnTo>
                  <a:pt x="89423" y="242951"/>
                </a:lnTo>
                <a:lnTo>
                  <a:pt x="62347" y="278117"/>
                </a:lnTo>
                <a:lnTo>
                  <a:pt x="37643" y="315079"/>
                </a:lnTo>
                <a:lnTo>
                  <a:pt x="15423" y="353723"/>
                </a:lnTo>
                <a:lnTo>
                  <a:pt x="0" y="385332"/>
                </a:lnTo>
                <a:lnTo>
                  <a:pt x="2839929" y="385332"/>
                </a:lnTo>
                <a:lnTo>
                  <a:pt x="2801201" y="321271"/>
                </a:lnTo>
                <a:lnTo>
                  <a:pt x="2773961" y="279771"/>
                </a:lnTo>
                <a:lnTo>
                  <a:pt x="2743935" y="240733"/>
                </a:lnTo>
                <a:lnTo>
                  <a:pt x="2711296" y="204254"/>
                </a:lnTo>
                <a:lnTo>
                  <a:pt x="2676217" y="170434"/>
                </a:lnTo>
                <a:lnTo>
                  <a:pt x="2638872" y="139369"/>
                </a:lnTo>
                <a:lnTo>
                  <a:pt x="2599433" y="111158"/>
                </a:lnTo>
                <a:lnTo>
                  <a:pt x="2558075" y="85899"/>
                </a:lnTo>
                <a:lnTo>
                  <a:pt x="2514969" y="63690"/>
                </a:lnTo>
                <a:lnTo>
                  <a:pt x="2470291" y="44629"/>
                </a:lnTo>
                <a:lnTo>
                  <a:pt x="2424211" y="28814"/>
                </a:lnTo>
                <a:lnTo>
                  <a:pt x="2376905" y="16343"/>
                </a:lnTo>
                <a:lnTo>
                  <a:pt x="2328545" y="7313"/>
                </a:lnTo>
                <a:lnTo>
                  <a:pt x="2279303" y="1824"/>
                </a:lnTo>
                <a:lnTo>
                  <a:pt x="2230096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028700" y="1500001"/>
            <a:ext cx="16230600" cy="7758430"/>
            <a:chOff x="1028700" y="1500001"/>
            <a:chExt cx="16230600" cy="7758430"/>
          </a:xfrm>
        </p:grpSpPr>
        <p:sp>
          <p:nvSpPr>
            <p:cNvPr id="10" name="object 10"/>
            <p:cNvSpPr/>
            <p:nvPr/>
          </p:nvSpPr>
          <p:spPr>
            <a:xfrm>
              <a:off x="66780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083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90" h="220980">
                  <a:moveTo>
                    <a:pt x="1272829" y="0"/>
                  </a:moveTo>
                  <a:lnTo>
                    <a:pt x="345217" y="0"/>
                  </a:lnTo>
                  <a:lnTo>
                    <a:pt x="297678" y="2935"/>
                  </a:lnTo>
                  <a:lnTo>
                    <a:pt x="251652" y="11553"/>
                  </a:lnTo>
                  <a:lnTo>
                    <a:pt x="207758" y="25482"/>
                  </a:lnTo>
                  <a:lnTo>
                    <a:pt x="166354" y="44370"/>
                  </a:lnTo>
                  <a:lnTo>
                    <a:pt x="127795" y="67861"/>
                  </a:lnTo>
                  <a:lnTo>
                    <a:pt x="92438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3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3" y="28105"/>
                  </a:lnTo>
                  <a:lnTo>
                    <a:pt x="1370433" y="12682"/>
                  </a:lnTo>
                  <a:lnTo>
                    <a:pt x="1322238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58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604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89" h="220980">
                  <a:moveTo>
                    <a:pt x="1272829" y="0"/>
                  </a:moveTo>
                  <a:lnTo>
                    <a:pt x="345216" y="0"/>
                  </a:lnTo>
                  <a:lnTo>
                    <a:pt x="297678" y="2935"/>
                  </a:lnTo>
                  <a:lnTo>
                    <a:pt x="251651" y="11553"/>
                  </a:lnTo>
                  <a:lnTo>
                    <a:pt x="207758" y="25482"/>
                  </a:lnTo>
                  <a:lnTo>
                    <a:pt x="166353" y="44370"/>
                  </a:lnTo>
                  <a:lnTo>
                    <a:pt x="127795" y="67861"/>
                  </a:lnTo>
                  <a:lnTo>
                    <a:pt x="92437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2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2" y="28105"/>
                  </a:lnTo>
                  <a:lnTo>
                    <a:pt x="1370432" y="12682"/>
                  </a:lnTo>
                  <a:lnTo>
                    <a:pt x="1322237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4775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8700" y="1500009"/>
              <a:ext cx="16230600" cy="7758430"/>
            </a:xfrm>
            <a:custGeom>
              <a:avLst/>
              <a:gdLst/>
              <a:ahLst/>
              <a:cxnLst/>
              <a:rect l="l" t="t" r="r" b="b"/>
              <a:pathLst>
                <a:path w="16230600" h="7758430">
                  <a:moveTo>
                    <a:pt x="997966" y="940549"/>
                  </a:moveTo>
                  <a:lnTo>
                    <a:pt x="992632" y="894384"/>
                  </a:lnTo>
                  <a:lnTo>
                    <a:pt x="977430" y="851954"/>
                  </a:lnTo>
                  <a:lnTo>
                    <a:pt x="953604" y="814476"/>
                  </a:lnTo>
                  <a:lnTo>
                    <a:pt x="922337" y="783183"/>
                  </a:lnTo>
                  <a:lnTo>
                    <a:pt x="886841" y="760577"/>
                  </a:lnTo>
                  <a:lnTo>
                    <a:pt x="886841" y="940549"/>
                  </a:lnTo>
                  <a:lnTo>
                    <a:pt x="879665" y="975728"/>
                  </a:lnTo>
                  <a:lnTo>
                    <a:pt x="860158" y="1004557"/>
                  </a:lnTo>
                  <a:lnTo>
                    <a:pt x="831329" y="1024064"/>
                  </a:lnTo>
                  <a:lnTo>
                    <a:pt x="796163" y="1031227"/>
                  </a:lnTo>
                  <a:lnTo>
                    <a:pt x="760933" y="1024064"/>
                  </a:lnTo>
                  <a:lnTo>
                    <a:pt x="732104" y="1004557"/>
                  </a:lnTo>
                  <a:lnTo>
                    <a:pt x="712622" y="975728"/>
                  </a:lnTo>
                  <a:lnTo>
                    <a:pt x="705485" y="940549"/>
                  </a:lnTo>
                  <a:lnTo>
                    <a:pt x="712622" y="905332"/>
                  </a:lnTo>
                  <a:lnTo>
                    <a:pt x="732104" y="876503"/>
                  </a:lnTo>
                  <a:lnTo>
                    <a:pt x="760933" y="857021"/>
                  </a:lnTo>
                  <a:lnTo>
                    <a:pt x="796163" y="849871"/>
                  </a:lnTo>
                  <a:lnTo>
                    <a:pt x="831494" y="857021"/>
                  </a:lnTo>
                  <a:lnTo>
                    <a:pt x="860310" y="876503"/>
                  </a:lnTo>
                  <a:lnTo>
                    <a:pt x="879716" y="905332"/>
                  </a:lnTo>
                  <a:lnTo>
                    <a:pt x="886841" y="940549"/>
                  </a:lnTo>
                  <a:lnTo>
                    <a:pt x="886841" y="760577"/>
                  </a:lnTo>
                  <a:lnTo>
                    <a:pt x="884872" y="759320"/>
                  </a:lnTo>
                  <a:lnTo>
                    <a:pt x="842403" y="744105"/>
                  </a:lnTo>
                  <a:lnTo>
                    <a:pt x="796163" y="738746"/>
                  </a:lnTo>
                  <a:lnTo>
                    <a:pt x="749985" y="744105"/>
                  </a:lnTo>
                  <a:lnTo>
                    <a:pt x="707555" y="759320"/>
                  </a:lnTo>
                  <a:lnTo>
                    <a:pt x="670077" y="783183"/>
                  </a:lnTo>
                  <a:lnTo>
                    <a:pt x="638784" y="814476"/>
                  </a:lnTo>
                  <a:lnTo>
                    <a:pt x="614921" y="851954"/>
                  </a:lnTo>
                  <a:lnTo>
                    <a:pt x="599706" y="894384"/>
                  </a:lnTo>
                  <a:lnTo>
                    <a:pt x="594360" y="940549"/>
                  </a:lnTo>
                  <a:lnTo>
                    <a:pt x="599706" y="986815"/>
                  </a:lnTo>
                  <a:lnTo>
                    <a:pt x="614921" y="1029322"/>
                  </a:lnTo>
                  <a:lnTo>
                    <a:pt x="638784" y="1066838"/>
                  </a:lnTo>
                  <a:lnTo>
                    <a:pt x="670077" y="1098156"/>
                  </a:lnTo>
                  <a:lnTo>
                    <a:pt x="707555" y="1122032"/>
                  </a:lnTo>
                  <a:lnTo>
                    <a:pt x="749985" y="1137259"/>
                  </a:lnTo>
                  <a:lnTo>
                    <a:pt x="796163" y="1142606"/>
                  </a:lnTo>
                  <a:lnTo>
                    <a:pt x="842416" y="1137259"/>
                  </a:lnTo>
                  <a:lnTo>
                    <a:pt x="884910" y="1122032"/>
                  </a:lnTo>
                  <a:lnTo>
                    <a:pt x="922426" y="1098156"/>
                  </a:lnTo>
                  <a:lnTo>
                    <a:pt x="953706" y="1066838"/>
                  </a:lnTo>
                  <a:lnTo>
                    <a:pt x="976337" y="1031227"/>
                  </a:lnTo>
                  <a:lnTo>
                    <a:pt x="992708" y="986815"/>
                  </a:lnTo>
                  <a:lnTo>
                    <a:pt x="997966" y="940549"/>
                  </a:lnTo>
                  <a:close/>
                </a:path>
                <a:path w="16230600" h="7758430">
                  <a:moveTo>
                    <a:pt x="16230600" y="335521"/>
                  </a:moveTo>
                  <a:lnTo>
                    <a:pt x="16223780" y="293484"/>
                  </a:lnTo>
                  <a:lnTo>
                    <a:pt x="16204845" y="256921"/>
                  </a:lnTo>
                  <a:lnTo>
                    <a:pt x="16175978" y="228053"/>
                  </a:lnTo>
                  <a:lnTo>
                    <a:pt x="16166719" y="223266"/>
                  </a:lnTo>
                  <a:lnTo>
                    <a:pt x="16166719" y="335521"/>
                  </a:lnTo>
                  <a:lnTo>
                    <a:pt x="16166719" y="7625029"/>
                  </a:lnTo>
                  <a:lnTo>
                    <a:pt x="16161220" y="7651940"/>
                  </a:lnTo>
                  <a:lnTo>
                    <a:pt x="16146285" y="7673988"/>
                  </a:lnTo>
                  <a:lnTo>
                    <a:pt x="16124225" y="7688910"/>
                  </a:lnTo>
                  <a:lnTo>
                    <a:pt x="16097377" y="7694384"/>
                  </a:lnTo>
                  <a:lnTo>
                    <a:pt x="133261" y="7694384"/>
                  </a:lnTo>
                  <a:lnTo>
                    <a:pt x="106349" y="7688910"/>
                  </a:lnTo>
                  <a:lnTo>
                    <a:pt x="84302" y="7673988"/>
                  </a:lnTo>
                  <a:lnTo>
                    <a:pt x="69380" y="7651940"/>
                  </a:lnTo>
                  <a:lnTo>
                    <a:pt x="63906" y="7625029"/>
                  </a:lnTo>
                  <a:lnTo>
                    <a:pt x="63906" y="335521"/>
                  </a:lnTo>
                  <a:lnTo>
                    <a:pt x="69380" y="308622"/>
                  </a:lnTo>
                  <a:lnTo>
                    <a:pt x="84302" y="286575"/>
                  </a:lnTo>
                  <a:lnTo>
                    <a:pt x="106349" y="271665"/>
                  </a:lnTo>
                  <a:lnTo>
                    <a:pt x="133261" y="266179"/>
                  </a:lnTo>
                  <a:lnTo>
                    <a:pt x="16097377" y="266179"/>
                  </a:lnTo>
                  <a:lnTo>
                    <a:pt x="16124225" y="271665"/>
                  </a:lnTo>
                  <a:lnTo>
                    <a:pt x="16146285" y="286575"/>
                  </a:lnTo>
                  <a:lnTo>
                    <a:pt x="16161220" y="308622"/>
                  </a:lnTo>
                  <a:lnTo>
                    <a:pt x="16166719" y="335521"/>
                  </a:lnTo>
                  <a:lnTo>
                    <a:pt x="16166719" y="223266"/>
                  </a:lnTo>
                  <a:lnTo>
                    <a:pt x="16139414" y="209118"/>
                  </a:lnTo>
                  <a:lnTo>
                    <a:pt x="16097377" y="202298"/>
                  </a:lnTo>
                  <a:lnTo>
                    <a:pt x="1917776" y="202298"/>
                  </a:lnTo>
                  <a:lnTo>
                    <a:pt x="1906689" y="183921"/>
                  </a:lnTo>
                  <a:lnTo>
                    <a:pt x="1878393" y="143268"/>
                  </a:lnTo>
                  <a:lnTo>
                    <a:pt x="1845449" y="107061"/>
                  </a:lnTo>
                  <a:lnTo>
                    <a:pt x="1808378" y="75590"/>
                  </a:lnTo>
                  <a:lnTo>
                    <a:pt x="1767725" y="49174"/>
                  </a:lnTo>
                  <a:lnTo>
                    <a:pt x="1724012" y="28105"/>
                  </a:lnTo>
                  <a:lnTo>
                    <a:pt x="1677771" y="12674"/>
                  </a:lnTo>
                  <a:lnTo>
                    <a:pt x="1629537" y="3213"/>
                  </a:lnTo>
                  <a:lnTo>
                    <a:pt x="1580083" y="0"/>
                  </a:lnTo>
                  <a:lnTo>
                    <a:pt x="651687" y="0"/>
                  </a:lnTo>
                  <a:lnTo>
                    <a:pt x="604113" y="2933"/>
                  </a:lnTo>
                  <a:lnTo>
                    <a:pt x="558038" y="11557"/>
                  </a:lnTo>
                  <a:lnTo>
                    <a:pt x="514108" y="25476"/>
                  </a:lnTo>
                  <a:lnTo>
                    <a:pt x="472668" y="44373"/>
                  </a:lnTo>
                  <a:lnTo>
                    <a:pt x="434086" y="67856"/>
                  </a:lnTo>
                  <a:lnTo>
                    <a:pt x="398691" y="95592"/>
                  </a:lnTo>
                  <a:lnTo>
                    <a:pt x="366864" y="127228"/>
                  </a:lnTo>
                  <a:lnTo>
                    <a:pt x="338963" y="162407"/>
                  </a:lnTo>
                  <a:lnTo>
                    <a:pt x="315328" y="200761"/>
                  </a:lnTo>
                  <a:lnTo>
                    <a:pt x="314617" y="202298"/>
                  </a:lnTo>
                  <a:lnTo>
                    <a:pt x="133261" y="202298"/>
                  </a:lnTo>
                  <a:lnTo>
                    <a:pt x="91198" y="209118"/>
                  </a:lnTo>
                  <a:lnTo>
                    <a:pt x="54622" y="228053"/>
                  </a:lnTo>
                  <a:lnTo>
                    <a:pt x="25755" y="256921"/>
                  </a:lnTo>
                  <a:lnTo>
                    <a:pt x="6807" y="293484"/>
                  </a:lnTo>
                  <a:lnTo>
                    <a:pt x="0" y="335521"/>
                  </a:lnTo>
                  <a:lnTo>
                    <a:pt x="0" y="7625029"/>
                  </a:lnTo>
                  <a:lnTo>
                    <a:pt x="6807" y="7667091"/>
                  </a:lnTo>
                  <a:lnTo>
                    <a:pt x="25755" y="7703667"/>
                  </a:lnTo>
                  <a:lnTo>
                    <a:pt x="54622" y="7732535"/>
                  </a:lnTo>
                  <a:lnTo>
                    <a:pt x="91198" y="7751483"/>
                  </a:lnTo>
                  <a:lnTo>
                    <a:pt x="133261" y="7758290"/>
                  </a:lnTo>
                  <a:lnTo>
                    <a:pt x="16097377" y="7758290"/>
                  </a:lnTo>
                  <a:lnTo>
                    <a:pt x="16139414" y="7751483"/>
                  </a:lnTo>
                  <a:lnTo>
                    <a:pt x="16175978" y="7732535"/>
                  </a:lnTo>
                  <a:lnTo>
                    <a:pt x="16204845" y="7703667"/>
                  </a:lnTo>
                  <a:lnTo>
                    <a:pt x="16209645" y="7694384"/>
                  </a:lnTo>
                  <a:lnTo>
                    <a:pt x="16223780" y="7667091"/>
                  </a:lnTo>
                  <a:lnTo>
                    <a:pt x="16230600" y="7625029"/>
                  </a:lnTo>
                  <a:lnTo>
                    <a:pt x="16230600" y="335521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803383" y="1187576"/>
            <a:ext cx="16992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 b="1">
                <a:solidFill>
                  <a:srgbClr val="993399"/>
                </a:solidFill>
                <a:latin typeface="Arial"/>
                <a:cs typeface="Arial"/>
              </a:rPr>
              <a:t>Halaman</a:t>
            </a:r>
            <a:r>
              <a:rPr dirty="0" sz="2600" spc="-11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993399"/>
                </a:solidFill>
                <a:latin typeface="Arial"/>
                <a:cs typeface="Arial"/>
              </a:rPr>
              <a:t>8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59000" y="2027072"/>
            <a:ext cx="14137005" cy="21780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342265">
              <a:lnSpc>
                <a:spcPct val="115500"/>
              </a:lnSpc>
              <a:spcBef>
                <a:spcPts val="100"/>
              </a:spcBef>
            </a:pPr>
            <a:r>
              <a:rPr dirty="0" spc="-165"/>
              <a:t>Langkah </a:t>
            </a:r>
            <a:r>
              <a:rPr dirty="0" spc="-120"/>
              <a:t>langkah </a:t>
            </a:r>
            <a:r>
              <a:rPr dirty="0" spc="-90"/>
              <a:t>melakukan </a:t>
            </a:r>
            <a:r>
              <a:rPr dirty="0" spc="-120"/>
              <a:t>pemesanan </a:t>
            </a:r>
            <a:r>
              <a:rPr dirty="0" spc="-150"/>
              <a:t>masih </a:t>
            </a:r>
            <a:r>
              <a:rPr dirty="0" spc="-140"/>
              <a:t>kurang </a:t>
            </a:r>
            <a:r>
              <a:rPr dirty="0" spc="-65"/>
              <a:t>jelas (H1 </a:t>
            </a:r>
            <a:r>
              <a:rPr dirty="0" spc="-459"/>
              <a:t>: </a:t>
            </a:r>
            <a:r>
              <a:rPr dirty="0" spc="-40"/>
              <a:t>Visibility </a:t>
            </a:r>
            <a:r>
              <a:rPr dirty="0" spc="10"/>
              <a:t>of  </a:t>
            </a:r>
            <a:r>
              <a:rPr dirty="0" spc="-100"/>
              <a:t>System</a:t>
            </a:r>
            <a:r>
              <a:rPr dirty="0" spc="114"/>
              <a:t> </a:t>
            </a:r>
            <a:r>
              <a:rPr dirty="0" spc="-100"/>
              <a:t>status)</a:t>
            </a:r>
          </a:p>
          <a:p>
            <a:pPr marL="12700" marR="5080">
              <a:lnSpc>
                <a:spcPct val="117900"/>
              </a:lnSpc>
              <a:spcBef>
                <a:spcPts val="145"/>
              </a:spcBef>
            </a:pPr>
            <a:r>
              <a:rPr dirty="0" sz="2900" spc="-130">
                <a:solidFill>
                  <a:srgbClr val="D98BD9"/>
                </a:solidFill>
              </a:rPr>
              <a:t>Perbaikan: </a:t>
            </a:r>
            <a:r>
              <a:rPr dirty="0" sz="2900" spc="-110">
                <a:solidFill>
                  <a:srgbClr val="D98BD9"/>
                </a:solidFill>
              </a:rPr>
              <a:t>Menambahkan </a:t>
            </a:r>
            <a:r>
              <a:rPr dirty="0" sz="2900" spc="-45">
                <a:solidFill>
                  <a:srgbClr val="D98BD9"/>
                </a:solidFill>
              </a:rPr>
              <a:t>lebih </a:t>
            </a:r>
            <a:r>
              <a:rPr dirty="0" sz="2900" spc="-10">
                <a:solidFill>
                  <a:srgbClr val="D98BD9"/>
                </a:solidFill>
              </a:rPr>
              <a:t>detail </a:t>
            </a:r>
            <a:r>
              <a:rPr dirty="0" sz="2900" spc="-114">
                <a:solidFill>
                  <a:srgbClr val="D98BD9"/>
                </a:solidFill>
              </a:rPr>
              <a:t>langkah-langkah </a:t>
            </a:r>
            <a:r>
              <a:rPr dirty="0" sz="2900" spc="-90">
                <a:solidFill>
                  <a:srgbClr val="D98BD9"/>
                </a:solidFill>
              </a:rPr>
              <a:t>dalam </a:t>
            </a:r>
            <a:r>
              <a:rPr dirty="0" sz="2900" spc="-80">
                <a:solidFill>
                  <a:srgbClr val="D98BD9"/>
                </a:solidFill>
              </a:rPr>
              <a:t>melakukan </a:t>
            </a:r>
            <a:r>
              <a:rPr dirty="0" sz="2900" spc="-110">
                <a:solidFill>
                  <a:srgbClr val="D98BD9"/>
                </a:solidFill>
              </a:rPr>
              <a:t>pemesanan  </a:t>
            </a:r>
            <a:r>
              <a:rPr dirty="0" sz="2900" spc="-90">
                <a:solidFill>
                  <a:srgbClr val="D98BD9"/>
                </a:solidFill>
              </a:rPr>
              <a:t>Prototype:</a:t>
            </a:r>
            <a:endParaRPr sz="2900"/>
          </a:p>
        </p:txBody>
      </p:sp>
      <p:grpSp>
        <p:nvGrpSpPr>
          <p:cNvPr id="18" name="object 18"/>
          <p:cNvGrpSpPr/>
          <p:nvPr/>
        </p:nvGrpSpPr>
        <p:grpSpPr>
          <a:xfrm>
            <a:off x="1824227" y="4553711"/>
            <a:ext cx="15302865" cy="4523105"/>
            <a:chOff x="1824227" y="4553711"/>
            <a:chExt cx="15302865" cy="4523105"/>
          </a:xfrm>
        </p:grpSpPr>
        <p:sp>
          <p:nvSpPr>
            <p:cNvPr id="19" name="object 19"/>
            <p:cNvSpPr/>
            <p:nvPr/>
          </p:nvSpPr>
          <p:spPr>
            <a:xfrm>
              <a:off x="7548372" y="4796027"/>
              <a:ext cx="9578340" cy="3215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24227" y="4553711"/>
              <a:ext cx="5503164" cy="3980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46829" y="8561222"/>
              <a:ext cx="1818639" cy="515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718671" y="8495106"/>
              <a:ext cx="1485392" cy="5154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09306" y="1500001"/>
            <a:ext cx="3985260" cy="220979"/>
            <a:chOff x="13109306" y="1500001"/>
            <a:chExt cx="3985260" cy="220979"/>
          </a:xfrm>
        </p:grpSpPr>
        <p:sp>
          <p:nvSpPr>
            <p:cNvPr id="3" name="object 3"/>
            <p:cNvSpPr/>
            <p:nvPr/>
          </p:nvSpPr>
          <p:spPr>
            <a:xfrm>
              <a:off x="154715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200490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0930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8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5" y="11553"/>
                  </a:lnTo>
                  <a:lnTo>
                    <a:pt x="207934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2" y="107056"/>
                  </a:lnTo>
                  <a:lnTo>
                    <a:pt x="1502206" y="75593"/>
                  </a:lnTo>
                  <a:lnTo>
                    <a:pt x="1461551" y="49175"/>
                  </a:lnTo>
                  <a:lnTo>
                    <a:pt x="1417839" y="28105"/>
                  </a:lnTo>
                  <a:lnTo>
                    <a:pt x="1371599" y="12682"/>
                  </a:lnTo>
                  <a:lnTo>
                    <a:pt x="1323363" y="3208"/>
                  </a:lnTo>
                  <a:lnTo>
                    <a:pt x="1273908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811626" y="1500001"/>
            <a:ext cx="1623060" cy="220979"/>
          </a:xfrm>
          <a:custGeom>
            <a:avLst/>
            <a:gdLst/>
            <a:ahLst/>
            <a:cxnLst/>
            <a:rect l="l" t="t" r="r" b="b"/>
            <a:pathLst>
              <a:path w="1623059" h="220980">
                <a:moveTo>
                  <a:pt x="1273909" y="0"/>
                </a:moveTo>
                <a:lnTo>
                  <a:pt x="345515" y="0"/>
                </a:lnTo>
                <a:lnTo>
                  <a:pt x="297931" y="2935"/>
                </a:lnTo>
                <a:lnTo>
                  <a:pt x="251866" y="11553"/>
                </a:lnTo>
                <a:lnTo>
                  <a:pt x="207935" y="25483"/>
                </a:lnTo>
                <a:lnTo>
                  <a:pt x="166495" y="44370"/>
                </a:lnTo>
                <a:lnTo>
                  <a:pt x="127903" y="67861"/>
                </a:lnTo>
                <a:lnTo>
                  <a:pt x="92516" y="95600"/>
                </a:lnTo>
                <a:lnTo>
                  <a:pt x="60690" y="127233"/>
                </a:lnTo>
                <a:lnTo>
                  <a:pt x="32782" y="162406"/>
                </a:lnTo>
                <a:lnTo>
                  <a:pt x="9148" y="200764"/>
                </a:lnTo>
                <a:lnTo>
                  <a:pt x="0" y="220594"/>
                </a:lnTo>
                <a:lnTo>
                  <a:pt x="1622654" y="220594"/>
                </a:lnTo>
                <a:lnTo>
                  <a:pt x="1600518" y="183920"/>
                </a:lnTo>
                <a:lnTo>
                  <a:pt x="1572220" y="143266"/>
                </a:lnTo>
                <a:lnTo>
                  <a:pt x="1539273" y="107056"/>
                </a:lnTo>
                <a:lnTo>
                  <a:pt x="1502206" y="75593"/>
                </a:lnTo>
                <a:lnTo>
                  <a:pt x="1461552" y="49175"/>
                </a:lnTo>
                <a:lnTo>
                  <a:pt x="1417839" y="28105"/>
                </a:lnTo>
                <a:lnTo>
                  <a:pt x="1371600" y="12682"/>
                </a:lnTo>
                <a:lnTo>
                  <a:pt x="1323364" y="3208"/>
                </a:lnTo>
                <a:lnTo>
                  <a:pt x="1273909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43111" y="1325794"/>
            <a:ext cx="2906395" cy="394970"/>
          </a:xfrm>
          <a:custGeom>
            <a:avLst/>
            <a:gdLst/>
            <a:ahLst/>
            <a:cxnLst/>
            <a:rect l="l" t="t" r="r" b="b"/>
            <a:pathLst>
              <a:path w="2906394" h="394969">
                <a:moveTo>
                  <a:pt x="2282272" y="0"/>
                </a:moveTo>
                <a:lnTo>
                  <a:pt x="619328" y="0"/>
                </a:lnTo>
                <a:lnTo>
                  <a:pt x="571384" y="1673"/>
                </a:lnTo>
                <a:lnTo>
                  <a:pt x="523541" y="6703"/>
                </a:lnTo>
                <a:lnTo>
                  <a:pt x="476742" y="14947"/>
                </a:lnTo>
                <a:lnTo>
                  <a:pt x="431101" y="26289"/>
                </a:lnTo>
                <a:lnTo>
                  <a:pt x="386735" y="40616"/>
                </a:lnTo>
                <a:lnTo>
                  <a:pt x="343759" y="57813"/>
                </a:lnTo>
                <a:lnTo>
                  <a:pt x="302287" y="77765"/>
                </a:lnTo>
                <a:lnTo>
                  <a:pt x="262435" y="100357"/>
                </a:lnTo>
                <a:lnTo>
                  <a:pt x="224319" y="125476"/>
                </a:lnTo>
                <a:lnTo>
                  <a:pt x="188054" y="153006"/>
                </a:lnTo>
                <a:lnTo>
                  <a:pt x="153754" y="182833"/>
                </a:lnTo>
                <a:lnTo>
                  <a:pt x="121536" y="214843"/>
                </a:lnTo>
                <a:lnTo>
                  <a:pt x="91515" y="248921"/>
                </a:lnTo>
                <a:lnTo>
                  <a:pt x="63806" y="284952"/>
                </a:lnTo>
                <a:lnTo>
                  <a:pt x="38524" y="322821"/>
                </a:lnTo>
                <a:lnTo>
                  <a:pt x="15784" y="362415"/>
                </a:lnTo>
                <a:lnTo>
                  <a:pt x="0" y="394801"/>
                </a:lnTo>
                <a:lnTo>
                  <a:pt x="2906348" y="394801"/>
                </a:lnTo>
                <a:lnTo>
                  <a:pt x="2866715" y="329165"/>
                </a:lnTo>
                <a:lnTo>
                  <a:pt x="2838838" y="286645"/>
                </a:lnTo>
                <a:lnTo>
                  <a:pt x="2808109" y="246648"/>
                </a:lnTo>
                <a:lnTo>
                  <a:pt x="2774707" y="209273"/>
                </a:lnTo>
                <a:lnTo>
                  <a:pt x="2738808" y="174621"/>
                </a:lnTo>
                <a:lnTo>
                  <a:pt x="2700589" y="142793"/>
                </a:lnTo>
                <a:lnTo>
                  <a:pt x="2660228" y="113889"/>
                </a:lnTo>
                <a:lnTo>
                  <a:pt x="2617902" y="88010"/>
                </a:lnTo>
                <a:lnTo>
                  <a:pt x="2573789" y="65255"/>
                </a:lnTo>
                <a:lnTo>
                  <a:pt x="2528065" y="45725"/>
                </a:lnTo>
                <a:lnTo>
                  <a:pt x="2480908" y="29521"/>
                </a:lnTo>
                <a:lnTo>
                  <a:pt x="2432495" y="16744"/>
                </a:lnTo>
                <a:lnTo>
                  <a:pt x="2383004" y="7492"/>
                </a:lnTo>
                <a:lnTo>
                  <a:pt x="2332611" y="1868"/>
                </a:lnTo>
                <a:lnTo>
                  <a:pt x="2282272" y="0"/>
                </a:lnTo>
                <a:close/>
              </a:path>
            </a:pathLst>
          </a:custGeom>
          <a:solidFill>
            <a:srgbClr val="D98B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028700" y="1500001"/>
            <a:ext cx="16230600" cy="7758430"/>
            <a:chOff x="1028700" y="1500001"/>
            <a:chExt cx="16230600" cy="7758430"/>
          </a:xfrm>
        </p:grpSpPr>
        <p:sp>
          <p:nvSpPr>
            <p:cNvPr id="9" name="object 9"/>
            <p:cNvSpPr/>
            <p:nvPr/>
          </p:nvSpPr>
          <p:spPr>
            <a:xfrm>
              <a:off x="771891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2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7" y="75593"/>
                  </a:lnTo>
                  <a:lnTo>
                    <a:pt x="1461552" y="49175"/>
                  </a:lnTo>
                  <a:lnTo>
                    <a:pt x="1417840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780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59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083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90" h="220980">
                  <a:moveTo>
                    <a:pt x="1272829" y="0"/>
                  </a:moveTo>
                  <a:lnTo>
                    <a:pt x="345217" y="0"/>
                  </a:lnTo>
                  <a:lnTo>
                    <a:pt x="297678" y="2935"/>
                  </a:lnTo>
                  <a:lnTo>
                    <a:pt x="251652" y="11553"/>
                  </a:lnTo>
                  <a:lnTo>
                    <a:pt x="207758" y="25482"/>
                  </a:lnTo>
                  <a:lnTo>
                    <a:pt x="166354" y="44370"/>
                  </a:lnTo>
                  <a:lnTo>
                    <a:pt x="127795" y="67861"/>
                  </a:lnTo>
                  <a:lnTo>
                    <a:pt x="92438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3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3" y="28105"/>
                  </a:lnTo>
                  <a:lnTo>
                    <a:pt x="1370433" y="12682"/>
                  </a:lnTo>
                  <a:lnTo>
                    <a:pt x="1322238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5826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60489" y="1500001"/>
              <a:ext cx="1621790" cy="220979"/>
            </a:xfrm>
            <a:custGeom>
              <a:avLst/>
              <a:gdLst/>
              <a:ahLst/>
              <a:cxnLst/>
              <a:rect l="l" t="t" r="r" b="b"/>
              <a:pathLst>
                <a:path w="1621789" h="220980">
                  <a:moveTo>
                    <a:pt x="1272829" y="0"/>
                  </a:moveTo>
                  <a:lnTo>
                    <a:pt x="345216" y="0"/>
                  </a:lnTo>
                  <a:lnTo>
                    <a:pt x="297678" y="2935"/>
                  </a:lnTo>
                  <a:lnTo>
                    <a:pt x="251651" y="11553"/>
                  </a:lnTo>
                  <a:lnTo>
                    <a:pt x="207758" y="25482"/>
                  </a:lnTo>
                  <a:lnTo>
                    <a:pt x="166353" y="44370"/>
                  </a:lnTo>
                  <a:lnTo>
                    <a:pt x="127795" y="67861"/>
                  </a:lnTo>
                  <a:lnTo>
                    <a:pt x="92437" y="95600"/>
                  </a:lnTo>
                  <a:lnTo>
                    <a:pt x="60639" y="127233"/>
                  </a:lnTo>
                  <a:lnTo>
                    <a:pt x="32754" y="162406"/>
                  </a:lnTo>
                  <a:lnTo>
                    <a:pt x="9141" y="200764"/>
                  </a:lnTo>
                  <a:lnTo>
                    <a:pt x="0" y="220594"/>
                  </a:lnTo>
                  <a:lnTo>
                    <a:pt x="1621273" y="220594"/>
                  </a:lnTo>
                  <a:lnTo>
                    <a:pt x="1599156" y="183920"/>
                  </a:lnTo>
                  <a:lnTo>
                    <a:pt x="1570882" y="143266"/>
                  </a:lnTo>
                  <a:lnTo>
                    <a:pt x="1537962" y="107056"/>
                  </a:lnTo>
                  <a:lnTo>
                    <a:pt x="1500928" y="75592"/>
                  </a:lnTo>
                  <a:lnTo>
                    <a:pt x="1460308" y="49175"/>
                  </a:lnTo>
                  <a:lnTo>
                    <a:pt x="1416632" y="28105"/>
                  </a:lnTo>
                  <a:lnTo>
                    <a:pt x="1370432" y="12682"/>
                  </a:lnTo>
                  <a:lnTo>
                    <a:pt x="1322237" y="3208"/>
                  </a:lnTo>
                  <a:lnTo>
                    <a:pt x="1272829" y="0"/>
                  </a:lnTo>
                  <a:close/>
                </a:path>
              </a:pathLst>
            </a:custGeom>
            <a:solidFill>
              <a:srgbClr val="D98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47758" y="1500001"/>
              <a:ext cx="1623060" cy="220979"/>
            </a:xfrm>
            <a:custGeom>
              <a:avLst/>
              <a:gdLst/>
              <a:ahLst/>
              <a:cxnLst/>
              <a:rect l="l" t="t" r="r" b="b"/>
              <a:pathLst>
                <a:path w="1623060" h="220980">
                  <a:moveTo>
                    <a:pt x="1273909" y="0"/>
                  </a:moveTo>
                  <a:lnTo>
                    <a:pt x="345515" y="0"/>
                  </a:lnTo>
                  <a:lnTo>
                    <a:pt x="297931" y="2935"/>
                  </a:lnTo>
                  <a:lnTo>
                    <a:pt x="251866" y="11553"/>
                  </a:lnTo>
                  <a:lnTo>
                    <a:pt x="207935" y="25483"/>
                  </a:lnTo>
                  <a:lnTo>
                    <a:pt x="166495" y="44370"/>
                  </a:lnTo>
                  <a:lnTo>
                    <a:pt x="127903" y="67861"/>
                  </a:lnTo>
                  <a:lnTo>
                    <a:pt x="92516" y="95600"/>
                  </a:lnTo>
                  <a:lnTo>
                    <a:pt x="60690" y="127233"/>
                  </a:lnTo>
                  <a:lnTo>
                    <a:pt x="32782" y="162406"/>
                  </a:lnTo>
                  <a:lnTo>
                    <a:pt x="9148" y="200764"/>
                  </a:lnTo>
                  <a:lnTo>
                    <a:pt x="0" y="220594"/>
                  </a:lnTo>
                  <a:lnTo>
                    <a:pt x="1622654" y="220594"/>
                  </a:lnTo>
                  <a:lnTo>
                    <a:pt x="1600518" y="183920"/>
                  </a:lnTo>
                  <a:lnTo>
                    <a:pt x="1572220" y="143266"/>
                  </a:lnTo>
                  <a:lnTo>
                    <a:pt x="1539273" y="107056"/>
                  </a:lnTo>
                  <a:lnTo>
                    <a:pt x="1502206" y="75593"/>
                  </a:lnTo>
                  <a:lnTo>
                    <a:pt x="1461552" y="49175"/>
                  </a:lnTo>
                  <a:lnTo>
                    <a:pt x="1417839" y="28105"/>
                  </a:lnTo>
                  <a:lnTo>
                    <a:pt x="1371600" y="12682"/>
                  </a:lnTo>
                  <a:lnTo>
                    <a:pt x="1323364" y="3208"/>
                  </a:lnTo>
                  <a:lnTo>
                    <a:pt x="1273909" y="0"/>
                  </a:lnTo>
                  <a:close/>
                </a:path>
              </a:pathLst>
            </a:custGeom>
            <a:solidFill>
              <a:srgbClr val="F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8700" y="1500009"/>
              <a:ext cx="16230600" cy="7758430"/>
            </a:xfrm>
            <a:custGeom>
              <a:avLst/>
              <a:gdLst/>
              <a:ahLst/>
              <a:cxnLst/>
              <a:rect l="l" t="t" r="r" b="b"/>
              <a:pathLst>
                <a:path w="16230600" h="7758430">
                  <a:moveTo>
                    <a:pt x="16230600" y="335521"/>
                  </a:moveTo>
                  <a:lnTo>
                    <a:pt x="16223780" y="293484"/>
                  </a:lnTo>
                  <a:lnTo>
                    <a:pt x="16204845" y="256921"/>
                  </a:lnTo>
                  <a:lnTo>
                    <a:pt x="16175978" y="228053"/>
                  </a:lnTo>
                  <a:lnTo>
                    <a:pt x="16166719" y="223266"/>
                  </a:lnTo>
                  <a:lnTo>
                    <a:pt x="16166719" y="335521"/>
                  </a:lnTo>
                  <a:lnTo>
                    <a:pt x="16166719" y="7625029"/>
                  </a:lnTo>
                  <a:lnTo>
                    <a:pt x="16161220" y="7651940"/>
                  </a:lnTo>
                  <a:lnTo>
                    <a:pt x="16146285" y="7673988"/>
                  </a:lnTo>
                  <a:lnTo>
                    <a:pt x="16124225" y="7688910"/>
                  </a:lnTo>
                  <a:lnTo>
                    <a:pt x="16097377" y="7694384"/>
                  </a:lnTo>
                  <a:lnTo>
                    <a:pt x="133261" y="7694384"/>
                  </a:lnTo>
                  <a:lnTo>
                    <a:pt x="106349" y="7688910"/>
                  </a:lnTo>
                  <a:lnTo>
                    <a:pt x="84302" y="7673988"/>
                  </a:lnTo>
                  <a:lnTo>
                    <a:pt x="69380" y="7651940"/>
                  </a:lnTo>
                  <a:lnTo>
                    <a:pt x="63906" y="7625029"/>
                  </a:lnTo>
                  <a:lnTo>
                    <a:pt x="63906" y="335521"/>
                  </a:lnTo>
                  <a:lnTo>
                    <a:pt x="69380" y="308622"/>
                  </a:lnTo>
                  <a:lnTo>
                    <a:pt x="84302" y="286575"/>
                  </a:lnTo>
                  <a:lnTo>
                    <a:pt x="106349" y="271665"/>
                  </a:lnTo>
                  <a:lnTo>
                    <a:pt x="133261" y="266179"/>
                  </a:lnTo>
                  <a:lnTo>
                    <a:pt x="16097377" y="266179"/>
                  </a:lnTo>
                  <a:lnTo>
                    <a:pt x="16124225" y="271665"/>
                  </a:lnTo>
                  <a:lnTo>
                    <a:pt x="16146285" y="286575"/>
                  </a:lnTo>
                  <a:lnTo>
                    <a:pt x="16161220" y="308622"/>
                  </a:lnTo>
                  <a:lnTo>
                    <a:pt x="16166719" y="335521"/>
                  </a:lnTo>
                  <a:lnTo>
                    <a:pt x="16166719" y="223266"/>
                  </a:lnTo>
                  <a:lnTo>
                    <a:pt x="16139414" y="209118"/>
                  </a:lnTo>
                  <a:lnTo>
                    <a:pt x="16097377" y="202298"/>
                  </a:lnTo>
                  <a:lnTo>
                    <a:pt x="1917776" y="202298"/>
                  </a:lnTo>
                  <a:lnTo>
                    <a:pt x="1906689" y="183921"/>
                  </a:lnTo>
                  <a:lnTo>
                    <a:pt x="1878393" y="143268"/>
                  </a:lnTo>
                  <a:lnTo>
                    <a:pt x="1845449" y="107061"/>
                  </a:lnTo>
                  <a:lnTo>
                    <a:pt x="1808378" y="75590"/>
                  </a:lnTo>
                  <a:lnTo>
                    <a:pt x="1767725" y="49174"/>
                  </a:lnTo>
                  <a:lnTo>
                    <a:pt x="1724012" y="28105"/>
                  </a:lnTo>
                  <a:lnTo>
                    <a:pt x="1677771" y="12674"/>
                  </a:lnTo>
                  <a:lnTo>
                    <a:pt x="1629537" y="3213"/>
                  </a:lnTo>
                  <a:lnTo>
                    <a:pt x="1580083" y="0"/>
                  </a:lnTo>
                  <a:lnTo>
                    <a:pt x="651687" y="0"/>
                  </a:lnTo>
                  <a:lnTo>
                    <a:pt x="604113" y="2933"/>
                  </a:lnTo>
                  <a:lnTo>
                    <a:pt x="558038" y="11557"/>
                  </a:lnTo>
                  <a:lnTo>
                    <a:pt x="514108" y="25476"/>
                  </a:lnTo>
                  <a:lnTo>
                    <a:pt x="472668" y="44373"/>
                  </a:lnTo>
                  <a:lnTo>
                    <a:pt x="434086" y="67856"/>
                  </a:lnTo>
                  <a:lnTo>
                    <a:pt x="398691" y="95592"/>
                  </a:lnTo>
                  <a:lnTo>
                    <a:pt x="366864" y="127228"/>
                  </a:lnTo>
                  <a:lnTo>
                    <a:pt x="338963" y="162407"/>
                  </a:lnTo>
                  <a:lnTo>
                    <a:pt x="315328" y="200761"/>
                  </a:lnTo>
                  <a:lnTo>
                    <a:pt x="314617" y="202298"/>
                  </a:lnTo>
                  <a:lnTo>
                    <a:pt x="133261" y="202298"/>
                  </a:lnTo>
                  <a:lnTo>
                    <a:pt x="91198" y="209118"/>
                  </a:lnTo>
                  <a:lnTo>
                    <a:pt x="54622" y="228053"/>
                  </a:lnTo>
                  <a:lnTo>
                    <a:pt x="25755" y="256921"/>
                  </a:lnTo>
                  <a:lnTo>
                    <a:pt x="6807" y="293484"/>
                  </a:lnTo>
                  <a:lnTo>
                    <a:pt x="0" y="335521"/>
                  </a:lnTo>
                  <a:lnTo>
                    <a:pt x="0" y="7625029"/>
                  </a:lnTo>
                  <a:lnTo>
                    <a:pt x="6807" y="7667091"/>
                  </a:lnTo>
                  <a:lnTo>
                    <a:pt x="25755" y="7703667"/>
                  </a:lnTo>
                  <a:lnTo>
                    <a:pt x="54622" y="7732535"/>
                  </a:lnTo>
                  <a:lnTo>
                    <a:pt x="91198" y="7751483"/>
                  </a:lnTo>
                  <a:lnTo>
                    <a:pt x="133261" y="7758290"/>
                  </a:lnTo>
                  <a:lnTo>
                    <a:pt x="16097377" y="7758290"/>
                  </a:lnTo>
                  <a:lnTo>
                    <a:pt x="16139414" y="7751483"/>
                  </a:lnTo>
                  <a:lnTo>
                    <a:pt x="16175978" y="7732535"/>
                  </a:lnTo>
                  <a:lnTo>
                    <a:pt x="16204845" y="7703667"/>
                  </a:lnTo>
                  <a:lnTo>
                    <a:pt x="16209645" y="7694384"/>
                  </a:lnTo>
                  <a:lnTo>
                    <a:pt x="16223780" y="7667091"/>
                  </a:lnTo>
                  <a:lnTo>
                    <a:pt x="16230600" y="7625029"/>
                  </a:lnTo>
                  <a:lnTo>
                    <a:pt x="16230600" y="335521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068050" y="1187576"/>
            <a:ext cx="16992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 b="1">
                <a:solidFill>
                  <a:srgbClr val="993399"/>
                </a:solidFill>
                <a:latin typeface="Arial"/>
                <a:cs typeface="Arial"/>
              </a:rPr>
              <a:t>Halaman</a:t>
            </a:r>
            <a:r>
              <a:rPr dirty="0" sz="2600" spc="-110" b="1">
                <a:solidFill>
                  <a:srgbClr val="993399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993399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pc="-90"/>
              <a:t>Tidak </a:t>
            </a:r>
            <a:r>
              <a:rPr dirty="0" spc="-120"/>
              <a:t>ada </a:t>
            </a:r>
            <a:r>
              <a:rPr dirty="0" spc="-60"/>
              <a:t>tombol </a:t>
            </a:r>
            <a:r>
              <a:rPr dirty="0" spc="-90"/>
              <a:t>konfirmasi </a:t>
            </a:r>
            <a:r>
              <a:rPr dirty="0" spc="-135"/>
              <a:t>pesanan </a:t>
            </a:r>
            <a:r>
              <a:rPr dirty="0" spc="-90"/>
              <a:t>sebelum melakukan </a:t>
            </a:r>
            <a:r>
              <a:rPr dirty="0" spc="-110"/>
              <a:t>pembayaran </a:t>
            </a:r>
            <a:r>
              <a:rPr dirty="0" spc="-165"/>
              <a:t>(H5: </a:t>
            </a:r>
            <a:r>
              <a:rPr dirty="0" spc="530"/>
              <a:t> </a:t>
            </a:r>
            <a:r>
              <a:rPr dirty="0" spc="-135"/>
              <a:t>Error</a:t>
            </a:r>
            <a:r>
              <a:rPr dirty="0" spc="90"/>
              <a:t> </a:t>
            </a:r>
            <a:r>
              <a:rPr dirty="0" spc="-85"/>
              <a:t>Prevention)</a:t>
            </a:r>
          </a:p>
          <a:p>
            <a:pPr marL="12700" marR="4595495">
              <a:lnSpc>
                <a:spcPct val="117900"/>
              </a:lnSpc>
              <a:spcBef>
                <a:spcPts val="145"/>
              </a:spcBef>
            </a:pPr>
            <a:r>
              <a:rPr dirty="0" sz="2900" spc="-130">
                <a:solidFill>
                  <a:srgbClr val="D98BD9"/>
                </a:solidFill>
              </a:rPr>
              <a:t>Perbaikan: </a:t>
            </a:r>
            <a:r>
              <a:rPr dirty="0" sz="2900" spc="-110">
                <a:solidFill>
                  <a:srgbClr val="D98BD9"/>
                </a:solidFill>
              </a:rPr>
              <a:t>Menambahkan </a:t>
            </a:r>
            <a:r>
              <a:rPr dirty="0" sz="2900" spc="-50">
                <a:solidFill>
                  <a:srgbClr val="D98BD9"/>
                </a:solidFill>
              </a:rPr>
              <a:t>tombol </a:t>
            </a:r>
            <a:r>
              <a:rPr dirty="0" sz="2900" spc="-85">
                <a:solidFill>
                  <a:srgbClr val="D98BD9"/>
                </a:solidFill>
              </a:rPr>
              <a:t>untuk </a:t>
            </a:r>
            <a:r>
              <a:rPr dirty="0" sz="2900" spc="-70">
                <a:solidFill>
                  <a:srgbClr val="D98BD9"/>
                </a:solidFill>
              </a:rPr>
              <a:t>buat </a:t>
            </a:r>
            <a:r>
              <a:rPr dirty="0" sz="2900" spc="-120">
                <a:solidFill>
                  <a:srgbClr val="D98BD9"/>
                </a:solidFill>
              </a:rPr>
              <a:t>pesanan  </a:t>
            </a:r>
            <a:r>
              <a:rPr dirty="0" sz="2900" spc="-90">
                <a:solidFill>
                  <a:srgbClr val="D98BD9"/>
                </a:solidFill>
              </a:rPr>
              <a:t>Prototype:</a:t>
            </a:r>
            <a:endParaRPr sz="2900"/>
          </a:p>
        </p:txBody>
      </p:sp>
      <p:grpSp>
        <p:nvGrpSpPr>
          <p:cNvPr id="18" name="object 18"/>
          <p:cNvGrpSpPr/>
          <p:nvPr/>
        </p:nvGrpSpPr>
        <p:grpSpPr>
          <a:xfrm>
            <a:off x="1623060" y="2238755"/>
            <a:ext cx="10073640" cy="6720205"/>
            <a:chOff x="1623060" y="2238755"/>
            <a:chExt cx="10073640" cy="6720205"/>
          </a:xfrm>
        </p:grpSpPr>
        <p:sp>
          <p:nvSpPr>
            <p:cNvPr id="19" name="object 19"/>
            <p:cNvSpPr/>
            <p:nvPr/>
          </p:nvSpPr>
          <p:spPr>
            <a:xfrm>
              <a:off x="1623060" y="2238755"/>
              <a:ext cx="403860" cy="403860"/>
            </a:xfrm>
            <a:custGeom>
              <a:avLst/>
              <a:gdLst/>
              <a:ahLst/>
              <a:cxnLst/>
              <a:rect l="l" t="t" r="r" b="b"/>
              <a:pathLst>
                <a:path w="403860" h="403860">
                  <a:moveTo>
                    <a:pt x="201803" y="0"/>
                  </a:moveTo>
                  <a:lnTo>
                    <a:pt x="155634" y="5346"/>
                  </a:lnTo>
                  <a:lnTo>
                    <a:pt x="113198" y="20568"/>
                  </a:lnTo>
                  <a:lnTo>
                    <a:pt x="75723" y="44437"/>
                  </a:lnTo>
                  <a:lnTo>
                    <a:pt x="44437" y="75723"/>
                  </a:lnTo>
                  <a:lnTo>
                    <a:pt x="20568" y="113198"/>
                  </a:lnTo>
                  <a:lnTo>
                    <a:pt x="5346" y="155634"/>
                  </a:lnTo>
                  <a:lnTo>
                    <a:pt x="0" y="201802"/>
                  </a:lnTo>
                  <a:lnTo>
                    <a:pt x="5346" y="248065"/>
                  </a:lnTo>
                  <a:lnTo>
                    <a:pt x="20568" y="290568"/>
                  </a:lnTo>
                  <a:lnTo>
                    <a:pt x="44437" y="328089"/>
                  </a:lnTo>
                  <a:lnTo>
                    <a:pt x="75723" y="359402"/>
                  </a:lnTo>
                  <a:lnTo>
                    <a:pt x="113198" y="383285"/>
                  </a:lnTo>
                  <a:lnTo>
                    <a:pt x="155634" y="398512"/>
                  </a:lnTo>
                  <a:lnTo>
                    <a:pt x="201803" y="403860"/>
                  </a:lnTo>
                  <a:lnTo>
                    <a:pt x="248064" y="398512"/>
                  </a:lnTo>
                  <a:lnTo>
                    <a:pt x="290563" y="383285"/>
                  </a:lnTo>
                  <a:lnTo>
                    <a:pt x="328069" y="359402"/>
                  </a:lnTo>
                  <a:lnTo>
                    <a:pt x="359355" y="328089"/>
                  </a:lnTo>
                  <a:lnTo>
                    <a:pt x="381977" y="292480"/>
                  </a:lnTo>
                  <a:lnTo>
                    <a:pt x="201803" y="292480"/>
                  </a:lnTo>
                  <a:lnTo>
                    <a:pt x="166578" y="285313"/>
                  </a:lnTo>
                  <a:lnTo>
                    <a:pt x="137747" y="265811"/>
                  </a:lnTo>
                  <a:lnTo>
                    <a:pt x="118274" y="236974"/>
                  </a:lnTo>
                  <a:lnTo>
                    <a:pt x="111125" y="201802"/>
                  </a:lnTo>
                  <a:lnTo>
                    <a:pt x="118274" y="166578"/>
                  </a:lnTo>
                  <a:lnTo>
                    <a:pt x="137747" y="137747"/>
                  </a:lnTo>
                  <a:lnTo>
                    <a:pt x="166578" y="118274"/>
                  </a:lnTo>
                  <a:lnTo>
                    <a:pt x="201803" y="111125"/>
                  </a:lnTo>
                  <a:lnTo>
                    <a:pt x="381762" y="111125"/>
                  </a:lnTo>
                  <a:lnTo>
                    <a:pt x="359248" y="75723"/>
                  </a:lnTo>
                  <a:lnTo>
                    <a:pt x="327989" y="44437"/>
                  </a:lnTo>
                  <a:lnTo>
                    <a:pt x="290518" y="20568"/>
                  </a:lnTo>
                  <a:lnTo>
                    <a:pt x="248051" y="5346"/>
                  </a:lnTo>
                  <a:lnTo>
                    <a:pt x="201803" y="0"/>
                  </a:lnTo>
                  <a:close/>
                </a:path>
                <a:path w="403860" h="403860">
                  <a:moveTo>
                    <a:pt x="381762" y="111125"/>
                  </a:moveTo>
                  <a:lnTo>
                    <a:pt x="201803" y="111125"/>
                  </a:lnTo>
                  <a:lnTo>
                    <a:pt x="237134" y="118274"/>
                  </a:lnTo>
                  <a:lnTo>
                    <a:pt x="265953" y="137747"/>
                  </a:lnTo>
                  <a:lnTo>
                    <a:pt x="285367" y="166578"/>
                  </a:lnTo>
                  <a:lnTo>
                    <a:pt x="292481" y="201802"/>
                  </a:lnTo>
                  <a:lnTo>
                    <a:pt x="285313" y="236974"/>
                  </a:lnTo>
                  <a:lnTo>
                    <a:pt x="265810" y="265811"/>
                  </a:lnTo>
                  <a:lnTo>
                    <a:pt x="236974" y="285313"/>
                  </a:lnTo>
                  <a:lnTo>
                    <a:pt x="201803" y="292480"/>
                  </a:lnTo>
                  <a:lnTo>
                    <a:pt x="381977" y="292480"/>
                  </a:lnTo>
                  <a:lnTo>
                    <a:pt x="383192" y="290568"/>
                  </a:lnTo>
                  <a:lnTo>
                    <a:pt x="398352" y="248065"/>
                  </a:lnTo>
                  <a:lnTo>
                    <a:pt x="403606" y="201802"/>
                  </a:lnTo>
                  <a:lnTo>
                    <a:pt x="398272" y="155634"/>
                  </a:lnTo>
                  <a:lnTo>
                    <a:pt x="383081" y="113198"/>
                  </a:lnTo>
                  <a:lnTo>
                    <a:pt x="381762" y="111125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638544" y="4242816"/>
              <a:ext cx="2302763" cy="40980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514331" y="4247388"/>
              <a:ext cx="2182368" cy="4093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111238" y="8464550"/>
              <a:ext cx="1699895" cy="4800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029190" y="8478342"/>
              <a:ext cx="1384427" cy="4803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2022-06-08T14:50:21Z</dcterms:created>
  <dcterms:modified xsi:type="dcterms:W3CDTF">2022-06-08T14:50:21Z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2022-06-08T00:00:00Z</vt:filetime>
  </property>
</Properties>
</file>