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024BA-647F-4E6C-8677-45DDC792D086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54F4-BB05-4930-982D-C8DE4E5D7644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54CB1-84B5-4BCD-9F01-6EB0ABF6A323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0C98-480A-48C5-B732-F359EBBB7D5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1F71E-00B4-4BC0-BBA1-1F4135116746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BF239-F3F5-4122-8C85-5025C52F473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EC618-DB01-4E7E-B124-BF0314123FAE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620D9-CABB-4BB6-95D7-2E8F029F653B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F9D86-EF43-4E3F-98E9-4AEA6F23C160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CD400-BDD4-4E5B-A304-E8223BAD253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2A788-6594-4C5C-91BC-856DEC05BC1F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F80A-9E0B-42FC-A98B-D4518AF7537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EF202-C48E-4D05-A6D1-4693B5A6ECE4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03FA-7490-4802-884D-84577C31BB3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414C2-C9C1-406C-8094-D1B13B948162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EB724-9FBF-4089-9966-2B90128E7250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DD85-2526-479C-ACDA-E04399E1AA70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B28CD-5523-4CC3-968A-81573BBE1275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B84DE-6FD3-42BD-B7FD-47C2F2439C47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BDF9-78E2-43EE-80CD-8EADE28BF6CA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7042D-A568-41BF-A021-F218E8D68FBB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06132-431E-4605-8CA4-2E258C18BAA6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91A615-463A-4884-89B0-6EF9641189A3}" type="datetimeFigureOut">
              <a:rPr lang="bg-BG"/>
              <a:pPr>
                <a:defRPr/>
              </a:pPr>
              <a:t>12.03.2022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77E5A5-B2D8-49E5-B485-D4496117756E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ing Cosmos Wallpaper">
            <a:extLst>
              <a:ext uri="{FF2B5EF4-FFF2-40B4-BE49-F238E27FC236}">
                <a16:creationId xmlns:a16="http://schemas.microsoft.com/office/drawing/2014/main" id="{29C1B4DE-FB8A-49C9-A929-D8BA06F2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310" y="-663413"/>
            <a:ext cx="12507310" cy="78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 FUN</a:t>
            </a:r>
            <a:endParaRPr lang="bg-BG" sz="8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Изготвено от отбор „Мазните“</a:t>
            </a:r>
            <a:endParaRPr lang="bg-BG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ing Cosmos Wallpaper">
            <a:extLst>
              <a:ext uri="{FF2B5EF4-FFF2-40B4-BE49-F238E27FC236}">
                <a16:creationId xmlns:a16="http://schemas.microsoft.com/office/drawing/2014/main" id="{F7284267-AA9F-4CE5-99C1-379CA1F4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484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solidFill>
                  <a:schemeClr val="accent1">
                    <a:lumMod val="75000"/>
                  </a:schemeClr>
                </a:solidFill>
              </a:rPr>
              <a:t>Представителите на отбора</a:t>
            </a:r>
            <a:endParaRPr lang="bg-BG" sz="48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2853559"/>
            <a:ext cx="10515600" cy="3323403"/>
          </a:xfrm>
        </p:spPr>
        <p:txBody>
          <a:bodyPr/>
          <a:lstStyle/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bg-BG" sz="4000" dirty="0">
                <a:solidFill>
                  <a:schemeClr val="accent1">
                    <a:lumMod val="75000"/>
                  </a:schemeClr>
                </a:solidFill>
              </a:rPr>
              <a:t>Александър Малинов – 8б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sz="4000" dirty="0">
                <a:solidFill>
                  <a:schemeClr val="accent1">
                    <a:lumMod val="75000"/>
                  </a:schemeClr>
                </a:solidFill>
              </a:rPr>
              <a:t>Антон Николов – 8б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sz="4000" dirty="0">
                <a:solidFill>
                  <a:schemeClr val="accent1">
                    <a:lumMod val="75000"/>
                  </a:schemeClr>
                </a:solidFill>
              </a:rPr>
              <a:t>Мартин Дойчинов – 8б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sing Cosmos Wallpaper">
            <a:extLst>
              <a:ext uri="{FF2B5EF4-FFF2-40B4-BE49-F238E27FC236}">
                <a16:creationId xmlns:a16="http://schemas.microsoft.com/office/drawing/2014/main" id="{5F10AD66-9E94-447C-853D-A7CEDBFD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39436" cy="77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SPACE RECYCLER</a:t>
            </a:r>
            <a:endParaRPr lang="bg-BG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231"/>
            <a:ext cx="10515600" cy="4348163"/>
          </a:xfrm>
        </p:spPr>
        <p:txBody>
          <a:bodyPr>
            <a:normAutofit/>
          </a:bodyPr>
          <a:lstStyle/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Целта на проекта е да се покаже, че боклукът може да бъде рециклиран и по този начин да се превърне в нещо полезно.</a:t>
            </a:r>
          </a:p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Героят в играта е робот, който обикаля и събира натрупалия се около Земята боклук. Наред с боклука се движат и астероиди, от които роботът трябва да се пази, защото те са смъртоносни за него.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Rising Cosmos Wallpaper">
            <a:extLst>
              <a:ext uri="{FF2B5EF4-FFF2-40B4-BE49-F238E27FC236}">
                <a16:creationId xmlns:a16="http://schemas.microsoft.com/office/drawing/2014/main" id="{20C3A07C-75CE-4545-8C14-0FF71A55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655" y="-479535"/>
            <a:ext cx="12628179" cy="82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И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</a:rPr>
              <a:t>грата показва проблема,  който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човечеството има с постоянно натрупващото се количество боклук.</a:t>
            </a:r>
          </a:p>
          <a:p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Събирайки и рециклирайки боклука, роботът спасява планетата и я превръща в място, което е чисто и подходящо за живот, защото Земята е нашият дом.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0CE7D3-FDF1-40D9-AA86-65FE285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Предственият в играта проблем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ising Cosmos Wallpaper">
            <a:extLst>
              <a:ext uri="{FF2B5EF4-FFF2-40B4-BE49-F238E27FC236}">
                <a16:creationId xmlns:a16="http://schemas.microsoft.com/office/drawing/2014/main" id="{FD0D9F85-55A0-4C59-9F72-177B7DCD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269" y="-551793"/>
            <a:ext cx="12586138" cy="78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4800" dirty="0">
                <a:solidFill>
                  <a:schemeClr val="accent1">
                    <a:lumMod val="75000"/>
                  </a:schemeClr>
                </a:solidFill>
              </a:rP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HTML canvas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Paint.net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Photoshop</a:t>
            </a:r>
            <a:endParaRPr lang="bg-BG" sz="3200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ising Cosmos Wallpaper">
            <a:extLst>
              <a:ext uri="{FF2B5EF4-FFF2-40B4-BE49-F238E27FC236}">
                <a16:creationId xmlns:a16="http://schemas.microsoft.com/office/drawing/2014/main" id="{F603E3BD-F3EB-40E5-B44C-D03D2682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470524" cy="779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Как работи?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Главният герой е робот, който събира обикалящия Земята боклук.  Около планетата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се движат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и астероиди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, от които той трябва да се пази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Роботът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се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придвижва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със стрелките. </a:t>
            </a:r>
            <a:endParaRPr lang="bg-BG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pPr algn="just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Целта на играта е да се събере максималният брой боклук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(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), без героят да бъде ударен от астероид.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ising Cosmos Wallpaper">
            <a:extLst>
              <a:ext uri="{FF2B5EF4-FFF2-40B4-BE49-F238E27FC236}">
                <a16:creationId xmlns:a16="http://schemas.microsoft.com/office/drawing/2014/main" id="{97CAC017-65F1-43C4-9D8D-69A747CA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Процесът на разработката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/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През първия ден бяха направени графиките, движението на астероидите и боклукът по орбита около Земята. В края на деня бяха направени и  контролите на героя.</a:t>
            </a:r>
          </a:p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През втория ден беше доусъвършенствана играта и беше изготвена презентацията.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ising Cosmos Wallpaper">
            <a:extLst>
              <a:ext uri="{FF2B5EF4-FFF2-40B4-BE49-F238E27FC236}">
                <a16:creationId xmlns:a16="http://schemas.microsoft.com/office/drawing/2014/main" id="{638729D6-8713-4EB0-8426-D5237425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1001"/>
            <a:ext cx="14155333" cy="738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Преживяванията ни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Александър 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Научих се как да използвам github и как да правя графика до някаква степен.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Антон : Научих се да използвам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графики на презентацията.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Мартин: Научих се да работя с javascript, html canvas и да използвам Github. Освен това се научих да работя в екип.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Отбор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Мазните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Ментор : Антонио Милев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ising Cosmos Wallpaper">
            <a:extLst>
              <a:ext uri="{FF2B5EF4-FFF2-40B4-BE49-F238E27FC236}">
                <a16:creationId xmlns:a16="http://schemas.microsoft.com/office/drawing/2014/main" id="{1A523119-20D5-45C7-8C01-8D495D02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9328"/>
            <a:ext cx="12192000" cy="75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FCF0-D423-4655-AB84-B794386B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56" y="-719328"/>
            <a:ext cx="9713722" cy="2462783"/>
          </a:xfrm>
        </p:spPr>
        <p:txBody>
          <a:bodyPr/>
          <a:lstStyle/>
          <a:p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Благодарим за вниманието!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SPACE FUN</vt:lpstr>
      <vt:lpstr>Представителите на отбора</vt:lpstr>
      <vt:lpstr>SPACE RECYCLER</vt:lpstr>
      <vt:lpstr>Предственият в играта проблем</vt:lpstr>
      <vt:lpstr>Технологии</vt:lpstr>
      <vt:lpstr>Как работи?</vt:lpstr>
      <vt:lpstr>Процесът на разработката</vt:lpstr>
      <vt:lpstr>Преживяванията ни</vt:lpstr>
      <vt:lpstr>Благодарим за вниманието!</vt:lpstr>
    </vt:vector>
  </TitlesOfParts>
  <Company>Mobiltel 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FUN</dc:title>
  <dc:creator>Tony</dc:creator>
  <cp:lastModifiedBy>Владислав Дойчинов 10</cp:lastModifiedBy>
  <cp:revision>16</cp:revision>
  <dcterms:created xsi:type="dcterms:W3CDTF">2022-03-12T14:20:39Z</dcterms:created>
  <dcterms:modified xsi:type="dcterms:W3CDTF">2022-03-12T17:07:17Z</dcterms:modified>
</cp:coreProperties>
</file>