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9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99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75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2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02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1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1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3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71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</a:t>
            </a:r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</a:t>
            </a:r>
            <a:endParaRPr lang="bg-BG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Представено от тийм „Мазните“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9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Представителите на тима</a:t>
            </a:r>
            <a:endParaRPr lang="bg-BG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>
                <a:solidFill>
                  <a:schemeClr val="bg1"/>
                </a:solidFill>
              </a:rPr>
              <a:t>Александър Малинов – 8б</a:t>
            </a:r>
          </a:p>
          <a:p>
            <a:r>
              <a:rPr lang="bg-BG" sz="4000" dirty="0" smtClean="0">
                <a:solidFill>
                  <a:schemeClr val="bg1"/>
                </a:solidFill>
              </a:rPr>
              <a:t>Антон Николов – 8б</a:t>
            </a:r>
          </a:p>
          <a:p>
            <a:r>
              <a:rPr lang="bg-BG" sz="4000" dirty="0" smtClean="0">
                <a:solidFill>
                  <a:schemeClr val="bg1"/>
                </a:solidFill>
              </a:rPr>
              <a:t>Мартин Дойчинов – 8б</a:t>
            </a:r>
            <a:endParaRPr lang="bg-BG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RECYCLER</a:t>
            </a:r>
            <a:endParaRPr lang="bg-BG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Целта на проекта е да се покаже, че боклукът трябва да се рециклира.</a:t>
            </a:r>
          </a:p>
          <a:p>
            <a:r>
              <a:rPr lang="bg-BG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Героят в играта е робот, който обикаля и събира натрупалия се около Земята боклук . Около Земята обикалят астероиди, от които роботът трябва да се пази.</a:t>
            </a:r>
            <a:endParaRPr lang="bg-BG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4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  </a:t>
            </a:r>
            <a:r>
              <a:rPr lang="bg-BG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Представеният в играта проблем</a:t>
            </a: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играта е представен проблемът , свързан с боклука,   който хората не рециклират.</a:t>
            </a:r>
            <a:endParaRPr lang="bg-BG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87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</a:t>
            </a:r>
            <a:endParaRPr lang="bg-BG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canvas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Paint.net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hotoshop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2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работи?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Главният герой е робот, който събира въртящия се около Земята боклук.  Около планетата обикалят и астероиди. Героят се движи със стрелките. Целта на играта е да се събере максималния брой боклуци – 100.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Процесът на разработката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През първия ден бяха направени графиките, движението на астероидите и боклуците по орбита около Земята. В края на деня бяха направени и  контролите на героя.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През втория ден беше доусъвършенствана играта и беше изготвена презентацията.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4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Преживяванията ни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Александър : </a:t>
            </a:r>
            <a:r>
              <a:rPr lang="ru-RU" dirty="0" smtClean="0">
                <a:solidFill>
                  <a:schemeClr val="bg1"/>
                </a:solidFill>
              </a:rPr>
              <a:t>Научих се </a:t>
            </a:r>
            <a:r>
              <a:rPr lang="ru-RU" dirty="0">
                <a:solidFill>
                  <a:schemeClr val="bg1"/>
                </a:solidFill>
              </a:rPr>
              <a:t>как да използвам github и как да правя графика до някаква степен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Антон : Научих се да използвам </a:t>
            </a:r>
            <a:r>
              <a:rPr lang="en-US" dirty="0" smtClean="0">
                <a:solidFill>
                  <a:schemeClr val="bg1"/>
                </a:solidFill>
              </a:rPr>
              <a:t>Github,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графики на презентацията.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Мартин</a:t>
            </a:r>
            <a:r>
              <a:rPr lang="ru-RU" dirty="0">
                <a:solidFill>
                  <a:schemeClr val="bg1"/>
                </a:solidFill>
              </a:rPr>
              <a:t>: Научих се да работя с javascript, html canvas и да </a:t>
            </a:r>
            <a:r>
              <a:rPr lang="ru-RU" dirty="0" smtClean="0">
                <a:solidFill>
                  <a:schemeClr val="bg1"/>
                </a:solidFill>
              </a:rPr>
              <a:t>използвам </a:t>
            </a:r>
            <a:r>
              <a:rPr lang="ru-RU" dirty="0">
                <a:solidFill>
                  <a:schemeClr val="bg1"/>
                </a:solidFill>
              </a:rPr>
              <a:t>Github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Отбор :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Мазните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Ментор : Антонио Милев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333"/>
            <a:ext cx="10515600" cy="285313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Благодаря за вниманието!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651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SPACE FUN</vt:lpstr>
      <vt:lpstr>Представителите на тима</vt:lpstr>
      <vt:lpstr>SPACE RECYCLER</vt:lpstr>
      <vt:lpstr>  Представеният в играта проблем</vt:lpstr>
      <vt:lpstr>Технологии</vt:lpstr>
      <vt:lpstr>Как работи?</vt:lpstr>
      <vt:lpstr>Процесът на разработката</vt:lpstr>
      <vt:lpstr>Преживяванията ни</vt:lpstr>
      <vt:lpstr>Благодаря за вниманието! </vt:lpstr>
    </vt:vector>
  </TitlesOfParts>
  <Company>Mobiltel 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FUN</dc:title>
  <dc:creator>Tony</dc:creator>
  <cp:lastModifiedBy>Tony</cp:lastModifiedBy>
  <cp:revision>10</cp:revision>
  <dcterms:created xsi:type="dcterms:W3CDTF">2022-03-12T14:20:39Z</dcterms:created>
  <dcterms:modified xsi:type="dcterms:W3CDTF">2022-03-12T15:24:52Z</dcterms:modified>
</cp:coreProperties>
</file>