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63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591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990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751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528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5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022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319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13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89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34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CAFC-F8A5-44B2-A9BF-DC7A63AD09BD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EAE1C-3D6B-4F7D-A505-A86A0FC67C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71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FUN</a:t>
            </a:r>
            <a:endParaRPr lang="bg-BG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Представено от тийм „Мазните“</a:t>
            </a:r>
            <a:endParaRPr lang="bg-BG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290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Представителите на тима</a:t>
            </a:r>
            <a:endParaRPr lang="bg-BG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4000" dirty="0" smtClean="0">
                <a:solidFill>
                  <a:schemeClr val="bg1"/>
                </a:solidFill>
              </a:rPr>
              <a:t>Александър Малинов – 8б</a:t>
            </a:r>
          </a:p>
          <a:p>
            <a:r>
              <a:rPr lang="bg-BG" sz="4000" dirty="0" smtClean="0">
                <a:solidFill>
                  <a:schemeClr val="bg1"/>
                </a:solidFill>
              </a:rPr>
              <a:t>Антон Николов – 8б</a:t>
            </a:r>
          </a:p>
          <a:p>
            <a:r>
              <a:rPr lang="bg-BG" sz="4000" dirty="0" smtClean="0">
                <a:solidFill>
                  <a:schemeClr val="bg1"/>
                </a:solidFill>
              </a:rPr>
              <a:t>Мартин Дойчинов – 8б</a:t>
            </a:r>
            <a:endParaRPr lang="bg-BG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7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SPACE FUN</vt:lpstr>
      <vt:lpstr>Представителите на тима</vt:lpstr>
    </vt:vector>
  </TitlesOfParts>
  <Company>Mobiltel 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FUN</dc:title>
  <dc:creator>Tony</dc:creator>
  <cp:lastModifiedBy>Tony</cp:lastModifiedBy>
  <cp:revision>1</cp:revision>
  <dcterms:created xsi:type="dcterms:W3CDTF">2022-03-12T14:20:39Z</dcterms:created>
  <dcterms:modified xsi:type="dcterms:W3CDTF">2022-03-12T14:20:44Z</dcterms:modified>
</cp:coreProperties>
</file>