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ExtraBold"/>
      <p:bold r:id="rId7"/>
      <p:boldItalic r:id="rId8"/>
    </p:embeddedFont>
    <p:embeddedFont>
      <p:font typeface="Roboto"/>
      <p:regular r:id="rId9"/>
      <p:bold r:id="rId10"/>
      <p:italic r:id="rId11"/>
      <p:boldItalic r:id="rId12"/>
    </p:embeddedFont>
    <p:embeddedFont>
      <p:font typeface="Roboto SemiBol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SemiBold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SemiBold-italic.fntdata"/><Relationship Id="rId14" Type="http://schemas.openxmlformats.org/officeDocument/2006/relationships/font" Target="fonts/RobotoSemiBold-bold.fntdata"/><Relationship Id="rId16" Type="http://schemas.openxmlformats.org/officeDocument/2006/relationships/font" Target="fonts/Robo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ExtraBold-bold.fntdata"/><Relationship Id="rId8" Type="http://schemas.openxmlformats.org/officeDocument/2006/relationships/font" Target="fonts/Roboto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53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388">
                <a:latin typeface="Roboto ExtraBold"/>
                <a:ea typeface="Roboto ExtraBold"/>
                <a:cs typeface="Roboto ExtraBold"/>
                <a:sym typeface="Roboto ExtraBold"/>
              </a:rPr>
              <a:t>Project Title</a:t>
            </a:r>
            <a:br>
              <a:rPr lang="en-GB" sz="2388">
                <a:latin typeface="Roboto ExtraBold"/>
                <a:ea typeface="Roboto ExtraBold"/>
                <a:cs typeface="Roboto ExtraBold"/>
                <a:sym typeface="Roboto ExtraBold"/>
              </a:rPr>
            </a:br>
            <a:r>
              <a:rPr lang="en-GB" sz="2388">
                <a:latin typeface="Roboto ExtraBold"/>
                <a:ea typeface="Roboto ExtraBold"/>
                <a:cs typeface="Roboto ExtraBold"/>
                <a:sym typeface="Roboto ExtraBold"/>
              </a:rPr>
              <a:t> </a:t>
            </a:r>
            <a:r>
              <a:rPr i="1" lang="en-GB" sz="2388">
                <a:latin typeface="Roboto ExtraBold"/>
                <a:ea typeface="Roboto ExtraBold"/>
                <a:cs typeface="Roboto ExtraBold"/>
                <a:sym typeface="Roboto ExtraBold"/>
              </a:rPr>
              <a:t>(e.g., Smart Vehicle Automation System – VeloVise)</a:t>
            </a:r>
            <a:endParaRPr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83700" y="3105775"/>
            <a:ext cx="42603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Presented by:</a:t>
            </a:r>
            <a:endParaRPr sz="21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Name 1 </a:t>
            </a:r>
            <a:endParaRPr sz="21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Name 2 </a:t>
            </a:r>
            <a:r>
              <a:rPr i="1" lang="en-GB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(if team)</a:t>
            </a:r>
            <a:endParaRPr i="1" sz="21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Department / College</a:t>
            </a:r>
            <a:endParaRPr sz="21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SNMIMT, Maliankara</a:t>
            </a:r>
            <a:endParaRPr sz="3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680600"/>
            <a:ext cx="416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Internship Period:</a:t>
            </a:r>
            <a:r>
              <a:rPr lang="en-GB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12-06-2025 to 30-06-2025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 title="web-app-manifest-512x5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25" y="0"/>
            <a:ext cx="1695950" cy="1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F0D0E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