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4500"/>
                </a:solidFill>
              </a:defRPr>
            </a:pPr>
            <a:r>
              <a:t>Key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Point 1: Introduction to the topic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Point 2: Importance of the topic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Point 3: Key findings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Point 4: Future implications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Point 5: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