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400"/>
              </a:spcAft>
              <a:defRPr sz="1800" b="1">
                <a:solidFill>
                  <a:srgbClr val="000000"/>
                </a:solidFill>
              </a:defRPr>
            </a:pPr>
            <a:r>
              <a:t>Point 1: Introduction to the topic</a:t>
            </a:r>
          </a:p>
          <a:p>
            <a:pPr>
              <a:spcAft>
                <a:spcPts val="1400"/>
              </a:spcAft>
              <a:defRPr sz="1800" b="1">
                <a:solidFill>
                  <a:srgbClr val="000000"/>
                </a:solidFill>
              </a:defRPr>
            </a:pPr>
            <a:r>
              <a:t>Point 2: Importance of the topic</a:t>
            </a:r>
          </a:p>
          <a:p>
            <a:pPr>
              <a:spcAft>
                <a:spcPts val="1400"/>
              </a:spcAft>
              <a:defRPr sz="1800" b="1">
                <a:solidFill>
                  <a:srgbClr val="000000"/>
                </a:solidFill>
              </a:defRPr>
            </a:pPr>
            <a:r>
              <a:t>Point 3: Key findings</a:t>
            </a:r>
          </a:p>
          <a:p>
            <a:pPr>
              <a:spcAft>
                <a:spcPts val="1400"/>
              </a:spcAft>
              <a:defRPr sz="1800" b="1">
                <a:solidFill>
                  <a:srgbClr val="000000"/>
                </a:solidFill>
              </a:defRPr>
            </a:pPr>
            <a:r>
              <a:t>Point 4: Future implications</a:t>
            </a:r>
          </a:p>
          <a:p>
            <a:pPr>
              <a:spcAft>
                <a:spcPts val="1400"/>
              </a:spcAft>
              <a:defRPr sz="1800" b="1">
                <a:solidFill>
                  <a:srgbClr val="000000"/>
                </a:solidFill>
              </a:defRPr>
            </a:pPr>
            <a:r>
              <a:t>Point 5: 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