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5" d="100"/>
          <a:sy n="65" d="100"/>
        </p:scale>
        <p:origin x="-882"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369880"/>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IN" sz="2000" b="1" smtClean="0">
                <a:solidFill>
                  <a:schemeClr val="accent1">
                    <a:lumMod val="75000"/>
                  </a:schemeClr>
                </a:solidFill>
                <a:latin typeface="Arial" pitchFamily="34" charset="0"/>
                <a:cs typeface="Arial" pitchFamily="34" charset="0"/>
              </a:rPr>
              <a:t>AMAL NATH R</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MECHANICAL </a:t>
            </a:r>
            <a:r>
              <a:rPr lang="en-US" sz="2000" b="1" dirty="0">
                <a:solidFill>
                  <a:schemeClr val="accent1">
                    <a:lumMod val="75000"/>
                  </a:schemeClr>
                </a:solidFill>
                <a:latin typeface="Arial" pitchFamily="34" charset="0"/>
                <a:cs typeface="Arial" pitchFamily="34" charset="0"/>
              </a:rPr>
              <a:t>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122</TotalTime>
  <Words>1839</Words>
  <Application>Microsoft Office PowerPoint</Application>
  <PresentationFormat>Custom</PresentationFormat>
  <Paragraphs>135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 AND DISCREPANCY ANALYSIS</vt:lpstr>
      <vt:lpstr>OUTLINE</vt:lpstr>
      <vt:lpstr>Problem Statement</vt:lpstr>
      <vt:lpstr>Proposed Solution</vt:lpstr>
      <vt:lpstr>Slide 5</vt:lpstr>
      <vt:lpstr>System  Approach</vt:lpstr>
      <vt:lpstr>Algorithm &amp; Deployment</vt:lpstr>
      <vt:lpstr>Deployment:</vt:lpstr>
      <vt:lpstr>Result</vt:lpstr>
      <vt:lpstr>Slide 10</vt:lpstr>
      <vt:lpstr>Conclusion</vt:lpstr>
      <vt:lpstr>Slide 12</vt:lpstr>
      <vt:lpstr>Slide 13</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Windows User</cp:lastModifiedBy>
  <cp:revision>41</cp:revision>
  <dcterms:created xsi:type="dcterms:W3CDTF">2021-05-26T16:50:10Z</dcterms:created>
  <dcterms:modified xsi:type="dcterms:W3CDTF">2024-04-25T05:10:45Z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