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6" r:id="rId2"/>
    <p:sldMasterId id="2147483654" r:id="rId3"/>
  </p:sldMasterIdLst>
  <p:sldIdLst>
    <p:sldId id="270" r:id="rId4"/>
    <p:sldId id="271" r:id="rId5"/>
    <p:sldId id="317" r:id="rId6"/>
    <p:sldId id="278" r:id="rId7"/>
    <p:sldId id="316" r:id="rId8"/>
    <p:sldId id="295" r:id="rId9"/>
    <p:sldId id="342" r:id="rId10"/>
    <p:sldId id="345" r:id="rId11"/>
    <p:sldId id="346" r:id="rId12"/>
    <p:sldId id="347" r:id="rId13"/>
    <p:sldId id="348" r:id="rId14"/>
    <p:sldId id="285" r:id="rId15"/>
    <p:sldId id="34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5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566" autoAdjust="0"/>
    <p:restoredTop sz="94660"/>
  </p:normalViewPr>
  <p:slideViewPr>
    <p:cSldViewPr snapToGrid="0" showGuides="1">
      <p:cViewPr varScale="1">
        <p:scale>
          <a:sx n="63" d="100"/>
          <a:sy n="63" d="100"/>
        </p:scale>
        <p:origin x="972" y="56"/>
      </p:cViewPr>
      <p:guideLst>
        <p:guide orient="horz" pos="235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4863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2432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622010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C5B47D6-DAD7-40A6-BD10-CD2FABB1321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20944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27960874-3F9B-4D3F-855A-5669B09C929B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0" y="0"/>
            <a:ext cx="12192000" cy="31350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And Send To Back </a:t>
            </a:r>
            <a:endParaRPr lang="ko-KR" altLang="en-US" dirty="0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2B1140DE-B7EF-4821-92DB-87F8292871AB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905623" y="2078266"/>
            <a:ext cx="2298160" cy="20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</a:p>
          <a:p>
            <a:r>
              <a:rPr lang="en-US" altLang="ko-KR" dirty="0"/>
              <a:t>And Send To Back </a:t>
            </a:r>
            <a:endParaRPr lang="ko-KR" altLang="en-US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72D1BE3B-CE32-4F45-9E7C-3CF4C5DACDCA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6282361" y="2078266"/>
            <a:ext cx="2298160" cy="20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</a:p>
          <a:p>
            <a:r>
              <a:rPr lang="en-US" altLang="ko-KR" dirty="0"/>
              <a:t>And Send To Back </a:t>
            </a:r>
            <a:endParaRPr lang="ko-KR" altLang="en-US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6F1FA09A-98C2-4BC7-A032-43C843531C64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3593992" y="2078266"/>
            <a:ext cx="2298160" cy="20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</a:p>
          <a:p>
            <a:r>
              <a:rPr lang="en-US" altLang="ko-KR" dirty="0"/>
              <a:t>And Send To Back </a:t>
            </a:r>
            <a:endParaRPr lang="ko-KR" altLang="en-US" dirty="0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28718837-365D-4859-B99D-1C4C5BB7E508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8970731" y="2078266"/>
            <a:ext cx="2298160" cy="20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</a:p>
          <a:p>
            <a:r>
              <a:rPr lang="en-US" altLang="ko-KR" dirty="0"/>
              <a:t>And Send To Back </a:t>
            </a:r>
            <a:endParaRPr lang="ko-KR" altLang="en-US" dirty="0"/>
          </a:p>
        </p:txBody>
      </p:sp>
      <p:sp>
        <p:nvSpPr>
          <p:cNvPr id="22" name="Text Placeholder 9">
            <a:extLst>
              <a:ext uri="{FF2B5EF4-FFF2-40B4-BE49-F238E27FC236}">
                <a16:creationId xmlns:a16="http://schemas.microsoft.com/office/drawing/2014/main" id="{4111A57B-317A-41FC-8D5B-458B4DA86DA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740105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40870882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9">
            <a:extLst>
              <a:ext uri="{FF2B5EF4-FFF2-40B4-BE49-F238E27FC236}">
                <a16:creationId xmlns:a16="http://schemas.microsoft.com/office/drawing/2014/main" id="{4111A57B-317A-41FC-8D5B-458B4DA86DA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8E24A2BE-80CE-4B79-BF31-91FA62C04420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0" y="2160665"/>
            <a:ext cx="12192000" cy="250276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8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And Send To Back </a:t>
            </a:r>
            <a:endParaRPr lang="ko-KR" alt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2F51014-6E90-4769-BCD9-A06A9FC17AC8}"/>
              </a:ext>
            </a:extLst>
          </p:cNvPr>
          <p:cNvSpPr/>
          <p:nvPr userDrawn="1"/>
        </p:nvSpPr>
        <p:spPr>
          <a:xfrm>
            <a:off x="0" y="2026940"/>
            <a:ext cx="12192000" cy="7200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8BC926F-7282-4E00-BF8A-8D24B274039B}"/>
              </a:ext>
            </a:extLst>
          </p:cNvPr>
          <p:cNvSpPr/>
          <p:nvPr userDrawn="1"/>
        </p:nvSpPr>
        <p:spPr>
          <a:xfrm>
            <a:off x="0" y="4725144"/>
            <a:ext cx="12192000" cy="7200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31503362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그림 개체 틀 12">
            <a:extLst>
              <a:ext uri="{FF2B5EF4-FFF2-40B4-BE49-F238E27FC236}">
                <a16:creationId xmlns:a16="http://schemas.microsoft.com/office/drawing/2014/main" id="{A7A44CD1-8791-4411-9DCF-BE8F9EB9EB13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99070" y="1223317"/>
            <a:ext cx="5441094" cy="4721980"/>
          </a:xfrm>
          <a:custGeom>
            <a:avLst/>
            <a:gdLst>
              <a:gd name="connsiteX0" fmla="*/ 2090352 w 5441094"/>
              <a:gd name="connsiteY0" fmla="*/ 2977952 h 4721980"/>
              <a:gd name="connsiteX1" fmla="*/ 3101888 w 5441094"/>
              <a:gd name="connsiteY1" fmla="*/ 4721980 h 4721980"/>
              <a:gd name="connsiteX2" fmla="*/ 1078816 w 5441094"/>
              <a:gd name="connsiteY2" fmla="*/ 4721980 h 4721980"/>
              <a:gd name="connsiteX3" fmla="*/ 2191267 w 5441094"/>
              <a:gd name="connsiteY3" fmla="*/ 2940880 h 4721980"/>
              <a:gd name="connsiteX4" fmla="*/ 4155992 w 5441094"/>
              <a:gd name="connsiteY4" fmla="*/ 2940880 h 4721980"/>
              <a:gd name="connsiteX5" fmla="*/ 3173629 w 5441094"/>
              <a:gd name="connsiteY5" fmla="*/ 4634609 h 4721980"/>
              <a:gd name="connsiteX6" fmla="*/ 0 w 5441094"/>
              <a:gd name="connsiteY6" fmla="*/ 2928524 h 4721980"/>
              <a:gd name="connsiteX7" fmla="*/ 2023072 w 5441094"/>
              <a:gd name="connsiteY7" fmla="*/ 2928524 h 4721980"/>
              <a:gd name="connsiteX8" fmla="*/ 1011536 w 5441094"/>
              <a:gd name="connsiteY8" fmla="*/ 4672552 h 4721980"/>
              <a:gd name="connsiteX9" fmla="*/ 982363 w 5441094"/>
              <a:gd name="connsiteY9" fmla="*/ 1120204 h 4721980"/>
              <a:gd name="connsiteX10" fmla="*/ 1964725 w 5441094"/>
              <a:gd name="connsiteY10" fmla="*/ 2813933 h 4721980"/>
              <a:gd name="connsiteX11" fmla="*/ 0 w 5441094"/>
              <a:gd name="connsiteY11" fmla="*/ 2813933 h 4721980"/>
              <a:gd name="connsiteX12" fmla="*/ 3816180 w 5441094"/>
              <a:gd name="connsiteY12" fmla="*/ 12357 h 4721980"/>
              <a:gd name="connsiteX13" fmla="*/ 5441094 w 5441094"/>
              <a:gd name="connsiteY13" fmla="*/ 2813933 h 4721980"/>
              <a:gd name="connsiteX14" fmla="*/ 2191266 w 5441094"/>
              <a:gd name="connsiteY14" fmla="*/ 2813933 h 4721980"/>
              <a:gd name="connsiteX15" fmla="*/ 465439 w 5441094"/>
              <a:gd name="connsiteY15" fmla="*/ 0 h 4721980"/>
              <a:gd name="connsiteX16" fmla="*/ 3715267 w 5441094"/>
              <a:gd name="connsiteY16" fmla="*/ 0 h 4721980"/>
              <a:gd name="connsiteX17" fmla="*/ 2090353 w 5441094"/>
              <a:gd name="connsiteY17" fmla="*/ 2801576 h 4721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441094" h="4721980">
                <a:moveTo>
                  <a:pt x="2090352" y="2977952"/>
                </a:moveTo>
                <a:lnTo>
                  <a:pt x="3101888" y="4721980"/>
                </a:lnTo>
                <a:lnTo>
                  <a:pt x="1078816" y="4721980"/>
                </a:lnTo>
                <a:close/>
                <a:moveTo>
                  <a:pt x="2191267" y="2940880"/>
                </a:moveTo>
                <a:lnTo>
                  <a:pt x="4155992" y="2940880"/>
                </a:lnTo>
                <a:lnTo>
                  <a:pt x="3173629" y="4634609"/>
                </a:lnTo>
                <a:close/>
                <a:moveTo>
                  <a:pt x="0" y="2928524"/>
                </a:moveTo>
                <a:lnTo>
                  <a:pt x="2023072" y="2928524"/>
                </a:lnTo>
                <a:lnTo>
                  <a:pt x="1011536" y="4672552"/>
                </a:lnTo>
                <a:close/>
                <a:moveTo>
                  <a:pt x="982363" y="1120204"/>
                </a:moveTo>
                <a:lnTo>
                  <a:pt x="1964725" y="2813933"/>
                </a:lnTo>
                <a:lnTo>
                  <a:pt x="0" y="2813933"/>
                </a:lnTo>
                <a:close/>
                <a:moveTo>
                  <a:pt x="3816180" y="12357"/>
                </a:moveTo>
                <a:lnTo>
                  <a:pt x="5441094" y="2813933"/>
                </a:lnTo>
                <a:lnTo>
                  <a:pt x="2191266" y="2813933"/>
                </a:lnTo>
                <a:close/>
                <a:moveTo>
                  <a:pt x="465439" y="0"/>
                </a:moveTo>
                <a:lnTo>
                  <a:pt x="3715267" y="0"/>
                </a:lnTo>
                <a:lnTo>
                  <a:pt x="2090353" y="280157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045845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9">
            <a:extLst>
              <a:ext uri="{FF2B5EF4-FFF2-40B4-BE49-F238E27FC236}">
                <a16:creationId xmlns:a16="http://schemas.microsoft.com/office/drawing/2014/main" id="{4111A57B-317A-41FC-8D5B-458B4DA86DA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C24402-8447-448E-89E3-183EBB1DA00D}"/>
              </a:ext>
            </a:extLst>
          </p:cNvPr>
          <p:cNvSpPr/>
          <p:nvPr userDrawn="1"/>
        </p:nvSpPr>
        <p:spPr>
          <a:xfrm>
            <a:off x="0" y="2996952"/>
            <a:ext cx="12192000" cy="18722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grpSp>
        <p:nvGrpSpPr>
          <p:cNvPr id="5" name="Group 6">
            <a:extLst>
              <a:ext uri="{FF2B5EF4-FFF2-40B4-BE49-F238E27FC236}">
                <a16:creationId xmlns:a16="http://schemas.microsoft.com/office/drawing/2014/main" id="{E4CF9D97-FAE0-4B0A-A30C-8936E46C66B2}"/>
              </a:ext>
            </a:extLst>
          </p:cNvPr>
          <p:cNvGrpSpPr/>
          <p:nvPr userDrawn="1"/>
        </p:nvGrpSpPr>
        <p:grpSpPr>
          <a:xfrm>
            <a:off x="4763852" y="1553600"/>
            <a:ext cx="2664296" cy="4683693"/>
            <a:chOff x="445712" y="1449040"/>
            <a:chExt cx="2113018" cy="3924176"/>
          </a:xfrm>
        </p:grpSpPr>
        <p:sp>
          <p:nvSpPr>
            <p:cNvPr id="6" name="Rounded Rectangle 7">
              <a:extLst>
                <a:ext uri="{FF2B5EF4-FFF2-40B4-BE49-F238E27FC236}">
                  <a16:creationId xmlns:a16="http://schemas.microsoft.com/office/drawing/2014/main" id="{A665FA86-6430-4D7E-ABCB-4F8C3E52E09B}"/>
                </a:ext>
              </a:extLst>
            </p:cNvPr>
            <p:cNvSpPr/>
            <p:nvPr userDrawn="1"/>
          </p:nvSpPr>
          <p:spPr>
            <a:xfrm>
              <a:off x="445712" y="1449040"/>
              <a:ext cx="2113018" cy="3924176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7" name="Rectangle 8">
              <a:extLst>
                <a:ext uri="{FF2B5EF4-FFF2-40B4-BE49-F238E27FC236}">
                  <a16:creationId xmlns:a16="http://schemas.microsoft.com/office/drawing/2014/main" id="{53DAFBD2-84EC-4D6B-80BE-DA2118509069}"/>
                </a:ext>
              </a:extLst>
            </p:cNvPr>
            <p:cNvSpPr/>
            <p:nvPr userDrawn="1"/>
          </p:nvSpPr>
          <p:spPr>
            <a:xfrm>
              <a:off x="1379920" y="1650572"/>
              <a:ext cx="216024" cy="34350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grpSp>
          <p:nvGrpSpPr>
            <p:cNvPr id="8" name="Group 10">
              <a:extLst>
                <a:ext uri="{FF2B5EF4-FFF2-40B4-BE49-F238E27FC236}">
                  <a16:creationId xmlns:a16="http://schemas.microsoft.com/office/drawing/2014/main" id="{78866A3A-5A93-49E6-8DE2-C98FC661D430}"/>
                </a:ext>
              </a:extLst>
            </p:cNvPr>
            <p:cNvGrpSpPr/>
            <p:nvPr userDrawn="1"/>
          </p:nvGrpSpPr>
          <p:grpSpPr>
            <a:xfrm>
              <a:off x="1407705" y="5045834"/>
              <a:ext cx="211967" cy="211967"/>
              <a:chOff x="1549420" y="5712364"/>
              <a:chExt cx="312583" cy="312583"/>
            </a:xfrm>
          </p:grpSpPr>
          <p:sp>
            <p:nvSpPr>
              <p:cNvPr id="9" name="Oval 11">
                <a:extLst>
                  <a:ext uri="{FF2B5EF4-FFF2-40B4-BE49-F238E27FC236}">
                    <a16:creationId xmlns:a16="http://schemas.microsoft.com/office/drawing/2014/main" id="{EB10029A-074D-4812-8AB6-62EF3ED73579}"/>
                  </a:ext>
                </a:extLst>
              </p:cNvPr>
              <p:cNvSpPr/>
              <p:nvPr userDrawn="1"/>
            </p:nvSpPr>
            <p:spPr>
              <a:xfrm>
                <a:off x="1549420" y="5712364"/>
                <a:ext cx="312583" cy="312583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sp>
            <p:nvSpPr>
              <p:cNvPr id="10" name="Rounded Rectangle 12">
                <a:extLst>
                  <a:ext uri="{FF2B5EF4-FFF2-40B4-BE49-F238E27FC236}">
                    <a16:creationId xmlns:a16="http://schemas.microsoft.com/office/drawing/2014/main" id="{BE572564-2A3A-45E0-93B7-2FB78757998F}"/>
                  </a:ext>
                </a:extLst>
              </p:cNvPr>
              <p:cNvSpPr/>
              <p:nvPr userDrawn="1"/>
            </p:nvSpPr>
            <p:spPr>
              <a:xfrm>
                <a:off x="1634225" y="5796647"/>
                <a:ext cx="142969" cy="144016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</p:grpSp>
      </p:grp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242F8FDE-91AA-45DB-A05E-7507C27F30F6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4951770" y="1965170"/>
            <a:ext cx="2288460" cy="375307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53891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8249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659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4064022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514483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6502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03778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28293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699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4744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1698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6816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66" r:id="rId2"/>
    <p:sldLayoutId id="2147483668" r:id="rId3"/>
    <p:sldLayoutId id="2147483669" r:id="rId4"/>
    <p:sldLayoutId id="2147483675" r:id="rId5"/>
    <p:sldLayoutId id="2147483671" r:id="rId6"/>
    <p:sldLayoutId id="2147483672" r:id="rId7"/>
    <p:sldLayoutId id="2147483673" r:id="rId8"/>
    <p:sldLayoutId id="2147483674" r:id="rId9"/>
    <p:sldLayoutId id="2147483676" r:id="rId10"/>
    <p:sldLayoutId id="2147483665" r:id="rId11"/>
    <p:sldLayoutId id="2147483677" r:id="rId12"/>
    <p:sldLayoutId id="2147483681" r:id="rId13"/>
    <p:sldLayoutId id="2147483678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2553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mailto:ghadaalmutiri2@gmail.com" TargetMode="External"/><Relationship Id="rId2" Type="http://schemas.openxmlformats.org/officeDocument/2006/relationships/hyperlink" Target="mailto:eng.Sadeemah@gmail.com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jpg"/><Relationship Id="rId5" Type="http://schemas.openxmlformats.org/officeDocument/2006/relationships/image" Target="../media/image19.png"/><Relationship Id="rId4" Type="http://schemas.openxmlformats.org/officeDocument/2006/relationships/image" Target="../media/image18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CE2BF505-7DE6-4F49-BE53-8357C3CFAD67}"/>
              </a:ext>
            </a:extLst>
          </p:cNvPr>
          <p:cNvGrpSpPr/>
          <p:nvPr/>
        </p:nvGrpSpPr>
        <p:grpSpPr>
          <a:xfrm>
            <a:off x="10046387" y="194480"/>
            <a:ext cx="1684599" cy="413563"/>
            <a:chOff x="864753" y="5755727"/>
            <a:chExt cx="1544830" cy="413563"/>
          </a:xfrm>
        </p:grpSpPr>
        <p:sp>
          <p:nvSpPr>
            <p:cNvPr id="9" name="Rounded Rectangle 7">
              <a:extLst>
                <a:ext uri="{FF2B5EF4-FFF2-40B4-BE49-F238E27FC236}">
                  <a16:creationId xmlns:a16="http://schemas.microsoft.com/office/drawing/2014/main" id="{76510AC1-6796-4AAE-826B-82E3C6C83F08}"/>
                </a:ext>
              </a:extLst>
            </p:cNvPr>
            <p:cNvSpPr/>
            <p:nvPr/>
          </p:nvSpPr>
          <p:spPr>
            <a:xfrm>
              <a:off x="864753" y="5755727"/>
              <a:ext cx="1544830" cy="41356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1AA9B7A6-AA04-48A1-8F03-8478DA0AB4E2}"/>
                </a:ext>
              </a:extLst>
            </p:cNvPr>
            <p:cNvSpPr/>
            <p:nvPr/>
          </p:nvSpPr>
          <p:spPr>
            <a:xfrm>
              <a:off x="1584900" y="5839450"/>
              <a:ext cx="493113" cy="238870"/>
            </a:xfrm>
            <a:custGeom>
              <a:avLst/>
              <a:gdLst>
                <a:gd name="connsiteX0" fmla="*/ 208619 w 476008"/>
                <a:gd name="connsiteY0" fmla="*/ 31142 h 184091"/>
                <a:gd name="connsiteX1" fmla="*/ 208619 w 476008"/>
                <a:gd name="connsiteY1" fmla="*/ 83381 h 184091"/>
                <a:gd name="connsiteX2" fmla="*/ 228962 w 476008"/>
                <a:gd name="connsiteY2" fmla="*/ 83381 h 184091"/>
                <a:gd name="connsiteX3" fmla="*/ 258347 w 476008"/>
                <a:gd name="connsiteY3" fmla="*/ 80493 h 184091"/>
                <a:gd name="connsiteX4" fmla="*/ 269962 w 476008"/>
                <a:gd name="connsiteY4" fmla="*/ 71452 h 184091"/>
                <a:gd name="connsiteX5" fmla="*/ 274169 w 476008"/>
                <a:gd name="connsiteY5" fmla="*/ 57136 h 184091"/>
                <a:gd name="connsiteX6" fmla="*/ 268267 w 476008"/>
                <a:gd name="connsiteY6" fmla="*/ 40560 h 184091"/>
                <a:gd name="connsiteX7" fmla="*/ 253324 w 476008"/>
                <a:gd name="connsiteY7" fmla="*/ 32398 h 184091"/>
                <a:gd name="connsiteX8" fmla="*/ 226576 w 476008"/>
                <a:gd name="connsiteY8" fmla="*/ 31142 h 184091"/>
                <a:gd name="connsiteX9" fmla="*/ 37169 w 476008"/>
                <a:gd name="connsiteY9" fmla="*/ 31142 h 184091"/>
                <a:gd name="connsiteX10" fmla="*/ 37169 w 476008"/>
                <a:gd name="connsiteY10" fmla="*/ 83381 h 184091"/>
                <a:gd name="connsiteX11" fmla="*/ 57512 w 476008"/>
                <a:gd name="connsiteY11" fmla="*/ 83381 h 184091"/>
                <a:gd name="connsiteX12" fmla="*/ 86897 w 476008"/>
                <a:gd name="connsiteY12" fmla="*/ 80493 h 184091"/>
                <a:gd name="connsiteX13" fmla="*/ 98512 w 476008"/>
                <a:gd name="connsiteY13" fmla="*/ 71452 h 184091"/>
                <a:gd name="connsiteX14" fmla="*/ 102719 w 476008"/>
                <a:gd name="connsiteY14" fmla="*/ 57136 h 184091"/>
                <a:gd name="connsiteX15" fmla="*/ 96817 w 476008"/>
                <a:gd name="connsiteY15" fmla="*/ 40560 h 184091"/>
                <a:gd name="connsiteX16" fmla="*/ 81874 w 476008"/>
                <a:gd name="connsiteY16" fmla="*/ 32398 h 184091"/>
                <a:gd name="connsiteX17" fmla="*/ 55126 w 476008"/>
                <a:gd name="connsiteY17" fmla="*/ 31142 h 184091"/>
                <a:gd name="connsiteX18" fmla="*/ 329714 w 476008"/>
                <a:gd name="connsiteY18" fmla="*/ 0 h 184091"/>
                <a:gd name="connsiteX19" fmla="*/ 476008 w 476008"/>
                <a:gd name="connsiteY19" fmla="*/ 0 h 184091"/>
                <a:gd name="connsiteX20" fmla="*/ 476008 w 476008"/>
                <a:gd name="connsiteY20" fmla="*/ 31142 h 184091"/>
                <a:gd name="connsiteX21" fmla="*/ 421509 w 476008"/>
                <a:gd name="connsiteY21" fmla="*/ 31142 h 184091"/>
                <a:gd name="connsiteX22" fmla="*/ 421509 w 476008"/>
                <a:gd name="connsiteY22" fmla="*/ 184091 h 184091"/>
                <a:gd name="connsiteX23" fmla="*/ 384339 w 476008"/>
                <a:gd name="connsiteY23" fmla="*/ 184091 h 184091"/>
                <a:gd name="connsiteX24" fmla="*/ 384339 w 476008"/>
                <a:gd name="connsiteY24" fmla="*/ 31142 h 184091"/>
                <a:gd name="connsiteX25" fmla="*/ 329714 w 476008"/>
                <a:gd name="connsiteY25" fmla="*/ 31142 h 184091"/>
                <a:gd name="connsiteX26" fmla="*/ 171450 w 476008"/>
                <a:gd name="connsiteY26" fmla="*/ 0 h 184091"/>
                <a:gd name="connsiteX27" fmla="*/ 231097 w 476008"/>
                <a:gd name="connsiteY27" fmla="*/ 0 h 184091"/>
                <a:gd name="connsiteX28" fmla="*/ 275299 w 476008"/>
                <a:gd name="connsiteY28" fmla="*/ 2763 h 184091"/>
                <a:gd name="connsiteX29" fmla="*/ 301795 w 476008"/>
                <a:gd name="connsiteY29" fmla="*/ 20783 h 184091"/>
                <a:gd name="connsiteX30" fmla="*/ 312469 w 476008"/>
                <a:gd name="connsiteY30" fmla="*/ 56634 h 184091"/>
                <a:gd name="connsiteX31" fmla="*/ 306316 w 476008"/>
                <a:gd name="connsiteY31" fmla="*/ 85139 h 184091"/>
                <a:gd name="connsiteX32" fmla="*/ 290682 w 476008"/>
                <a:gd name="connsiteY32" fmla="*/ 103285 h 184091"/>
                <a:gd name="connsiteX33" fmla="*/ 271406 w 476008"/>
                <a:gd name="connsiteY33" fmla="*/ 112012 h 184091"/>
                <a:gd name="connsiteX34" fmla="*/ 232855 w 476008"/>
                <a:gd name="connsiteY34" fmla="*/ 114649 h 184091"/>
                <a:gd name="connsiteX35" fmla="*/ 208619 w 476008"/>
                <a:gd name="connsiteY35" fmla="*/ 114649 h 184091"/>
                <a:gd name="connsiteX36" fmla="*/ 208619 w 476008"/>
                <a:gd name="connsiteY36" fmla="*/ 184091 h 184091"/>
                <a:gd name="connsiteX37" fmla="*/ 171450 w 476008"/>
                <a:gd name="connsiteY37" fmla="*/ 184091 h 184091"/>
                <a:gd name="connsiteX38" fmla="*/ 0 w 476008"/>
                <a:gd name="connsiteY38" fmla="*/ 0 h 184091"/>
                <a:gd name="connsiteX39" fmla="*/ 59647 w 476008"/>
                <a:gd name="connsiteY39" fmla="*/ 0 h 184091"/>
                <a:gd name="connsiteX40" fmla="*/ 103849 w 476008"/>
                <a:gd name="connsiteY40" fmla="*/ 2763 h 184091"/>
                <a:gd name="connsiteX41" fmla="*/ 130345 w 476008"/>
                <a:gd name="connsiteY41" fmla="*/ 20783 h 184091"/>
                <a:gd name="connsiteX42" fmla="*/ 141019 w 476008"/>
                <a:gd name="connsiteY42" fmla="*/ 56634 h 184091"/>
                <a:gd name="connsiteX43" fmla="*/ 134866 w 476008"/>
                <a:gd name="connsiteY43" fmla="*/ 85139 h 184091"/>
                <a:gd name="connsiteX44" fmla="*/ 119232 w 476008"/>
                <a:gd name="connsiteY44" fmla="*/ 103285 h 184091"/>
                <a:gd name="connsiteX45" fmla="*/ 99956 w 476008"/>
                <a:gd name="connsiteY45" fmla="*/ 112012 h 184091"/>
                <a:gd name="connsiteX46" fmla="*/ 61405 w 476008"/>
                <a:gd name="connsiteY46" fmla="*/ 114649 h 184091"/>
                <a:gd name="connsiteX47" fmla="*/ 37169 w 476008"/>
                <a:gd name="connsiteY47" fmla="*/ 114649 h 184091"/>
                <a:gd name="connsiteX48" fmla="*/ 37169 w 476008"/>
                <a:gd name="connsiteY48" fmla="*/ 184091 h 184091"/>
                <a:gd name="connsiteX49" fmla="*/ 0 w 476008"/>
                <a:gd name="connsiteY49" fmla="*/ 184091 h 1840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476008" h="184091">
                  <a:moveTo>
                    <a:pt x="208619" y="31142"/>
                  </a:moveTo>
                  <a:lnTo>
                    <a:pt x="208619" y="83381"/>
                  </a:lnTo>
                  <a:lnTo>
                    <a:pt x="228962" y="83381"/>
                  </a:lnTo>
                  <a:cubicBezTo>
                    <a:pt x="243613" y="83381"/>
                    <a:pt x="253407" y="82418"/>
                    <a:pt x="258347" y="80493"/>
                  </a:cubicBezTo>
                  <a:cubicBezTo>
                    <a:pt x="263286" y="78567"/>
                    <a:pt x="267158" y="75554"/>
                    <a:pt x="269962" y="71452"/>
                  </a:cubicBezTo>
                  <a:cubicBezTo>
                    <a:pt x="272767" y="67350"/>
                    <a:pt x="274169" y="62578"/>
                    <a:pt x="274169" y="57136"/>
                  </a:cubicBezTo>
                  <a:cubicBezTo>
                    <a:pt x="274169" y="50439"/>
                    <a:pt x="272202" y="44914"/>
                    <a:pt x="268267" y="40560"/>
                  </a:cubicBezTo>
                  <a:cubicBezTo>
                    <a:pt x="264332" y="36207"/>
                    <a:pt x="259351" y="33486"/>
                    <a:pt x="253324" y="32398"/>
                  </a:cubicBezTo>
                  <a:cubicBezTo>
                    <a:pt x="248887" y="31561"/>
                    <a:pt x="239971" y="31142"/>
                    <a:pt x="226576" y="31142"/>
                  </a:cubicBezTo>
                  <a:close/>
                  <a:moveTo>
                    <a:pt x="37169" y="31142"/>
                  </a:moveTo>
                  <a:lnTo>
                    <a:pt x="37169" y="83381"/>
                  </a:lnTo>
                  <a:lnTo>
                    <a:pt x="57512" y="83381"/>
                  </a:lnTo>
                  <a:cubicBezTo>
                    <a:pt x="72163" y="83381"/>
                    <a:pt x="81957" y="82418"/>
                    <a:pt x="86897" y="80493"/>
                  </a:cubicBezTo>
                  <a:cubicBezTo>
                    <a:pt x="91836" y="78567"/>
                    <a:pt x="95708" y="75554"/>
                    <a:pt x="98512" y="71452"/>
                  </a:cubicBezTo>
                  <a:cubicBezTo>
                    <a:pt x="101317" y="67350"/>
                    <a:pt x="102719" y="62578"/>
                    <a:pt x="102719" y="57136"/>
                  </a:cubicBezTo>
                  <a:cubicBezTo>
                    <a:pt x="102719" y="50439"/>
                    <a:pt x="100752" y="44914"/>
                    <a:pt x="96817" y="40560"/>
                  </a:cubicBezTo>
                  <a:cubicBezTo>
                    <a:pt x="92882" y="36207"/>
                    <a:pt x="87901" y="33486"/>
                    <a:pt x="81874" y="32398"/>
                  </a:cubicBezTo>
                  <a:cubicBezTo>
                    <a:pt x="77437" y="31561"/>
                    <a:pt x="68521" y="31142"/>
                    <a:pt x="55126" y="31142"/>
                  </a:cubicBezTo>
                  <a:close/>
                  <a:moveTo>
                    <a:pt x="329714" y="0"/>
                  </a:moveTo>
                  <a:lnTo>
                    <a:pt x="476008" y="0"/>
                  </a:lnTo>
                  <a:lnTo>
                    <a:pt x="476008" y="31142"/>
                  </a:lnTo>
                  <a:lnTo>
                    <a:pt x="421509" y="31142"/>
                  </a:lnTo>
                  <a:lnTo>
                    <a:pt x="421509" y="184091"/>
                  </a:lnTo>
                  <a:lnTo>
                    <a:pt x="384339" y="184091"/>
                  </a:lnTo>
                  <a:lnTo>
                    <a:pt x="384339" y="31142"/>
                  </a:lnTo>
                  <a:lnTo>
                    <a:pt x="329714" y="31142"/>
                  </a:lnTo>
                  <a:close/>
                  <a:moveTo>
                    <a:pt x="171450" y="0"/>
                  </a:moveTo>
                  <a:lnTo>
                    <a:pt x="231097" y="0"/>
                  </a:lnTo>
                  <a:cubicBezTo>
                    <a:pt x="253700" y="0"/>
                    <a:pt x="268434" y="921"/>
                    <a:pt x="275299" y="2763"/>
                  </a:cubicBezTo>
                  <a:cubicBezTo>
                    <a:pt x="285847" y="5525"/>
                    <a:pt x="294679" y="11532"/>
                    <a:pt x="301795" y="20783"/>
                  </a:cubicBezTo>
                  <a:cubicBezTo>
                    <a:pt x="308911" y="30033"/>
                    <a:pt x="312469" y="41984"/>
                    <a:pt x="312469" y="56634"/>
                  </a:cubicBezTo>
                  <a:cubicBezTo>
                    <a:pt x="312469" y="67936"/>
                    <a:pt x="310418" y="77437"/>
                    <a:pt x="306316" y="85139"/>
                  </a:cubicBezTo>
                  <a:cubicBezTo>
                    <a:pt x="302214" y="92841"/>
                    <a:pt x="297002" y="98889"/>
                    <a:pt x="290682" y="103285"/>
                  </a:cubicBezTo>
                  <a:cubicBezTo>
                    <a:pt x="284361" y="107680"/>
                    <a:pt x="277936" y="110589"/>
                    <a:pt x="271406" y="112012"/>
                  </a:cubicBezTo>
                  <a:cubicBezTo>
                    <a:pt x="262532" y="113770"/>
                    <a:pt x="249682" y="114649"/>
                    <a:pt x="232855" y="114649"/>
                  </a:cubicBezTo>
                  <a:lnTo>
                    <a:pt x="208619" y="114649"/>
                  </a:lnTo>
                  <a:lnTo>
                    <a:pt x="208619" y="184091"/>
                  </a:lnTo>
                  <a:lnTo>
                    <a:pt x="171450" y="184091"/>
                  </a:lnTo>
                  <a:close/>
                  <a:moveTo>
                    <a:pt x="0" y="0"/>
                  </a:moveTo>
                  <a:lnTo>
                    <a:pt x="59647" y="0"/>
                  </a:lnTo>
                  <a:cubicBezTo>
                    <a:pt x="82250" y="0"/>
                    <a:pt x="96984" y="921"/>
                    <a:pt x="103849" y="2763"/>
                  </a:cubicBezTo>
                  <a:cubicBezTo>
                    <a:pt x="114397" y="5525"/>
                    <a:pt x="123229" y="11532"/>
                    <a:pt x="130345" y="20783"/>
                  </a:cubicBezTo>
                  <a:cubicBezTo>
                    <a:pt x="137461" y="30033"/>
                    <a:pt x="141019" y="41984"/>
                    <a:pt x="141019" y="56634"/>
                  </a:cubicBezTo>
                  <a:cubicBezTo>
                    <a:pt x="141019" y="67936"/>
                    <a:pt x="138968" y="77437"/>
                    <a:pt x="134866" y="85139"/>
                  </a:cubicBezTo>
                  <a:cubicBezTo>
                    <a:pt x="130764" y="92841"/>
                    <a:pt x="125552" y="98889"/>
                    <a:pt x="119232" y="103285"/>
                  </a:cubicBezTo>
                  <a:cubicBezTo>
                    <a:pt x="112911" y="107680"/>
                    <a:pt x="106486" y="110589"/>
                    <a:pt x="99956" y="112012"/>
                  </a:cubicBezTo>
                  <a:cubicBezTo>
                    <a:pt x="91082" y="113770"/>
                    <a:pt x="78232" y="114649"/>
                    <a:pt x="61405" y="114649"/>
                  </a:cubicBezTo>
                  <a:lnTo>
                    <a:pt x="37169" y="114649"/>
                  </a:lnTo>
                  <a:lnTo>
                    <a:pt x="37169" y="184091"/>
                  </a:lnTo>
                  <a:lnTo>
                    <a:pt x="0" y="184091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B1FA3CF-9802-4908-BF1F-FFF6919AFED7}"/>
                </a:ext>
              </a:extLst>
            </p:cNvPr>
            <p:cNvSpPr/>
            <p:nvPr/>
          </p:nvSpPr>
          <p:spPr>
            <a:xfrm>
              <a:off x="1095829" y="5851239"/>
              <a:ext cx="164495" cy="228600"/>
            </a:xfrm>
            <a:custGeom>
              <a:avLst/>
              <a:gdLst>
                <a:gd name="connsiteX0" fmla="*/ 0 w 164495"/>
                <a:gd name="connsiteY0" fmla="*/ 208038 h 212876"/>
                <a:gd name="connsiteX1" fmla="*/ 79828 w 164495"/>
                <a:gd name="connsiteY1" fmla="*/ 0 h 212876"/>
                <a:gd name="connsiteX2" fmla="*/ 164495 w 164495"/>
                <a:gd name="connsiteY2" fmla="*/ 212876 h 21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4495" h="212876">
                  <a:moveTo>
                    <a:pt x="0" y="208038"/>
                  </a:moveTo>
                  <a:lnTo>
                    <a:pt x="79828" y="0"/>
                  </a:lnTo>
                  <a:lnTo>
                    <a:pt x="164495" y="212876"/>
                  </a:lnTo>
                </a:path>
              </a:pathLst>
            </a:cu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D67BCD5F-023B-4928-A8BA-960BE01DD3FA}"/>
                </a:ext>
              </a:extLst>
            </p:cNvPr>
            <p:cNvSpPr/>
            <p:nvPr/>
          </p:nvSpPr>
          <p:spPr>
            <a:xfrm>
              <a:off x="1301554" y="5851239"/>
              <a:ext cx="101600" cy="228600"/>
            </a:xfrm>
            <a:custGeom>
              <a:avLst/>
              <a:gdLst>
                <a:gd name="connsiteX0" fmla="*/ 4838 w 101600"/>
                <a:gd name="connsiteY0" fmla="*/ 0 h 220133"/>
                <a:gd name="connsiteX1" fmla="*/ 0 w 101600"/>
                <a:gd name="connsiteY1" fmla="*/ 220133 h 220133"/>
                <a:gd name="connsiteX2" fmla="*/ 101600 w 101600"/>
                <a:gd name="connsiteY2" fmla="*/ 220133 h 220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600" h="220133">
                  <a:moveTo>
                    <a:pt x="4838" y="0"/>
                  </a:moveTo>
                  <a:lnTo>
                    <a:pt x="0" y="220133"/>
                  </a:lnTo>
                  <a:lnTo>
                    <a:pt x="101600" y="220133"/>
                  </a:lnTo>
                </a:path>
              </a:pathLst>
            </a:cu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9E83D94-2B8F-4267-A14B-28F4B1D232E9}"/>
                </a:ext>
              </a:extLst>
            </p:cNvPr>
            <p:cNvSpPr/>
            <p:nvPr/>
          </p:nvSpPr>
          <p:spPr>
            <a:xfrm>
              <a:off x="1444384" y="5851239"/>
              <a:ext cx="101600" cy="228600"/>
            </a:xfrm>
            <a:custGeom>
              <a:avLst/>
              <a:gdLst>
                <a:gd name="connsiteX0" fmla="*/ 4838 w 101600"/>
                <a:gd name="connsiteY0" fmla="*/ 0 h 220133"/>
                <a:gd name="connsiteX1" fmla="*/ 0 w 101600"/>
                <a:gd name="connsiteY1" fmla="*/ 220133 h 220133"/>
                <a:gd name="connsiteX2" fmla="*/ 101600 w 101600"/>
                <a:gd name="connsiteY2" fmla="*/ 220133 h 220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600" h="220133">
                  <a:moveTo>
                    <a:pt x="4838" y="0"/>
                  </a:moveTo>
                  <a:lnTo>
                    <a:pt x="0" y="220133"/>
                  </a:lnTo>
                  <a:lnTo>
                    <a:pt x="101600" y="220133"/>
                  </a:lnTo>
                </a:path>
              </a:pathLst>
            </a:cu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09FB9A1-EA5C-4B9A-9354-78F7C28542B6}"/>
                </a:ext>
              </a:extLst>
            </p:cNvPr>
            <p:cNvSpPr/>
            <p:nvPr/>
          </p:nvSpPr>
          <p:spPr>
            <a:xfrm>
              <a:off x="2040716" y="6018447"/>
              <a:ext cx="200512" cy="61391"/>
            </a:xfrm>
            <a:custGeom>
              <a:avLst/>
              <a:gdLst>
                <a:gd name="connsiteX0" fmla="*/ 0 w 253314"/>
                <a:gd name="connsiteY0" fmla="*/ 61903 h 77558"/>
                <a:gd name="connsiteX1" fmla="*/ 14375 w 253314"/>
                <a:gd name="connsiteY1" fmla="*/ 61903 h 77558"/>
                <a:gd name="connsiteX2" fmla="*/ 14375 w 253314"/>
                <a:gd name="connsiteY2" fmla="*/ 76279 h 77558"/>
                <a:gd name="connsiteX3" fmla="*/ 0 w 253314"/>
                <a:gd name="connsiteY3" fmla="*/ 76279 h 77558"/>
                <a:gd name="connsiteX4" fmla="*/ 138233 w 253314"/>
                <a:gd name="connsiteY4" fmla="*/ 12944 h 77558"/>
                <a:gd name="connsiteX5" fmla="*/ 123141 w 253314"/>
                <a:gd name="connsiteY5" fmla="*/ 19364 h 77558"/>
                <a:gd name="connsiteX6" fmla="*/ 117411 w 253314"/>
                <a:gd name="connsiteY6" fmla="*/ 38728 h 77558"/>
                <a:gd name="connsiteX7" fmla="*/ 123294 w 253314"/>
                <a:gd name="connsiteY7" fmla="*/ 58041 h 77558"/>
                <a:gd name="connsiteX8" fmla="*/ 138233 w 253314"/>
                <a:gd name="connsiteY8" fmla="*/ 64615 h 77558"/>
                <a:gd name="connsiteX9" fmla="*/ 153095 w 253314"/>
                <a:gd name="connsiteY9" fmla="*/ 58092 h 77558"/>
                <a:gd name="connsiteX10" fmla="*/ 158902 w 253314"/>
                <a:gd name="connsiteY10" fmla="*/ 38523 h 77558"/>
                <a:gd name="connsiteX11" fmla="*/ 153248 w 253314"/>
                <a:gd name="connsiteY11" fmla="*/ 19287 h 77558"/>
                <a:gd name="connsiteX12" fmla="*/ 138233 w 253314"/>
                <a:gd name="connsiteY12" fmla="*/ 12944 h 77558"/>
                <a:gd name="connsiteX13" fmla="*/ 180872 w 253314"/>
                <a:gd name="connsiteY13" fmla="*/ 1279 h 77558"/>
                <a:gd name="connsiteX14" fmla="*/ 203536 w 253314"/>
                <a:gd name="connsiteY14" fmla="*/ 1279 h 77558"/>
                <a:gd name="connsiteX15" fmla="*/ 217144 w 253314"/>
                <a:gd name="connsiteY15" fmla="*/ 52439 h 77558"/>
                <a:gd name="connsiteX16" fmla="*/ 230599 w 253314"/>
                <a:gd name="connsiteY16" fmla="*/ 1279 h 77558"/>
                <a:gd name="connsiteX17" fmla="*/ 253314 w 253314"/>
                <a:gd name="connsiteY17" fmla="*/ 1279 h 77558"/>
                <a:gd name="connsiteX18" fmla="*/ 253314 w 253314"/>
                <a:gd name="connsiteY18" fmla="*/ 76279 h 77558"/>
                <a:gd name="connsiteX19" fmla="*/ 239245 w 253314"/>
                <a:gd name="connsiteY19" fmla="*/ 76279 h 77558"/>
                <a:gd name="connsiteX20" fmla="*/ 239245 w 253314"/>
                <a:gd name="connsiteY20" fmla="*/ 17241 h 77558"/>
                <a:gd name="connsiteX21" fmla="*/ 224358 w 253314"/>
                <a:gd name="connsiteY21" fmla="*/ 76279 h 77558"/>
                <a:gd name="connsiteX22" fmla="*/ 209778 w 253314"/>
                <a:gd name="connsiteY22" fmla="*/ 76279 h 77558"/>
                <a:gd name="connsiteX23" fmla="*/ 194941 w 253314"/>
                <a:gd name="connsiteY23" fmla="*/ 17241 h 77558"/>
                <a:gd name="connsiteX24" fmla="*/ 194941 w 253314"/>
                <a:gd name="connsiteY24" fmla="*/ 76279 h 77558"/>
                <a:gd name="connsiteX25" fmla="*/ 180872 w 253314"/>
                <a:gd name="connsiteY25" fmla="*/ 76279 h 77558"/>
                <a:gd name="connsiteX26" fmla="*/ 138080 w 253314"/>
                <a:gd name="connsiteY26" fmla="*/ 0 h 77558"/>
                <a:gd name="connsiteX27" fmla="*/ 164606 w 253314"/>
                <a:gd name="connsiteY27" fmla="*/ 10283 h 77558"/>
                <a:gd name="connsiteX28" fmla="*/ 174556 w 253314"/>
                <a:gd name="connsiteY28" fmla="*/ 38882 h 77558"/>
                <a:gd name="connsiteX29" fmla="*/ 164683 w 253314"/>
                <a:gd name="connsiteY29" fmla="*/ 67301 h 77558"/>
                <a:gd name="connsiteX30" fmla="*/ 138284 w 253314"/>
                <a:gd name="connsiteY30" fmla="*/ 77558 h 77558"/>
                <a:gd name="connsiteX31" fmla="*/ 111681 w 253314"/>
                <a:gd name="connsiteY31" fmla="*/ 67352 h 77558"/>
                <a:gd name="connsiteX32" fmla="*/ 101807 w 253314"/>
                <a:gd name="connsiteY32" fmla="*/ 39240 h 77558"/>
                <a:gd name="connsiteX33" fmla="*/ 105235 w 253314"/>
                <a:gd name="connsiteY33" fmla="*/ 20004 h 77558"/>
                <a:gd name="connsiteX34" fmla="*/ 112218 w 253314"/>
                <a:gd name="connsiteY34" fmla="*/ 9721 h 77558"/>
                <a:gd name="connsiteX35" fmla="*/ 121913 w 253314"/>
                <a:gd name="connsiteY35" fmla="*/ 2967 h 77558"/>
                <a:gd name="connsiteX36" fmla="*/ 138080 w 253314"/>
                <a:gd name="connsiteY36" fmla="*/ 0 h 77558"/>
                <a:gd name="connsiteX37" fmla="*/ 61112 w 253314"/>
                <a:gd name="connsiteY37" fmla="*/ 0 h 77558"/>
                <a:gd name="connsiteX38" fmla="*/ 83469 w 253314"/>
                <a:gd name="connsiteY38" fmla="*/ 8135 h 77558"/>
                <a:gd name="connsiteX39" fmla="*/ 91143 w 253314"/>
                <a:gd name="connsiteY39" fmla="*/ 21948 h 77558"/>
                <a:gd name="connsiteX40" fmla="*/ 76153 w 253314"/>
                <a:gd name="connsiteY40" fmla="*/ 25529 h 77558"/>
                <a:gd name="connsiteX41" fmla="*/ 70602 w 253314"/>
                <a:gd name="connsiteY41" fmla="*/ 16320 h 77558"/>
                <a:gd name="connsiteX42" fmla="*/ 60345 w 253314"/>
                <a:gd name="connsiteY42" fmla="*/ 12944 h 77558"/>
                <a:gd name="connsiteX43" fmla="*/ 46813 w 253314"/>
                <a:gd name="connsiteY43" fmla="*/ 18929 h 77558"/>
                <a:gd name="connsiteX44" fmla="*/ 41620 w 253314"/>
                <a:gd name="connsiteY44" fmla="*/ 38319 h 77558"/>
                <a:gd name="connsiteX45" fmla="*/ 46736 w 253314"/>
                <a:gd name="connsiteY45" fmla="*/ 58578 h 77558"/>
                <a:gd name="connsiteX46" fmla="*/ 60038 w 253314"/>
                <a:gd name="connsiteY46" fmla="*/ 64615 h 77558"/>
                <a:gd name="connsiteX47" fmla="*/ 70423 w 253314"/>
                <a:gd name="connsiteY47" fmla="*/ 60778 h 77558"/>
                <a:gd name="connsiteX48" fmla="*/ 76665 w 253314"/>
                <a:gd name="connsiteY48" fmla="*/ 48704 h 77558"/>
                <a:gd name="connsiteX49" fmla="*/ 91348 w 253314"/>
                <a:gd name="connsiteY49" fmla="*/ 53360 h 77558"/>
                <a:gd name="connsiteX50" fmla="*/ 80118 w 253314"/>
                <a:gd name="connsiteY50" fmla="*/ 71598 h 77558"/>
                <a:gd name="connsiteX51" fmla="*/ 60191 w 253314"/>
                <a:gd name="connsiteY51" fmla="*/ 77558 h 77558"/>
                <a:gd name="connsiteX52" fmla="*/ 35635 w 253314"/>
                <a:gd name="connsiteY52" fmla="*/ 67352 h 77558"/>
                <a:gd name="connsiteX53" fmla="*/ 26017 w 253314"/>
                <a:gd name="connsiteY53" fmla="*/ 39444 h 77558"/>
                <a:gd name="connsiteX54" fmla="*/ 35686 w 253314"/>
                <a:gd name="connsiteY54" fmla="*/ 10360 h 77558"/>
                <a:gd name="connsiteX55" fmla="*/ 61112 w 253314"/>
                <a:gd name="connsiteY55" fmla="*/ 0 h 77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253314" h="77558">
                  <a:moveTo>
                    <a:pt x="0" y="61903"/>
                  </a:moveTo>
                  <a:lnTo>
                    <a:pt x="14375" y="61903"/>
                  </a:lnTo>
                  <a:lnTo>
                    <a:pt x="14375" y="76279"/>
                  </a:lnTo>
                  <a:lnTo>
                    <a:pt x="0" y="76279"/>
                  </a:lnTo>
                  <a:close/>
                  <a:moveTo>
                    <a:pt x="138233" y="12944"/>
                  </a:moveTo>
                  <a:cubicBezTo>
                    <a:pt x="131992" y="12944"/>
                    <a:pt x="126961" y="15084"/>
                    <a:pt x="123141" y="19364"/>
                  </a:cubicBezTo>
                  <a:cubicBezTo>
                    <a:pt x="119321" y="23644"/>
                    <a:pt x="117411" y="30099"/>
                    <a:pt x="117411" y="38728"/>
                  </a:cubicBezTo>
                  <a:cubicBezTo>
                    <a:pt x="117411" y="47221"/>
                    <a:pt x="119372" y="53658"/>
                    <a:pt x="123294" y="58041"/>
                  </a:cubicBezTo>
                  <a:cubicBezTo>
                    <a:pt x="127217" y="62423"/>
                    <a:pt x="132196" y="64615"/>
                    <a:pt x="138233" y="64615"/>
                  </a:cubicBezTo>
                  <a:cubicBezTo>
                    <a:pt x="144270" y="64615"/>
                    <a:pt x="149224" y="62441"/>
                    <a:pt x="153095" y="58092"/>
                  </a:cubicBezTo>
                  <a:cubicBezTo>
                    <a:pt x="156966" y="53743"/>
                    <a:pt x="158902" y="47221"/>
                    <a:pt x="158902" y="38523"/>
                  </a:cubicBezTo>
                  <a:cubicBezTo>
                    <a:pt x="158902" y="29929"/>
                    <a:pt x="157017" y="23517"/>
                    <a:pt x="153248" y="19287"/>
                  </a:cubicBezTo>
                  <a:cubicBezTo>
                    <a:pt x="149480" y="15058"/>
                    <a:pt x="144475" y="12944"/>
                    <a:pt x="138233" y="12944"/>
                  </a:cubicBezTo>
                  <a:close/>
                  <a:moveTo>
                    <a:pt x="180872" y="1279"/>
                  </a:moveTo>
                  <a:lnTo>
                    <a:pt x="203536" y="1279"/>
                  </a:lnTo>
                  <a:lnTo>
                    <a:pt x="217144" y="52439"/>
                  </a:lnTo>
                  <a:lnTo>
                    <a:pt x="230599" y="1279"/>
                  </a:lnTo>
                  <a:lnTo>
                    <a:pt x="253314" y="1279"/>
                  </a:lnTo>
                  <a:lnTo>
                    <a:pt x="253314" y="76279"/>
                  </a:lnTo>
                  <a:lnTo>
                    <a:pt x="239245" y="76279"/>
                  </a:lnTo>
                  <a:lnTo>
                    <a:pt x="239245" y="17241"/>
                  </a:lnTo>
                  <a:lnTo>
                    <a:pt x="224358" y="76279"/>
                  </a:lnTo>
                  <a:lnTo>
                    <a:pt x="209778" y="76279"/>
                  </a:lnTo>
                  <a:lnTo>
                    <a:pt x="194941" y="17241"/>
                  </a:lnTo>
                  <a:lnTo>
                    <a:pt x="194941" y="76279"/>
                  </a:lnTo>
                  <a:lnTo>
                    <a:pt x="180872" y="76279"/>
                  </a:lnTo>
                  <a:close/>
                  <a:moveTo>
                    <a:pt x="138080" y="0"/>
                  </a:moveTo>
                  <a:cubicBezTo>
                    <a:pt x="149130" y="0"/>
                    <a:pt x="157972" y="3428"/>
                    <a:pt x="164606" y="10283"/>
                  </a:cubicBezTo>
                  <a:cubicBezTo>
                    <a:pt x="171240" y="17139"/>
                    <a:pt x="174556" y="26671"/>
                    <a:pt x="174556" y="38882"/>
                  </a:cubicBezTo>
                  <a:cubicBezTo>
                    <a:pt x="174556" y="50989"/>
                    <a:pt x="171265" y="60462"/>
                    <a:pt x="164683" y="67301"/>
                  </a:cubicBezTo>
                  <a:cubicBezTo>
                    <a:pt x="158100" y="74139"/>
                    <a:pt x="149301" y="77558"/>
                    <a:pt x="138284" y="77558"/>
                  </a:cubicBezTo>
                  <a:cubicBezTo>
                    <a:pt x="127131" y="77558"/>
                    <a:pt x="118264" y="74156"/>
                    <a:pt x="111681" y="67352"/>
                  </a:cubicBezTo>
                  <a:cubicBezTo>
                    <a:pt x="105099" y="60548"/>
                    <a:pt x="101807" y="51177"/>
                    <a:pt x="101807" y="39240"/>
                  </a:cubicBezTo>
                  <a:cubicBezTo>
                    <a:pt x="101807" y="31600"/>
                    <a:pt x="102950" y="25188"/>
                    <a:pt x="105235" y="20004"/>
                  </a:cubicBezTo>
                  <a:cubicBezTo>
                    <a:pt x="106940" y="16184"/>
                    <a:pt x="109268" y="12756"/>
                    <a:pt x="112218" y="9721"/>
                  </a:cubicBezTo>
                  <a:cubicBezTo>
                    <a:pt x="115169" y="6685"/>
                    <a:pt x="118400" y="4434"/>
                    <a:pt x="121913" y="2967"/>
                  </a:cubicBezTo>
                  <a:cubicBezTo>
                    <a:pt x="126586" y="989"/>
                    <a:pt x="131975" y="0"/>
                    <a:pt x="138080" y="0"/>
                  </a:cubicBezTo>
                  <a:close/>
                  <a:moveTo>
                    <a:pt x="61112" y="0"/>
                  </a:moveTo>
                  <a:cubicBezTo>
                    <a:pt x="70287" y="0"/>
                    <a:pt x="77739" y="2712"/>
                    <a:pt x="83469" y="8135"/>
                  </a:cubicBezTo>
                  <a:cubicBezTo>
                    <a:pt x="86880" y="11341"/>
                    <a:pt x="89438" y="15945"/>
                    <a:pt x="91143" y="21948"/>
                  </a:cubicBezTo>
                  <a:lnTo>
                    <a:pt x="76153" y="25529"/>
                  </a:lnTo>
                  <a:cubicBezTo>
                    <a:pt x="75266" y="21641"/>
                    <a:pt x="73416" y="18571"/>
                    <a:pt x="70602" y="16320"/>
                  </a:cubicBezTo>
                  <a:cubicBezTo>
                    <a:pt x="67788" y="14069"/>
                    <a:pt x="64369" y="12944"/>
                    <a:pt x="60345" y="12944"/>
                  </a:cubicBezTo>
                  <a:cubicBezTo>
                    <a:pt x="54785" y="12944"/>
                    <a:pt x="50275" y="14939"/>
                    <a:pt x="46813" y="18929"/>
                  </a:cubicBezTo>
                  <a:cubicBezTo>
                    <a:pt x="43351" y="22920"/>
                    <a:pt x="41620" y="29383"/>
                    <a:pt x="41620" y="38319"/>
                  </a:cubicBezTo>
                  <a:cubicBezTo>
                    <a:pt x="41620" y="47800"/>
                    <a:pt x="43326" y="54553"/>
                    <a:pt x="46736" y="58578"/>
                  </a:cubicBezTo>
                  <a:cubicBezTo>
                    <a:pt x="50147" y="62603"/>
                    <a:pt x="54581" y="64615"/>
                    <a:pt x="60038" y="64615"/>
                  </a:cubicBezTo>
                  <a:cubicBezTo>
                    <a:pt x="64062" y="64615"/>
                    <a:pt x="67524" y="63336"/>
                    <a:pt x="70423" y="60778"/>
                  </a:cubicBezTo>
                  <a:cubicBezTo>
                    <a:pt x="73322" y="58220"/>
                    <a:pt x="75403" y="54195"/>
                    <a:pt x="76665" y="48704"/>
                  </a:cubicBezTo>
                  <a:lnTo>
                    <a:pt x="91348" y="53360"/>
                  </a:lnTo>
                  <a:cubicBezTo>
                    <a:pt x="89097" y="61545"/>
                    <a:pt x="85353" y="67625"/>
                    <a:pt x="80118" y="71598"/>
                  </a:cubicBezTo>
                  <a:cubicBezTo>
                    <a:pt x="74883" y="75572"/>
                    <a:pt x="68240" y="77558"/>
                    <a:pt x="60191" y="77558"/>
                  </a:cubicBezTo>
                  <a:cubicBezTo>
                    <a:pt x="50232" y="77558"/>
                    <a:pt x="42047" y="74156"/>
                    <a:pt x="35635" y="67352"/>
                  </a:cubicBezTo>
                  <a:cubicBezTo>
                    <a:pt x="29223" y="60548"/>
                    <a:pt x="26017" y="51245"/>
                    <a:pt x="26017" y="39444"/>
                  </a:cubicBezTo>
                  <a:cubicBezTo>
                    <a:pt x="26017" y="26961"/>
                    <a:pt x="29240" y="17267"/>
                    <a:pt x="35686" y="10360"/>
                  </a:cubicBezTo>
                  <a:cubicBezTo>
                    <a:pt x="42132" y="3453"/>
                    <a:pt x="50607" y="0"/>
                    <a:pt x="61112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93AEA043-746F-4334-A00A-A4587B060237}"/>
              </a:ext>
            </a:extLst>
          </p:cNvPr>
          <p:cNvSpPr txBox="1"/>
          <p:nvPr/>
        </p:nvSpPr>
        <p:spPr>
          <a:xfrm>
            <a:off x="8310880" y="997804"/>
            <a:ext cx="3777432" cy="258532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Capstone</a:t>
            </a:r>
          </a:p>
          <a:p>
            <a:pPr algn="ctr"/>
            <a:r>
              <a:rPr lang="en-US" sz="5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Project </a:t>
            </a:r>
          </a:p>
          <a:p>
            <a:pPr algn="ctr"/>
            <a:r>
              <a:rPr lang="en-US" sz="5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-2-</a:t>
            </a:r>
            <a:endParaRPr lang="ko-KR" altLang="en-US" sz="5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66850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3499E92-50A7-4680-90CB-41532F4FC718}"/>
              </a:ext>
            </a:extLst>
          </p:cNvPr>
          <p:cNvSpPr/>
          <p:nvPr/>
        </p:nvSpPr>
        <p:spPr>
          <a:xfrm>
            <a:off x="6096000" y="115052"/>
            <a:ext cx="5636534" cy="6270778"/>
          </a:xfrm>
          <a:prstGeom prst="roundRect">
            <a:avLst>
              <a:gd name="adj" fmla="val 1286"/>
            </a:avLst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DA86C59-34F4-4919-9F69-A6D243DD90AF}"/>
              </a:ext>
            </a:extLst>
          </p:cNvPr>
          <p:cNvGrpSpPr/>
          <p:nvPr/>
        </p:nvGrpSpPr>
        <p:grpSpPr>
          <a:xfrm>
            <a:off x="6305942" y="1681595"/>
            <a:ext cx="5437242" cy="777510"/>
            <a:chOff x="6102442" y="1483456"/>
            <a:chExt cx="5437242" cy="77751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591A18A-7559-4485-BC2C-6ACBBA9F87DF}"/>
                </a:ext>
              </a:extLst>
            </p:cNvPr>
            <p:cNvSpPr txBox="1"/>
            <p:nvPr/>
          </p:nvSpPr>
          <p:spPr>
            <a:xfrm>
              <a:off x="6877844" y="1590839"/>
              <a:ext cx="4661840" cy="52322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sz="1400" b="0" i="0" dirty="0">
                  <a:solidFill>
                    <a:schemeClr val="bg1"/>
                  </a:solidFill>
                  <a:effectLst/>
                </a:rPr>
                <a:t>Mounted our Storage container to the Azure Databricks directory to access our data.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5E3BD7D-EEC6-41FC-867D-95F2B71346B3}"/>
                </a:ext>
              </a:extLst>
            </p:cNvPr>
            <p:cNvSpPr txBox="1"/>
            <p:nvPr/>
          </p:nvSpPr>
          <p:spPr>
            <a:xfrm>
              <a:off x="6102442" y="1483456"/>
              <a:ext cx="981106" cy="77751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bg1"/>
                  </a:solidFill>
                  <a:cs typeface="Arial" pitchFamily="34" charset="0"/>
                </a:rPr>
                <a:t>01</a:t>
              </a:r>
              <a:endParaRPr lang="ko-KR" altLang="en-US" sz="4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F627DDE9-FE7C-4B7E-A047-E092B6A88859}"/>
              </a:ext>
            </a:extLst>
          </p:cNvPr>
          <p:cNvSpPr txBox="1"/>
          <p:nvPr/>
        </p:nvSpPr>
        <p:spPr>
          <a:xfrm>
            <a:off x="6305942" y="2805273"/>
            <a:ext cx="981106" cy="77751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4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7B9AF74-CA02-49F9-88D7-98D77F70D10F}"/>
              </a:ext>
            </a:extLst>
          </p:cNvPr>
          <p:cNvSpPr txBox="1"/>
          <p:nvPr/>
        </p:nvSpPr>
        <p:spPr>
          <a:xfrm>
            <a:off x="6305942" y="3959579"/>
            <a:ext cx="981106" cy="77751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4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42C12F7-AE9B-40D2-A6C4-2F1B6BC860EE}"/>
              </a:ext>
            </a:extLst>
          </p:cNvPr>
          <p:cNvSpPr txBox="1"/>
          <p:nvPr/>
        </p:nvSpPr>
        <p:spPr>
          <a:xfrm>
            <a:off x="6305942" y="627541"/>
            <a:ext cx="5104196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4000" b="0" i="0" dirty="0">
                <a:solidFill>
                  <a:schemeClr val="bg1"/>
                </a:solidFill>
                <a:effectLst/>
              </a:rPr>
              <a:t>Databricks Explained</a:t>
            </a:r>
            <a:endParaRPr lang="ko-KR" altLang="en-US" sz="40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3A04CC-DD73-2566-643D-D97CE4F7EE25}"/>
              </a:ext>
            </a:extLst>
          </p:cNvPr>
          <p:cNvSpPr txBox="1"/>
          <p:nvPr/>
        </p:nvSpPr>
        <p:spPr>
          <a:xfrm>
            <a:off x="7184197" y="2932418"/>
            <a:ext cx="4661840" cy="52322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sz="1400" b="0" i="0" dirty="0">
                <a:solidFill>
                  <a:schemeClr val="bg1"/>
                </a:solidFill>
                <a:effectLst/>
              </a:rPr>
              <a:t>Ran Machine Learning code to train and deploy our model.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C9704D-F546-D99D-1BB0-471345429203}"/>
              </a:ext>
            </a:extLst>
          </p:cNvPr>
          <p:cNvSpPr txBox="1"/>
          <p:nvPr/>
        </p:nvSpPr>
        <p:spPr>
          <a:xfrm>
            <a:off x="7184197" y="4112974"/>
            <a:ext cx="4661840" cy="52322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sz="1400" b="0" i="0" dirty="0">
                <a:solidFill>
                  <a:schemeClr val="bg1"/>
                </a:solidFill>
                <a:effectLst/>
              </a:rPr>
              <a:t>Conducted data transformation to prepare our data for analysis.</a:t>
            </a:r>
            <a:endParaRPr lang="en-US" sz="1400" dirty="0">
              <a:solidFill>
                <a:schemeClr val="bg1"/>
              </a:solidFill>
              <a:effectLst/>
              <a:latin typeface="YAFdJhmxbVQ 0"/>
            </a:endParaRPr>
          </a:p>
        </p:txBody>
      </p:sp>
    </p:spTree>
    <p:extLst>
      <p:ext uri="{BB962C8B-B14F-4D97-AF65-F5344CB8AC3E}">
        <p14:creationId xmlns:p14="http://schemas.microsoft.com/office/powerpoint/2010/main" val="9138538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3499E92-50A7-4680-90CB-41532F4FC718}"/>
              </a:ext>
            </a:extLst>
          </p:cNvPr>
          <p:cNvSpPr/>
          <p:nvPr/>
        </p:nvSpPr>
        <p:spPr>
          <a:xfrm>
            <a:off x="6096000" y="115052"/>
            <a:ext cx="5636534" cy="6270778"/>
          </a:xfrm>
          <a:prstGeom prst="roundRect">
            <a:avLst>
              <a:gd name="adj" fmla="val 1286"/>
            </a:avLst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DA86C59-34F4-4919-9F69-A6D243DD90AF}"/>
              </a:ext>
            </a:extLst>
          </p:cNvPr>
          <p:cNvGrpSpPr/>
          <p:nvPr/>
        </p:nvGrpSpPr>
        <p:grpSpPr>
          <a:xfrm>
            <a:off x="6305942" y="1681595"/>
            <a:ext cx="5426592" cy="777510"/>
            <a:chOff x="6102442" y="1483456"/>
            <a:chExt cx="5426592" cy="77751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591A18A-7559-4485-BC2C-6ACBBA9F87DF}"/>
                </a:ext>
              </a:extLst>
            </p:cNvPr>
            <p:cNvSpPr txBox="1"/>
            <p:nvPr/>
          </p:nvSpPr>
          <p:spPr>
            <a:xfrm>
              <a:off x="6867194" y="1667479"/>
              <a:ext cx="4661840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sz="1400" b="0" i="0" dirty="0">
                  <a:solidFill>
                    <a:schemeClr val="bg1"/>
                  </a:solidFill>
                  <a:effectLst/>
                </a:rPr>
                <a:t>Visualized the most discussed topics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5E3BD7D-EEC6-41FC-867D-95F2B71346B3}"/>
                </a:ext>
              </a:extLst>
            </p:cNvPr>
            <p:cNvSpPr txBox="1"/>
            <p:nvPr/>
          </p:nvSpPr>
          <p:spPr>
            <a:xfrm>
              <a:off x="6102442" y="1483456"/>
              <a:ext cx="981106" cy="77751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bg1"/>
                  </a:solidFill>
                  <a:cs typeface="Arial" pitchFamily="34" charset="0"/>
                </a:rPr>
                <a:t>01</a:t>
              </a:r>
              <a:endParaRPr lang="ko-KR" altLang="en-US" sz="4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F627DDE9-FE7C-4B7E-A047-E092B6A88859}"/>
              </a:ext>
            </a:extLst>
          </p:cNvPr>
          <p:cNvSpPr txBox="1"/>
          <p:nvPr/>
        </p:nvSpPr>
        <p:spPr>
          <a:xfrm>
            <a:off x="6305942" y="2805273"/>
            <a:ext cx="981106" cy="77751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4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7B9AF74-CA02-49F9-88D7-98D77F70D10F}"/>
              </a:ext>
            </a:extLst>
          </p:cNvPr>
          <p:cNvSpPr txBox="1"/>
          <p:nvPr/>
        </p:nvSpPr>
        <p:spPr>
          <a:xfrm>
            <a:off x="6305942" y="3959579"/>
            <a:ext cx="981106" cy="77751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4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42C12F7-AE9B-40D2-A6C4-2F1B6BC860EE}"/>
              </a:ext>
            </a:extLst>
          </p:cNvPr>
          <p:cNvSpPr txBox="1"/>
          <p:nvPr/>
        </p:nvSpPr>
        <p:spPr>
          <a:xfrm>
            <a:off x="6305942" y="627541"/>
            <a:ext cx="5104196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4000" b="0" i="0" dirty="0">
                <a:solidFill>
                  <a:schemeClr val="bg1"/>
                </a:solidFill>
                <a:effectLst/>
              </a:rPr>
              <a:t>Synapse Explained</a:t>
            </a:r>
            <a:endParaRPr lang="ko-KR" altLang="en-US" sz="40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3A04CC-DD73-2566-643D-D97CE4F7EE25}"/>
              </a:ext>
            </a:extLst>
          </p:cNvPr>
          <p:cNvSpPr txBox="1"/>
          <p:nvPr/>
        </p:nvSpPr>
        <p:spPr>
          <a:xfrm>
            <a:off x="7184197" y="2932418"/>
            <a:ext cx="4661840" cy="30777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Most &amp; least frequently used tags 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C9704D-F546-D99D-1BB0-471345429203}"/>
              </a:ext>
            </a:extLst>
          </p:cNvPr>
          <p:cNvSpPr txBox="1"/>
          <p:nvPr/>
        </p:nvSpPr>
        <p:spPr>
          <a:xfrm>
            <a:off x="7184197" y="4112974"/>
            <a:ext cx="4661840" cy="30777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sz="1400" b="0" i="0" dirty="0">
                <a:solidFill>
                  <a:schemeClr val="bg1"/>
                </a:solidFill>
                <a:effectLst/>
              </a:rPr>
              <a:t>Tags occurrence break down</a:t>
            </a:r>
            <a:endParaRPr lang="en-US" sz="1400" dirty="0">
              <a:solidFill>
                <a:schemeClr val="bg1"/>
              </a:solidFill>
              <a:effectLst/>
              <a:latin typeface="YAFdJhmxbVQ 0"/>
            </a:endParaRPr>
          </a:p>
        </p:txBody>
      </p:sp>
    </p:spTree>
    <p:extLst>
      <p:ext uri="{BB962C8B-B14F-4D97-AF65-F5344CB8AC3E}">
        <p14:creationId xmlns:p14="http://schemas.microsoft.com/office/powerpoint/2010/main" val="31372665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sz="1800" b="0" i="0" u="none" strike="noStrike" dirty="0" err="1">
                <a:solidFill>
                  <a:srgbClr val="FFFFFF"/>
                </a:solidFill>
                <a:effectLst/>
                <a:latin typeface="Proxima Nova"/>
              </a:rPr>
              <a:t>FutureFuture</a:t>
            </a:r>
            <a:endParaRPr lang="en-US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</a:rPr>
              <a:t>Future 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DC4A8AD-3391-4C4B-AFD7-C74D1FC9AFE6}"/>
              </a:ext>
            </a:extLst>
          </p:cNvPr>
          <p:cNvGrpSpPr/>
          <p:nvPr/>
        </p:nvGrpSpPr>
        <p:grpSpPr>
          <a:xfrm rot="19356937">
            <a:off x="931166" y="1692232"/>
            <a:ext cx="3265741" cy="4172186"/>
            <a:chOff x="500396" y="1895835"/>
            <a:chExt cx="3483312" cy="4450146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FB95198A-E95C-4E77-8F50-6DC67EB1AC04}"/>
                </a:ext>
              </a:extLst>
            </p:cNvPr>
            <p:cNvGrpSpPr/>
            <p:nvPr/>
          </p:nvGrpSpPr>
          <p:grpSpPr>
            <a:xfrm>
              <a:off x="500396" y="1895835"/>
              <a:ext cx="3483312" cy="4450146"/>
              <a:chOff x="1404499" y="2043145"/>
              <a:chExt cx="3483312" cy="4450146"/>
            </a:xfrm>
          </p:grpSpPr>
          <p:sp>
            <p:nvSpPr>
              <p:cNvPr id="9" name="Rectangle 11">
                <a:extLst>
                  <a:ext uri="{FF2B5EF4-FFF2-40B4-BE49-F238E27FC236}">
                    <a16:creationId xmlns:a16="http://schemas.microsoft.com/office/drawing/2014/main" id="{FD8AF530-6D8F-4888-8D5C-973ADCD2D09B}"/>
                  </a:ext>
                </a:extLst>
              </p:cNvPr>
              <p:cNvSpPr/>
              <p:nvPr/>
            </p:nvSpPr>
            <p:spPr>
              <a:xfrm>
                <a:off x="1950893" y="2985237"/>
                <a:ext cx="2390525" cy="1116000"/>
              </a:xfrm>
              <a:custGeom>
                <a:avLst/>
                <a:gdLst/>
                <a:ahLst/>
                <a:cxnLst/>
                <a:rect l="l" t="t" r="r" b="b"/>
                <a:pathLst>
                  <a:path w="2390525" h="1116000">
                    <a:moveTo>
                      <a:pt x="235871" y="0"/>
                    </a:moveTo>
                    <a:lnTo>
                      <a:pt x="2154656" y="0"/>
                    </a:lnTo>
                    <a:cubicBezTo>
                      <a:pt x="2298210" y="310471"/>
                      <a:pt x="2396706" y="714290"/>
                      <a:pt x="2390224" y="1069686"/>
                    </a:cubicBezTo>
                    <a:lnTo>
                      <a:pt x="2387265" y="1116000"/>
                    </a:lnTo>
                    <a:lnTo>
                      <a:pt x="3263" y="1116000"/>
                    </a:lnTo>
                    <a:cubicBezTo>
                      <a:pt x="665" y="1100130"/>
                      <a:pt x="302" y="1084652"/>
                      <a:pt x="302" y="1069685"/>
                    </a:cubicBezTo>
                    <a:cubicBezTo>
                      <a:pt x="-6179" y="714290"/>
                      <a:pt x="92317" y="310471"/>
                      <a:pt x="23587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0" name="Rectangle 12">
                <a:extLst>
                  <a:ext uri="{FF2B5EF4-FFF2-40B4-BE49-F238E27FC236}">
                    <a16:creationId xmlns:a16="http://schemas.microsoft.com/office/drawing/2014/main" id="{D01A8D53-E302-4747-8EA1-403D30F1031F}"/>
                  </a:ext>
                </a:extLst>
              </p:cNvPr>
              <p:cNvSpPr/>
              <p:nvPr/>
            </p:nvSpPr>
            <p:spPr>
              <a:xfrm>
                <a:off x="1670119" y="4181264"/>
                <a:ext cx="2952072" cy="1116000"/>
              </a:xfrm>
              <a:custGeom>
                <a:avLst/>
                <a:gdLst/>
                <a:ahLst/>
                <a:cxnLst/>
                <a:rect l="l" t="t" r="r" b="b"/>
                <a:pathLst>
                  <a:path w="2952072" h="1116000">
                    <a:moveTo>
                      <a:pt x="284416" y="0"/>
                    </a:moveTo>
                    <a:lnTo>
                      <a:pt x="2666659" y="0"/>
                    </a:lnTo>
                    <a:cubicBezTo>
                      <a:pt x="2658933" y="175805"/>
                      <a:pt x="2609068" y="405909"/>
                      <a:pt x="2539680" y="642275"/>
                    </a:cubicBezTo>
                    <a:lnTo>
                      <a:pt x="2849820" y="831816"/>
                    </a:lnTo>
                    <a:lnTo>
                      <a:pt x="2952072" y="1116000"/>
                    </a:lnTo>
                    <a:lnTo>
                      <a:pt x="0" y="1116000"/>
                    </a:lnTo>
                    <a:lnTo>
                      <a:pt x="102252" y="831816"/>
                    </a:lnTo>
                    <a:lnTo>
                      <a:pt x="411552" y="642787"/>
                    </a:lnTo>
                    <a:cubicBezTo>
                      <a:pt x="342079" y="406245"/>
                      <a:pt x="292147" y="175934"/>
                      <a:pt x="28441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1" name="Rectangle 13">
                <a:extLst>
                  <a:ext uri="{FF2B5EF4-FFF2-40B4-BE49-F238E27FC236}">
                    <a16:creationId xmlns:a16="http://schemas.microsoft.com/office/drawing/2014/main" id="{06513E8C-4E3C-490A-B384-727A60B8200A}"/>
                  </a:ext>
                </a:extLst>
              </p:cNvPr>
              <p:cNvSpPr/>
              <p:nvPr/>
            </p:nvSpPr>
            <p:spPr>
              <a:xfrm>
                <a:off x="1404499" y="5377291"/>
                <a:ext cx="3483312" cy="1116000"/>
              </a:xfrm>
              <a:custGeom>
                <a:avLst/>
                <a:gdLst/>
                <a:ahLst/>
                <a:cxnLst/>
                <a:rect l="l" t="t" r="r" b="b"/>
                <a:pathLst>
                  <a:path w="3483312" h="1116000">
                    <a:moveTo>
                      <a:pt x="1898185" y="1105560"/>
                    </a:moveTo>
                    <a:lnTo>
                      <a:pt x="1919880" y="1116000"/>
                    </a:lnTo>
                    <a:lnTo>
                      <a:pt x="1908776" y="1116000"/>
                    </a:lnTo>
                    <a:cubicBezTo>
                      <a:pt x="1905979" y="1111563"/>
                      <a:pt x="1902100" y="1108505"/>
                      <a:pt x="1898185" y="1105560"/>
                    </a:cubicBezTo>
                    <a:close/>
                    <a:moveTo>
                      <a:pt x="260668" y="0"/>
                    </a:moveTo>
                    <a:lnTo>
                      <a:pt x="3222644" y="0"/>
                    </a:lnTo>
                    <a:lnTo>
                      <a:pt x="3483312" y="724461"/>
                    </a:lnTo>
                    <a:lnTo>
                      <a:pt x="2489111" y="354812"/>
                    </a:lnTo>
                    <a:cubicBezTo>
                      <a:pt x="2465120" y="480738"/>
                      <a:pt x="2446948" y="534340"/>
                      <a:pt x="2365708" y="674887"/>
                    </a:cubicBezTo>
                    <a:cubicBezTo>
                      <a:pt x="2291173" y="814963"/>
                      <a:pt x="2172951" y="936315"/>
                      <a:pt x="2076571" y="1067029"/>
                    </a:cubicBezTo>
                    <a:lnTo>
                      <a:pt x="1413587" y="1067029"/>
                    </a:lnTo>
                    <a:cubicBezTo>
                      <a:pt x="1317208" y="936315"/>
                      <a:pt x="1208344" y="821204"/>
                      <a:pt x="1124449" y="674887"/>
                    </a:cubicBezTo>
                    <a:cubicBezTo>
                      <a:pt x="1052663" y="558938"/>
                      <a:pt x="1024571" y="508523"/>
                      <a:pt x="993354" y="355127"/>
                    </a:cubicBezTo>
                    <a:lnTo>
                      <a:pt x="0" y="72446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2" name="Diagonal Stripe 17">
                <a:extLst>
                  <a:ext uri="{FF2B5EF4-FFF2-40B4-BE49-F238E27FC236}">
                    <a16:creationId xmlns:a16="http://schemas.microsoft.com/office/drawing/2014/main" id="{0EDFC7C3-F0F6-403B-B244-862EE24053E9}"/>
                  </a:ext>
                </a:extLst>
              </p:cNvPr>
              <p:cNvSpPr/>
              <p:nvPr/>
            </p:nvSpPr>
            <p:spPr>
              <a:xfrm rot="13500000">
                <a:off x="2388166" y="2062690"/>
                <a:ext cx="1515978" cy="1476887"/>
              </a:xfrm>
              <a:custGeom>
                <a:avLst/>
                <a:gdLst/>
                <a:ahLst/>
                <a:cxnLst/>
                <a:rect l="l" t="t" r="r" b="b"/>
                <a:pathLst>
                  <a:path w="1515978" h="1476887">
                    <a:moveTo>
                      <a:pt x="1432872" y="1407768"/>
                    </a:moveTo>
                    <a:cubicBezTo>
                      <a:pt x="1044152" y="1532778"/>
                      <a:pt x="463423" y="1466296"/>
                      <a:pt x="96513" y="1380535"/>
                    </a:cubicBezTo>
                    <a:lnTo>
                      <a:pt x="0" y="1347296"/>
                    </a:lnTo>
                    <a:lnTo>
                      <a:pt x="1347296" y="0"/>
                    </a:lnTo>
                    <a:cubicBezTo>
                      <a:pt x="1360006" y="32393"/>
                      <a:pt x="1370814" y="64720"/>
                      <a:pt x="1380535" y="96513"/>
                    </a:cubicBezTo>
                    <a:cubicBezTo>
                      <a:pt x="1465987" y="462097"/>
                      <a:pt x="1607423" y="1036327"/>
                      <a:pt x="1432872" y="1407768"/>
                    </a:cubicBezTo>
                    <a:close/>
                    <a:moveTo>
                      <a:pt x="1430390" y="1413759"/>
                    </a:moveTo>
                    <a:cubicBezTo>
                      <a:pt x="1431325" y="1411814"/>
                      <a:pt x="1432251" y="1409863"/>
                      <a:pt x="1432872" y="1407768"/>
                    </a:cubicBezTo>
                    <a:lnTo>
                      <a:pt x="1434816" y="140728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2891CB7-B63E-410B-A712-BBC7C974CD72}"/>
                </a:ext>
              </a:extLst>
            </p:cNvPr>
            <p:cNvSpPr txBox="1"/>
            <p:nvPr/>
          </p:nvSpPr>
          <p:spPr>
            <a:xfrm>
              <a:off x="1637871" y="5671456"/>
              <a:ext cx="1208361" cy="361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7BB1082-6408-42E6-B118-1EC716B82051}"/>
              </a:ext>
            </a:extLst>
          </p:cNvPr>
          <p:cNvGrpSpPr/>
          <p:nvPr/>
        </p:nvGrpSpPr>
        <p:grpSpPr>
          <a:xfrm>
            <a:off x="4102304" y="2565694"/>
            <a:ext cx="7416805" cy="745160"/>
            <a:chOff x="-1836693" y="2826095"/>
            <a:chExt cx="7416805" cy="745160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03B6D332-2E05-4A17-BF70-F6F94B0D2143}"/>
                </a:ext>
              </a:extLst>
            </p:cNvPr>
            <p:cNvSpPr/>
            <p:nvPr/>
          </p:nvSpPr>
          <p:spPr>
            <a:xfrm>
              <a:off x="5033093" y="2826095"/>
              <a:ext cx="547019" cy="54701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89DE91B-0439-43E3-AF7A-045171B88AAB}"/>
                </a:ext>
              </a:extLst>
            </p:cNvPr>
            <p:cNvSpPr txBox="1"/>
            <p:nvPr/>
          </p:nvSpPr>
          <p:spPr>
            <a:xfrm>
              <a:off x="-1704110" y="3109590"/>
              <a:ext cx="66057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b="0" i="0" dirty="0">
                  <a:solidFill>
                    <a:srgbClr val="000000"/>
                  </a:solidFill>
                  <a:effectLst/>
                </a:rPr>
                <a:t>Other </a:t>
              </a:r>
              <a:r>
                <a:rPr lang="en-US" sz="1200" b="0" i="0" dirty="0" err="1">
                  <a:solidFill>
                    <a:srgbClr val="000000"/>
                  </a:solidFill>
                  <a:effectLst/>
                </a:rPr>
                <a:t>isualization</a:t>
              </a:r>
              <a:r>
                <a:rPr lang="en-US" sz="1200" b="0" i="0" dirty="0">
                  <a:solidFill>
                    <a:srgbClr val="000000"/>
                  </a:solidFill>
                  <a:effectLst/>
                </a:rPr>
                <a:t> tools such as Powe Bi and </a:t>
              </a:r>
              <a:r>
                <a:rPr lang="en-US" sz="1200" dirty="0">
                  <a:solidFill>
                    <a:srgbClr val="000000"/>
                  </a:solidFill>
                </a:rPr>
                <a:t>Improving our presentation incase of none technical clients 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75F44D5-3EF1-4537-8635-3CECAAEDE2E3}"/>
                </a:ext>
              </a:extLst>
            </p:cNvPr>
            <p:cNvSpPr txBox="1"/>
            <p:nvPr/>
          </p:nvSpPr>
          <p:spPr>
            <a:xfrm>
              <a:off x="-1704110" y="2832591"/>
              <a:ext cx="66046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Improvements 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AD65D608-E69B-4B3B-9C99-9F0C64D889BF}"/>
                </a:ext>
              </a:extLst>
            </p:cNvPr>
            <p:cNvCxnSpPr>
              <a:cxnSpLocks/>
              <a:endCxn id="30" idx="2"/>
            </p:cNvCxnSpPr>
            <p:nvPr/>
          </p:nvCxnSpPr>
          <p:spPr>
            <a:xfrm>
              <a:off x="-1836693" y="3099605"/>
              <a:ext cx="6869786" cy="0"/>
            </a:xfrm>
            <a:prstGeom prst="line">
              <a:avLst/>
            </a:prstGeom>
            <a:ln>
              <a:solidFill>
                <a:schemeClr val="accent4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Parallelogram 30">
            <a:extLst>
              <a:ext uri="{FF2B5EF4-FFF2-40B4-BE49-F238E27FC236}">
                <a16:creationId xmlns:a16="http://schemas.microsoft.com/office/drawing/2014/main" id="{AD5FE39C-A071-19F6-383C-620595671175}"/>
              </a:ext>
            </a:extLst>
          </p:cNvPr>
          <p:cNvSpPr/>
          <p:nvPr/>
        </p:nvSpPr>
        <p:spPr>
          <a:xfrm flipH="1">
            <a:off x="10847739" y="3047457"/>
            <a:ext cx="276735" cy="277420"/>
          </a:xfrm>
          <a:custGeom>
            <a:avLst/>
            <a:gdLst/>
            <a:ahLst/>
            <a:cxnLst/>
            <a:rect l="l" t="t" r="r" b="b"/>
            <a:pathLst>
              <a:path w="3240000" h="3248012">
                <a:moveTo>
                  <a:pt x="712553" y="858820"/>
                </a:moveTo>
                <a:cubicBezTo>
                  <a:pt x="727950" y="858820"/>
                  <a:pt x="743348" y="864694"/>
                  <a:pt x="755096" y="876443"/>
                </a:cubicBezTo>
                <a:lnTo>
                  <a:pt x="1193671" y="1315016"/>
                </a:lnTo>
                <a:lnTo>
                  <a:pt x="1509169" y="999517"/>
                </a:lnTo>
                <a:cubicBezTo>
                  <a:pt x="1509517" y="999169"/>
                  <a:pt x="1509868" y="998827"/>
                  <a:pt x="1510414" y="998691"/>
                </a:cubicBezTo>
                <a:lnTo>
                  <a:pt x="1518932" y="988592"/>
                </a:lnTo>
                <a:cubicBezTo>
                  <a:pt x="1531945" y="978263"/>
                  <a:pt x="1547912" y="974188"/>
                  <a:pt x="1563209" y="975946"/>
                </a:cubicBezTo>
                <a:cubicBezTo>
                  <a:pt x="1578505" y="977705"/>
                  <a:pt x="1593131" y="985299"/>
                  <a:pt x="1603459" y="998313"/>
                </a:cubicBezTo>
                <a:lnTo>
                  <a:pt x="1892346" y="1362277"/>
                </a:lnTo>
                <a:lnTo>
                  <a:pt x="2149759" y="1177067"/>
                </a:lnTo>
                <a:lnTo>
                  <a:pt x="2151621" y="1174867"/>
                </a:lnTo>
                <a:cubicBezTo>
                  <a:pt x="2159033" y="1169006"/>
                  <a:pt x="2167397" y="1165168"/>
                  <a:pt x="2176160" y="1163802"/>
                </a:cubicBezTo>
                <a:cubicBezTo>
                  <a:pt x="2177188" y="1163485"/>
                  <a:pt x="2178237" y="1163269"/>
                  <a:pt x="2179375" y="1163558"/>
                </a:cubicBezTo>
                <a:cubicBezTo>
                  <a:pt x="2184768" y="1161771"/>
                  <a:pt x="2190389" y="1161654"/>
                  <a:pt x="2195921" y="1162300"/>
                </a:cubicBezTo>
                <a:cubicBezTo>
                  <a:pt x="2196662" y="1162386"/>
                  <a:pt x="2197402" y="1162487"/>
                  <a:pt x="2198081" y="1162987"/>
                </a:cubicBezTo>
                <a:cubicBezTo>
                  <a:pt x="2202197" y="1163290"/>
                  <a:pt x="2206218" y="1164270"/>
                  <a:pt x="2209739" y="1166702"/>
                </a:cubicBezTo>
                <a:cubicBezTo>
                  <a:pt x="2213116" y="1166857"/>
                  <a:pt x="2216051" y="1168231"/>
                  <a:pt x="2218766" y="1170038"/>
                </a:cubicBezTo>
                <a:cubicBezTo>
                  <a:pt x="2225342" y="1173160"/>
                  <a:pt x="2231151" y="1177875"/>
                  <a:pt x="2235489" y="1184194"/>
                </a:cubicBezTo>
                <a:lnTo>
                  <a:pt x="2236132" y="1184737"/>
                </a:lnTo>
                <a:lnTo>
                  <a:pt x="2236287" y="1184934"/>
                </a:lnTo>
                <a:lnTo>
                  <a:pt x="2238712" y="1187183"/>
                </a:lnTo>
                <a:cubicBezTo>
                  <a:pt x="2239115" y="1187744"/>
                  <a:pt x="2239507" y="1188310"/>
                  <a:pt x="2239574" y="1189090"/>
                </a:cubicBezTo>
                <a:lnTo>
                  <a:pt x="2540580" y="1569705"/>
                </a:lnTo>
                <a:cubicBezTo>
                  <a:pt x="2561191" y="1595768"/>
                  <a:pt x="2556772" y="1633604"/>
                  <a:pt x="2530710" y="1654215"/>
                </a:cubicBezTo>
                <a:cubicBezTo>
                  <a:pt x="2504647" y="1674827"/>
                  <a:pt x="2466811" y="1670408"/>
                  <a:pt x="2446199" y="1644345"/>
                </a:cubicBezTo>
                <a:lnTo>
                  <a:pt x="2177884" y="1305067"/>
                </a:lnTo>
                <a:lnTo>
                  <a:pt x="1934804" y="1479967"/>
                </a:lnTo>
                <a:cubicBezTo>
                  <a:pt x="1927367" y="1485317"/>
                  <a:pt x="1919123" y="1488726"/>
                  <a:pt x="1910598" y="1489881"/>
                </a:cubicBezTo>
                <a:cubicBezTo>
                  <a:pt x="1885257" y="1507791"/>
                  <a:pt x="1850121" y="1502627"/>
                  <a:pt x="1830495" y="1477903"/>
                </a:cubicBezTo>
                <a:lnTo>
                  <a:pt x="1551924" y="1126933"/>
                </a:lnTo>
                <a:lnTo>
                  <a:pt x="1239041" y="1439816"/>
                </a:lnTo>
                <a:cubicBezTo>
                  <a:pt x="1226569" y="1452288"/>
                  <a:pt x="1209983" y="1458139"/>
                  <a:pt x="1193674" y="1456888"/>
                </a:cubicBezTo>
                <a:cubicBezTo>
                  <a:pt x="1177363" y="1458142"/>
                  <a:pt x="1160774" y="1452290"/>
                  <a:pt x="1148301" y="1439816"/>
                </a:cubicBezTo>
                <a:lnTo>
                  <a:pt x="670011" y="961527"/>
                </a:lnTo>
                <a:cubicBezTo>
                  <a:pt x="646515" y="938031"/>
                  <a:pt x="646515" y="899938"/>
                  <a:pt x="670011" y="876442"/>
                </a:cubicBezTo>
                <a:cubicBezTo>
                  <a:pt x="681760" y="864694"/>
                  <a:pt x="697157" y="858820"/>
                  <a:pt x="712553" y="858820"/>
                </a:cubicBezTo>
                <a:close/>
                <a:moveTo>
                  <a:pt x="2790000" y="699581"/>
                </a:moveTo>
                <a:lnTo>
                  <a:pt x="450000" y="699581"/>
                </a:lnTo>
                <a:lnTo>
                  <a:pt x="450000" y="1851581"/>
                </a:lnTo>
                <a:lnTo>
                  <a:pt x="2790000" y="1851581"/>
                </a:lnTo>
                <a:close/>
                <a:moveTo>
                  <a:pt x="2987972" y="519497"/>
                </a:moveTo>
                <a:lnTo>
                  <a:pt x="2987972" y="2031665"/>
                </a:lnTo>
                <a:lnTo>
                  <a:pt x="252028" y="2031665"/>
                </a:lnTo>
                <a:lnTo>
                  <a:pt x="252028" y="519497"/>
                </a:lnTo>
                <a:close/>
                <a:moveTo>
                  <a:pt x="1620000" y="0"/>
                </a:moveTo>
                <a:cubicBezTo>
                  <a:pt x="1540462" y="0"/>
                  <a:pt x="1475984" y="64478"/>
                  <a:pt x="1475984" y="144016"/>
                </a:cubicBezTo>
                <a:lnTo>
                  <a:pt x="1475984" y="267469"/>
                </a:lnTo>
                <a:lnTo>
                  <a:pt x="0" y="267469"/>
                </a:lnTo>
                <a:lnTo>
                  <a:pt x="0" y="2283693"/>
                </a:lnTo>
                <a:lnTo>
                  <a:pt x="852101" y="2283693"/>
                </a:lnTo>
                <a:lnTo>
                  <a:pt x="323771" y="3248012"/>
                </a:lnTo>
                <a:lnTo>
                  <a:pt x="621526" y="3248012"/>
                </a:lnTo>
                <a:lnTo>
                  <a:pt x="1149856" y="2283693"/>
                </a:lnTo>
                <a:lnTo>
                  <a:pt x="2090146" y="2283693"/>
                </a:lnTo>
                <a:lnTo>
                  <a:pt x="2618476" y="3248012"/>
                </a:lnTo>
                <a:lnTo>
                  <a:pt x="2916231" y="3248012"/>
                </a:lnTo>
                <a:lnTo>
                  <a:pt x="2387901" y="2283693"/>
                </a:lnTo>
                <a:lnTo>
                  <a:pt x="3240000" y="2283693"/>
                </a:lnTo>
                <a:lnTo>
                  <a:pt x="3240000" y="267469"/>
                </a:lnTo>
                <a:lnTo>
                  <a:pt x="1764016" y="267469"/>
                </a:lnTo>
                <a:lnTo>
                  <a:pt x="1764016" y="144016"/>
                </a:lnTo>
                <a:cubicBezTo>
                  <a:pt x="1764016" y="64478"/>
                  <a:pt x="1699538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6" name="Parallelogram 30">
            <a:extLst>
              <a:ext uri="{FF2B5EF4-FFF2-40B4-BE49-F238E27FC236}">
                <a16:creationId xmlns:a16="http://schemas.microsoft.com/office/drawing/2014/main" id="{5EE7B7BE-328E-79C2-0339-C43609CF6A1E}"/>
              </a:ext>
            </a:extLst>
          </p:cNvPr>
          <p:cNvSpPr/>
          <p:nvPr/>
        </p:nvSpPr>
        <p:spPr>
          <a:xfrm flipH="1">
            <a:off x="10847738" y="1886996"/>
            <a:ext cx="276735" cy="277420"/>
          </a:xfrm>
          <a:custGeom>
            <a:avLst/>
            <a:gdLst/>
            <a:ahLst/>
            <a:cxnLst/>
            <a:rect l="l" t="t" r="r" b="b"/>
            <a:pathLst>
              <a:path w="3240000" h="3248012">
                <a:moveTo>
                  <a:pt x="712553" y="858820"/>
                </a:moveTo>
                <a:cubicBezTo>
                  <a:pt x="727950" y="858820"/>
                  <a:pt x="743348" y="864694"/>
                  <a:pt x="755096" y="876443"/>
                </a:cubicBezTo>
                <a:lnTo>
                  <a:pt x="1193671" y="1315016"/>
                </a:lnTo>
                <a:lnTo>
                  <a:pt x="1509169" y="999517"/>
                </a:lnTo>
                <a:cubicBezTo>
                  <a:pt x="1509517" y="999169"/>
                  <a:pt x="1509868" y="998827"/>
                  <a:pt x="1510414" y="998691"/>
                </a:cubicBezTo>
                <a:lnTo>
                  <a:pt x="1518932" y="988592"/>
                </a:lnTo>
                <a:cubicBezTo>
                  <a:pt x="1531945" y="978263"/>
                  <a:pt x="1547912" y="974188"/>
                  <a:pt x="1563209" y="975946"/>
                </a:cubicBezTo>
                <a:cubicBezTo>
                  <a:pt x="1578505" y="977705"/>
                  <a:pt x="1593131" y="985299"/>
                  <a:pt x="1603459" y="998313"/>
                </a:cubicBezTo>
                <a:lnTo>
                  <a:pt x="1892346" y="1362277"/>
                </a:lnTo>
                <a:lnTo>
                  <a:pt x="2149759" y="1177067"/>
                </a:lnTo>
                <a:lnTo>
                  <a:pt x="2151621" y="1174867"/>
                </a:lnTo>
                <a:cubicBezTo>
                  <a:pt x="2159033" y="1169006"/>
                  <a:pt x="2167397" y="1165168"/>
                  <a:pt x="2176160" y="1163802"/>
                </a:cubicBezTo>
                <a:cubicBezTo>
                  <a:pt x="2177188" y="1163485"/>
                  <a:pt x="2178237" y="1163269"/>
                  <a:pt x="2179375" y="1163558"/>
                </a:cubicBezTo>
                <a:cubicBezTo>
                  <a:pt x="2184768" y="1161771"/>
                  <a:pt x="2190389" y="1161654"/>
                  <a:pt x="2195921" y="1162300"/>
                </a:cubicBezTo>
                <a:cubicBezTo>
                  <a:pt x="2196662" y="1162386"/>
                  <a:pt x="2197402" y="1162487"/>
                  <a:pt x="2198081" y="1162987"/>
                </a:cubicBezTo>
                <a:cubicBezTo>
                  <a:pt x="2202197" y="1163290"/>
                  <a:pt x="2206218" y="1164270"/>
                  <a:pt x="2209739" y="1166702"/>
                </a:cubicBezTo>
                <a:cubicBezTo>
                  <a:pt x="2213116" y="1166857"/>
                  <a:pt x="2216051" y="1168231"/>
                  <a:pt x="2218766" y="1170038"/>
                </a:cubicBezTo>
                <a:cubicBezTo>
                  <a:pt x="2225342" y="1173160"/>
                  <a:pt x="2231151" y="1177875"/>
                  <a:pt x="2235489" y="1184194"/>
                </a:cubicBezTo>
                <a:lnTo>
                  <a:pt x="2236132" y="1184737"/>
                </a:lnTo>
                <a:lnTo>
                  <a:pt x="2236287" y="1184934"/>
                </a:lnTo>
                <a:lnTo>
                  <a:pt x="2238712" y="1187183"/>
                </a:lnTo>
                <a:cubicBezTo>
                  <a:pt x="2239115" y="1187744"/>
                  <a:pt x="2239507" y="1188310"/>
                  <a:pt x="2239574" y="1189090"/>
                </a:cubicBezTo>
                <a:lnTo>
                  <a:pt x="2540580" y="1569705"/>
                </a:lnTo>
                <a:cubicBezTo>
                  <a:pt x="2561191" y="1595768"/>
                  <a:pt x="2556772" y="1633604"/>
                  <a:pt x="2530710" y="1654215"/>
                </a:cubicBezTo>
                <a:cubicBezTo>
                  <a:pt x="2504647" y="1674827"/>
                  <a:pt x="2466811" y="1670408"/>
                  <a:pt x="2446199" y="1644345"/>
                </a:cubicBezTo>
                <a:lnTo>
                  <a:pt x="2177884" y="1305067"/>
                </a:lnTo>
                <a:lnTo>
                  <a:pt x="1934804" y="1479967"/>
                </a:lnTo>
                <a:cubicBezTo>
                  <a:pt x="1927367" y="1485317"/>
                  <a:pt x="1919123" y="1488726"/>
                  <a:pt x="1910598" y="1489881"/>
                </a:cubicBezTo>
                <a:cubicBezTo>
                  <a:pt x="1885257" y="1507791"/>
                  <a:pt x="1850121" y="1502627"/>
                  <a:pt x="1830495" y="1477903"/>
                </a:cubicBezTo>
                <a:lnTo>
                  <a:pt x="1551924" y="1126933"/>
                </a:lnTo>
                <a:lnTo>
                  <a:pt x="1239041" y="1439816"/>
                </a:lnTo>
                <a:cubicBezTo>
                  <a:pt x="1226569" y="1452288"/>
                  <a:pt x="1209983" y="1458139"/>
                  <a:pt x="1193674" y="1456888"/>
                </a:cubicBezTo>
                <a:cubicBezTo>
                  <a:pt x="1177363" y="1458142"/>
                  <a:pt x="1160774" y="1452290"/>
                  <a:pt x="1148301" y="1439816"/>
                </a:cubicBezTo>
                <a:lnTo>
                  <a:pt x="670011" y="961527"/>
                </a:lnTo>
                <a:cubicBezTo>
                  <a:pt x="646515" y="938031"/>
                  <a:pt x="646515" y="899938"/>
                  <a:pt x="670011" y="876442"/>
                </a:cubicBezTo>
                <a:cubicBezTo>
                  <a:pt x="681760" y="864694"/>
                  <a:pt x="697157" y="858820"/>
                  <a:pt x="712553" y="858820"/>
                </a:cubicBezTo>
                <a:close/>
                <a:moveTo>
                  <a:pt x="2790000" y="699581"/>
                </a:moveTo>
                <a:lnTo>
                  <a:pt x="450000" y="699581"/>
                </a:lnTo>
                <a:lnTo>
                  <a:pt x="450000" y="1851581"/>
                </a:lnTo>
                <a:lnTo>
                  <a:pt x="2790000" y="1851581"/>
                </a:lnTo>
                <a:close/>
                <a:moveTo>
                  <a:pt x="2987972" y="519497"/>
                </a:moveTo>
                <a:lnTo>
                  <a:pt x="2987972" y="2031665"/>
                </a:lnTo>
                <a:lnTo>
                  <a:pt x="252028" y="2031665"/>
                </a:lnTo>
                <a:lnTo>
                  <a:pt x="252028" y="519497"/>
                </a:lnTo>
                <a:close/>
                <a:moveTo>
                  <a:pt x="1620000" y="0"/>
                </a:moveTo>
                <a:cubicBezTo>
                  <a:pt x="1540462" y="0"/>
                  <a:pt x="1475984" y="64478"/>
                  <a:pt x="1475984" y="144016"/>
                </a:cubicBezTo>
                <a:lnTo>
                  <a:pt x="1475984" y="267469"/>
                </a:lnTo>
                <a:lnTo>
                  <a:pt x="0" y="267469"/>
                </a:lnTo>
                <a:lnTo>
                  <a:pt x="0" y="2283693"/>
                </a:lnTo>
                <a:lnTo>
                  <a:pt x="852101" y="2283693"/>
                </a:lnTo>
                <a:lnTo>
                  <a:pt x="323771" y="3248012"/>
                </a:lnTo>
                <a:lnTo>
                  <a:pt x="621526" y="3248012"/>
                </a:lnTo>
                <a:lnTo>
                  <a:pt x="1149856" y="2283693"/>
                </a:lnTo>
                <a:lnTo>
                  <a:pt x="2090146" y="2283693"/>
                </a:lnTo>
                <a:lnTo>
                  <a:pt x="2618476" y="3248012"/>
                </a:lnTo>
                <a:lnTo>
                  <a:pt x="2916231" y="3248012"/>
                </a:lnTo>
                <a:lnTo>
                  <a:pt x="2387901" y="2283693"/>
                </a:lnTo>
                <a:lnTo>
                  <a:pt x="3240000" y="2283693"/>
                </a:lnTo>
                <a:lnTo>
                  <a:pt x="3240000" y="267469"/>
                </a:lnTo>
                <a:lnTo>
                  <a:pt x="1764016" y="267469"/>
                </a:lnTo>
                <a:lnTo>
                  <a:pt x="1764016" y="144016"/>
                </a:lnTo>
                <a:cubicBezTo>
                  <a:pt x="1764016" y="64478"/>
                  <a:pt x="1699538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654162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CE2BF505-7DE6-4F49-BE53-8357C3CFAD67}"/>
              </a:ext>
            </a:extLst>
          </p:cNvPr>
          <p:cNvGrpSpPr/>
          <p:nvPr/>
        </p:nvGrpSpPr>
        <p:grpSpPr>
          <a:xfrm>
            <a:off x="10046387" y="194480"/>
            <a:ext cx="1684599" cy="413563"/>
            <a:chOff x="864753" y="5755727"/>
            <a:chExt cx="1544830" cy="413563"/>
          </a:xfrm>
        </p:grpSpPr>
        <p:sp>
          <p:nvSpPr>
            <p:cNvPr id="9" name="Rounded Rectangle 7">
              <a:extLst>
                <a:ext uri="{FF2B5EF4-FFF2-40B4-BE49-F238E27FC236}">
                  <a16:creationId xmlns:a16="http://schemas.microsoft.com/office/drawing/2014/main" id="{76510AC1-6796-4AAE-826B-82E3C6C83F08}"/>
                </a:ext>
              </a:extLst>
            </p:cNvPr>
            <p:cNvSpPr/>
            <p:nvPr/>
          </p:nvSpPr>
          <p:spPr>
            <a:xfrm>
              <a:off x="864753" y="5755727"/>
              <a:ext cx="1544830" cy="41356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1AA9B7A6-AA04-48A1-8F03-8478DA0AB4E2}"/>
                </a:ext>
              </a:extLst>
            </p:cNvPr>
            <p:cNvSpPr/>
            <p:nvPr/>
          </p:nvSpPr>
          <p:spPr>
            <a:xfrm>
              <a:off x="1584900" y="5839450"/>
              <a:ext cx="493113" cy="238870"/>
            </a:xfrm>
            <a:custGeom>
              <a:avLst/>
              <a:gdLst>
                <a:gd name="connsiteX0" fmla="*/ 208619 w 476008"/>
                <a:gd name="connsiteY0" fmla="*/ 31142 h 184091"/>
                <a:gd name="connsiteX1" fmla="*/ 208619 w 476008"/>
                <a:gd name="connsiteY1" fmla="*/ 83381 h 184091"/>
                <a:gd name="connsiteX2" fmla="*/ 228962 w 476008"/>
                <a:gd name="connsiteY2" fmla="*/ 83381 h 184091"/>
                <a:gd name="connsiteX3" fmla="*/ 258347 w 476008"/>
                <a:gd name="connsiteY3" fmla="*/ 80493 h 184091"/>
                <a:gd name="connsiteX4" fmla="*/ 269962 w 476008"/>
                <a:gd name="connsiteY4" fmla="*/ 71452 h 184091"/>
                <a:gd name="connsiteX5" fmla="*/ 274169 w 476008"/>
                <a:gd name="connsiteY5" fmla="*/ 57136 h 184091"/>
                <a:gd name="connsiteX6" fmla="*/ 268267 w 476008"/>
                <a:gd name="connsiteY6" fmla="*/ 40560 h 184091"/>
                <a:gd name="connsiteX7" fmla="*/ 253324 w 476008"/>
                <a:gd name="connsiteY7" fmla="*/ 32398 h 184091"/>
                <a:gd name="connsiteX8" fmla="*/ 226576 w 476008"/>
                <a:gd name="connsiteY8" fmla="*/ 31142 h 184091"/>
                <a:gd name="connsiteX9" fmla="*/ 37169 w 476008"/>
                <a:gd name="connsiteY9" fmla="*/ 31142 h 184091"/>
                <a:gd name="connsiteX10" fmla="*/ 37169 w 476008"/>
                <a:gd name="connsiteY10" fmla="*/ 83381 h 184091"/>
                <a:gd name="connsiteX11" fmla="*/ 57512 w 476008"/>
                <a:gd name="connsiteY11" fmla="*/ 83381 h 184091"/>
                <a:gd name="connsiteX12" fmla="*/ 86897 w 476008"/>
                <a:gd name="connsiteY12" fmla="*/ 80493 h 184091"/>
                <a:gd name="connsiteX13" fmla="*/ 98512 w 476008"/>
                <a:gd name="connsiteY13" fmla="*/ 71452 h 184091"/>
                <a:gd name="connsiteX14" fmla="*/ 102719 w 476008"/>
                <a:gd name="connsiteY14" fmla="*/ 57136 h 184091"/>
                <a:gd name="connsiteX15" fmla="*/ 96817 w 476008"/>
                <a:gd name="connsiteY15" fmla="*/ 40560 h 184091"/>
                <a:gd name="connsiteX16" fmla="*/ 81874 w 476008"/>
                <a:gd name="connsiteY16" fmla="*/ 32398 h 184091"/>
                <a:gd name="connsiteX17" fmla="*/ 55126 w 476008"/>
                <a:gd name="connsiteY17" fmla="*/ 31142 h 184091"/>
                <a:gd name="connsiteX18" fmla="*/ 329714 w 476008"/>
                <a:gd name="connsiteY18" fmla="*/ 0 h 184091"/>
                <a:gd name="connsiteX19" fmla="*/ 476008 w 476008"/>
                <a:gd name="connsiteY19" fmla="*/ 0 h 184091"/>
                <a:gd name="connsiteX20" fmla="*/ 476008 w 476008"/>
                <a:gd name="connsiteY20" fmla="*/ 31142 h 184091"/>
                <a:gd name="connsiteX21" fmla="*/ 421509 w 476008"/>
                <a:gd name="connsiteY21" fmla="*/ 31142 h 184091"/>
                <a:gd name="connsiteX22" fmla="*/ 421509 w 476008"/>
                <a:gd name="connsiteY22" fmla="*/ 184091 h 184091"/>
                <a:gd name="connsiteX23" fmla="*/ 384339 w 476008"/>
                <a:gd name="connsiteY23" fmla="*/ 184091 h 184091"/>
                <a:gd name="connsiteX24" fmla="*/ 384339 w 476008"/>
                <a:gd name="connsiteY24" fmla="*/ 31142 h 184091"/>
                <a:gd name="connsiteX25" fmla="*/ 329714 w 476008"/>
                <a:gd name="connsiteY25" fmla="*/ 31142 h 184091"/>
                <a:gd name="connsiteX26" fmla="*/ 171450 w 476008"/>
                <a:gd name="connsiteY26" fmla="*/ 0 h 184091"/>
                <a:gd name="connsiteX27" fmla="*/ 231097 w 476008"/>
                <a:gd name="connsiteY27" fmla="*/ 0 h 184091"/>
                <a:gd name="connsiteX28" fmla="*/ 275299 w 476008"/>
                <a:gd name="connsiteY28" fmla="*/ 2763 h 184091"/>
                <a:gd name="connsiteX29" fmla="*/ 301795 w 476008"/>
                <a:gd name="connsiteY29" fmla="*/ 20783 h 184091"/>
                <a:gd name="connsiteX30" fmla="*/ 312469 w 476008"/>
                <a:gd name="connsiteY30" fmla="*/ 56634 h 184091"/>
                <a:gd name="connsiteX31" fmla="*/ 306316 w 476008"/>
                <a:gd name="connsiteY31" fmla="*/ 85139 h 184091"/>
                <a:gd name="connsiteX32" fmla="*/ 290682 w 476008"/>
                <a:gd name="connsiteY32" fmla="*/ 103285 h 184091"/>
                <a:gd name="connsiteX33" fmla="*/ 271406 w 476008"/>
                <a:gd name="connsiteY33" fmla="*/ 112012 h 184091"/>
                <a:gd name="connsiteX34" fmla="*/ 232855 w 476008"/>
                <a:gd name="connsiteY34" fmla="*/ 114649 h 184091"/>
                <a:gd name="connsiteX35" fmla="*/ 208619 w 476008"/>
                <a:gd name="connsiteY35" fmla="*/ 114649 h 184091"/>
                <a:gd name="connsiteX36" fmla="*/ 208619 w 476008"/>
                <a:gd name="connsiteY36" fmla="*/ 184091 h 184091"/>
                <a:gd name="connsiteX37" fmla="*/ 171450 w 476008"/>
                <a:gd name="connsiteY37" fmla="*/ 184091 h 184091"/>
                <a:gd name="connsiteX38" fmla="*/ 0 w 476008"/>
                <a:gd name="connsiteY38" fmla="*/ 0 h 184091"/>
                <a:gd name="connsiteX39" fmla="*/ 59647 w 476008"/>
                <a:gd name="connsiteY39" fmla="*/ 0 h 184091"/>
                <a:gd name="connsiteX40" fmla="*/ 103849 w 476008"/>
                <a:gd name="connsiteY40" fmla="*/ 2763 h 184091"/>
                <a:gd name="connsiteX41" fmla="*/ 130345 w 476008"/>
                <a:gd name="connsiteY41" fmla="*/ 20783 h 184091"/>
                <a:gd name="connsiteX42" fmla="*/ 141019 w 476008"/>
                <a:gd name="connsiteY42" fmla="*/ 56634 h 184091"/>
                <a:gd name="connsiteX43" fmla="*/ 134866 w 476008"/>
                <a:gd name="connsiteY43" fmla="*/ 85139 h 184091"/>
                <a:gd name="connsiteX44" fmla="*/ 119232 w 476008"/>
                <a:gd name="connsiteY44" fmla="*/ 103285 h 184091"/>
                <a:gd name="connsiteX45" fmla="*/ 99956 w 476008"/>
                <a:gd name="connsiteY45" fmla="*/ 112012 h 184091"/>
                <a:gd name="connsiteX46" fmla="*/ 61405 w 476008"/>
                <a:gd name="connsiteY46" fmla="*/ 114649 h 184091"/>
                <a:gd name="connsiteX47" fmla="*/ 37169 w 476008"/>
                <a:gd name="connsiteY47" fmla="*/ 114649 h 184091"/>
                <a:gd name="connsiteX48" fmla="*/ 37169 w 476008"/>
                <a:gd name="connsiteY48" fmla="*/ 184091 h 184091"/>
                <a:gd name="connsiteX49" fmla="*/ 0 w 476008"/>
                <a:gd name="connsiteY49" fmla="*/ 184091 h 1840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476008" h="184091">
                  <a:moveTo>
                    <a:pt x="208619" y="31142"/>
                  </a:moveTo>
                  <a:lnTo>
                    <a:pt x="208619" y="83381"/>
                  </a:lnTo>
                  <a:lnTo>
                    <a:pt x="228962" y="83381"/>
                  </a:lnTo>
                  <a:cubicBezTo>
                    <a:pt x="243613" y="83381"/>
                    <a:pt x="253407" y="82418"/>
                    <a:pt x="258347" y="80493"/>
                  </a:cubicBezTo>
                  <a:cubicBezTo>
                    <a:pt x="263286" y="78567"/>
                    <a:pt x="267158" y="75554"/>
                    <a:pt x="269962" y="71452"/>
                  </a:cubicBezTo>
                  <a:cubicBezTo>
                    <a:pt x="272767" y="67350"/>
                    <a:pt x="274169" y="62578"/>
                    <a:pt x="274169" y="57136"/>
                  </a:cubicBezTo>
                  <a:cubicBezTo>
                    <a:pt x="274169" y="50439"/>
                    <a:pt x="272202" y="44914"/>
                    <a:pt x="268267" y="40560"/>
                  </a:cubicBezTo>
                  <a:cubicBezTo>
                    <a:pt x="264332" y="36207"/>
                    <a:pt x="259351" y="33486"/>
                    <a:pt x="253324" y="32398"/>
                  </a:cubicBezTo>
                  <a:cubicBezTo>
                    <a:pt x="248887" y="31561"/>
                    <a:pt x="239971" y="31142"/>
                    <a:pt x="226576" y="31142"/>
                  </a:cubicBezTo>
                  <a:close/>
                  <a:moveTo>
                    <a:pt x="37169" y="31142"/>
                  </a:moveTo>
                  <a:lnTo>
                    <a:pt x="37169" y="83381"/>
                  </a:lnTo>
                  <a:lnTo>
                    <a:pt x="57512" y="83381"/>
                  </a:lnTo>
                  <a:cubicBezTo>
                    <a:pt x="72163" y="83381"/>
                    <a:pt x="81957" y="82418"/>
                    <a:pt x="86897" y="80493"/>
                  </a:cubicBezTo>
                  <a:cubicBezTo>
                    <a:pt x="91836" y="78567"/>
                    <a:pt x="95708" y="75554"/>
                    <a:pt x="98512" y="71452"/>
                  </a:cubicBezTo>
                  <a:cubicBezTo>
                    <a:pt x="101317" y="67350"/>
                    <a:pt x="102719" y="62578"/>
                    <a:pt x="102719" y="57136"/>
                  </a:cubicBezTo>
                  <a:cubicBezTo>
                    <a:pt x="102719" y="50439"/>
                    <a:pt x="100752" y="44914"/>
                    <a:pt x="96817" y="40560"/>
                  </a:cubicBezTo>
                  <a:cubicBezTo>
                    <a:pt x="92882" y="36207"/>
                    <a:pt x="87901" y="33486"/>
                    <a:pt x="81874" y="32398"/>
                  </a:cubicBezTo>
                  <a:cubicBezTo>
                    <a:pt x="77437" y="31561"/>
                    <a:pt x="68521" y="31142"/>
                    <a:pt x="55126" y="31142"/>
                  </a:cubicBezTo>
                  <a:close/>
                  <a:moveTo>
                    <a:pt x="329714" y="0"/>
                  </a:moveTo>
                  <a:lnTo>
                    <a:pt x="476008" y="0"/>
                  </a:lnTo>
                  <a:lnTo>
                    <a:pt x="476008" y="31142"/>
                  </a:lnTo>
                  <a:lnTo>
                    <a:pt x="421509" y="31142"/>
                  </a:lnTo>
                  <a:lnTo>
                    <a:pt x="421509" y="184091"/>
                  </a:lnTo>
                  <a:lnTo>
                    <a:pt x="384339" y="184091"/>
                  </a:lnTo>
                  <a:lnTo>
                    <a:pt x="384339" y="31142"/>
                  </a:lnTo>
                  <a:lnTo>
                    <a:pt x="329714" y="31142"/>
                  </a:lnTo>
                  <a:close/>
                  <a:moveTo>
                    <a:pt x="171450" y="0"/>
                  </a:moveTo>
                  <a:lnTo>
                    <a:pt x="231097" y="0"/>
                  </a:lnTo>
                  <a:cubicBezTo>
                    <a:pt x="253700" y="0"/>
                    <a:pt x="268434" y="921"/>
                    <a:pt x="275299" y="2763"/>
                  </a:cubicBezTo>
                  <a:cubicBezTo>
                    <a:pt x="285847" y="5525"/>
                    <a:pt x="294679" y="11532"/>
                    <a:pt x="301795" y="20783"/>
                  </a:cubicBezTo>
                  <a:cubicBezTo>
                    <a:pt x="308911" y="30033"/>
                    <a:pt x="312469" y="41984"/>
                    <a:pt x="312469" y="56634"/>
                  </a:cubicBezTo>
                  <a:cubicBezTo>
                    <a:pt x="312469" y="67936"/>
                    <a:pt x="310418" y="77437"/>
                    <a:pt x="306316" y="85139"/>
                  </a:cubicBezTo>
                  <a:cubicBezTo>
                    <a:pt x="302214" y="92841"/>
                    <a:pt x="297002" y="98889"/>
                    <a:pt x="290682" y="103285"/>
                  </a:cubicBezTo>
                  <a:cubicBezTo>
                    <a:pt x="284361" y="107680"/>
                    <a:pt x="277936" y="110589"/>
                    <a:pt x="271406" y="112012"/>
                  </a:cubicBezTo>
                  <a:cubicBezTo>
                    <a:pt x="262532" y="113770"/>
                    <a:pt x="249682" y="114649"/>
                    <a:pt x="232855" y="114649"/>
                  </a:cubicBezTo>
                  <a:lnTo>
                    <a:pt x="208619" y="114649"/>
                  </a:lnTo>
                  <a:lnTo>
                    <a:pt x="208619" y="184091"/>
                  </a:lnTo>
                  <a:lnTo>
                    <a:pt x="171450" y="184091"/>
                  </a:lnTo>
                  <a:close/>
                  <a:moveTo>
                    <a:pt x="0" y="0"/>
                  </a:moveTo>
                  <a:lnTo>
                    <a:pt x="59647" y="0"/>
                  </a:lnTo>
                  <a:cubicBezTo>
                    <a:pt x="82250" y="0"/>
                    <a:pt x="96984" y="921"/>
                    <a:pt x="103849" y="2763"/>
                  </a:cubicBezTo>
                  <a:cubicBezTo>
                    <a:pt x="114397" y="5525"/>
                    <a:pt x="123229" y="11532"/>
                    <a:pt x="130345" y="20783"/>
                  </a:cubicBezTo>
                  <a:cubicBezTo>
                    <a:pt x="137461" y="30033"/>
                    <a:pt x="141019" y="41984"/>
                    <a:pt x="141019" y="56634"/>
                  </a:cubicBezTo>
                  <a:cubicBezTo>
                    <a:pt x="141019" y="67936"/>
                    <a:pt x="138968" y="77437"/>
                    <a:pt x="134866" y="85139"/>
                  </a:cubicBezTo>
                  <a:cubicBezTo>
                    <a:pt x="130764" y="92841"/>
                    <a:pt x="125552" y="98889"/>
                    <a:pt x="119232" y="103285"/>
                  </a:cubicBezTo>
                  <a:cubicBezTo>
                    <a:pt x="112911" y="107680"/>
                    <a:pt x="106486" y="110589"/>
                    <a:pt x="99956" y="112012"/>
                  </a:cubicBezTo>
                  <a:cubicBezTo>
                    <a:pt x="91082" y="113770"/>
                    <a:pt x="78232" y="114649"/>
                    <a:pt x="61405" y="114649"/>
                  </a:cubicBezTo>
                  <a:lnTo>
                    <a:pt x="37169" y="114649"/>
                  </a:lnTo>
                  <a:lnTo>
                    <a:pt x="37169" y="184091"/>
                  </a:lnTo>
                  <a:lnTo>
                    <a:pt x="0" y="184091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B1FA3CF-9802-4908-BF1F-FFF6919AFED7}"/>
                </a:ext>
              </a:extLst>
            </p:cNvPr>
            <p:cNvSpPr/>
            <p:nvPr/>
          </p:nvSpPr>
          <p:spPr>
            <a:xfrm>
              <a:off x="1095829" y="5851239"/>
              <a:ext cx="164495" cy="228600"/>
            </a:xfrm>
            <a:custGeom>
              <a:avLst/>
              <a:gdLst>
                <a:gd name="connsiteX0" fmla="*/ 0 w 164495"/>
                <a:gd name="connsiteY0" fmla="*/ 208038 h 212876"/>
                <a:gd name="connsiteX1" fmla="*/ 79828 w 164495"/>
                <a:gd name="connsiteY1" fmla="*/ 0 h 212876"/>
                <a:gd name="connsiteX2" fmla="*/ 164495 w 164495"/>
                <a:gd name="connsiteY2" fmla="*/ 212876 h 21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4495" h="212876">
                  <a:moveTo>
                    <a:pt x="0" y="208038"/>
                  </a:moveTo>
                  <a:lnTo>
                    <a:pt x="79828" y="0"/>
                  </a:lnTo>
                  <a:lnTo>
                    <a:pt x="164495" y="212876"/>
                  </a:lnTo>
                </a:path>
              </a:pathLst>
            </a:cu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D67BCD5F-023B-4928-A8BA-960BE01DD3FA}"/>
                </a:ext>
              </a:extLst>
            </p:cNvPr>
            <p:cNvSpPr/>
            <p:nvPr/>
          </p:nvSpPr>
          <p:spPr>
            <a:xfrm>
              <a:off x="1301554" y="5851239"/>
              <a:ext cx="101600" cy="228600"/>
            </a:xfrm>
            <a:custGeom>
              <a:avLst/>
              <a:gdLst>
                <a:gd name="connsiteX0" fmla="*/ 4838 w 101600"/>
                <a:gd name="connsiteY0" fmla="*/ 0 h 220133"/>
                <a:gd name="connsiteX1" fmla="*/ 0 w 101600"/>
                <a:gd name="connsiteY1" fmla="*/ 220133 h 220133"/>
                <a:gd name="connsiteX2" fmla="*/ 101600 w 101600"/>
                <a:gd name="connsiteY2" fmla="*/ 220133 h 220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600" h="220133">
                  <a:moveTo>
                    <a:pt x="4838" y="0"/>
                  </a:moveTo>
                  <a:lnTo>
                    <a:pt x="0" y="220133"/>
                  </a:lnTo>
                  <a:lnTo>
                    <a:pt x="101600" y="220133"/>
                  </a:lnTo>
                </a:path>
              </a:pathLst>
            </a:cu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9E83D94-2B8F-4267-A14B-28F4B1D232E9}"/>
                </a:ext>
              </a:extLst>
            </p:cNvPr>
            <p:cNvSpPr/>
            <p:nvPr/>
          </p:nvSpPr>
          <p:spPr>
            <a:xfrm>
              <a:off x="1444384" y="5851239"/>
              <a:ext cx="101600" cy="228600"/>
            </a:xfrm>
            <a:custGeom>
              <a:avLst/>
              <a:gdLst>
                <a:gd name="connsiteX0" fmla="*/ 4838 w 101600"/>
                <a:gd name="connsiteY0" fmla="*/ 0 h 220133"/>
                <a:gd name="connsiteX1" fmla="*/ 0 w 101600"/>
                <a:gd name="connsiteY1" fmla="*/ 220133 h 220133"/>
                <a:gd name="connsiteX2" fmla="*/ 101600 w 101600"/>
                <a:gd name="connsiteY2" fmla="*/ 220133 h 220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600" h="220133">
                  <a:moveTo>
                    <a:pt x="4838" y="0"/>
                  </a:moveTo>
                  <a:lnTo>
                    <a:pt x="0" y="220133"/>
                  </a:lnTo>
                  <a:lnTo>
                    <a:pt x="101600" y="220133"/>
                  </a:lnTo>
                </a:path>
              </a:pathLst>
            </a:cu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09FB9A1-EA5C-4B9A-9354-78F7C28542B6}"/>
                </a:ext>
              </a:extLst>
            </p:cNvPr>
            <p:cNvSpPr/>
            <p:nvPr/>
          </p:nvSpPr>
          <p:spPr>
            <a:xfrm>
              <a:off x="2040716" y="6018447"/>
              <a:ext cx="200512" cy="61391"/>
            </a:xfrm>
            <a:custGeom>
              <a:avLst/>
              <a:gdLst>
                <a:gd name="connsiteX0" fmla="*/ 0 w 253314"/>
                <a:gd name="connsiteY0" fmla="*/ 61903 h 77558"/>
                <a:gd name="connsiteX1" fmla="*/ 14375 w 253314"/>
                <a:gd name="connsiteY1" fmla="*/ 61903 h 77558"/>
                <a:gd name="connsiteX2" fmla="*/ 14375 w 253314"/>
                <a:gd name="connsiteY2" fmla="*/ 76279 h 77558"/>
                <a:gd name="connsiteX3" fmla="*/ 0 w 253314"/>
                <a:gd name="connsiteY3" fmla="*/ 76279 h 77558"/>
                <a:gd name="connsiteX4" fmla="*/ 138233 w 253314"/>
                <a:gd name="connsiteY4" fmla="*/ 12944 h 77558"/>
                <a:gd name="connsiteX5" fmla="*/ 123141 w 253314"/>
                <a:gd name="connsiteY5" fmla="*/ 19364 h 77558"/>
                <a:gd name="connsiteX6" fmla="*/ 117411 w 253314"/>
                <a:gd name="connsiteY6" fmla="*/ 38728 h 77558"/>
                <a:gd name="connsiteX7" fmla="*/ 123294 w 253314"/>
                <a:gd name="connsiteY7" fmla="*/ 58041 h 77558"/>
                <a:gd name="connsiteX8" fmla="*/ 138233 w 253314"/>
                <a:gd name="connsiteY8" fmla="*/ 64615 h 77558"/>
                <a:gd name="connsiteX9" fmla="*/ 153095 w 253314"/>
                <a:gd name="connsiteY9" fmla="*/ 58092 h 77558"/>
                <a:gd name="connsiteX10" fmla="*/ 158902 w 253314"/>
                <a:gd name="connsiteY10" fmla="*/ 38523 h 77558"/>
                <a:gd name="connsiteX11" fmla="*/ 153248 w 253314"/>
                <a:gd name="connsiteY11" fmla="*/ 19287 h 77558"/>
                <a:gd name="connsiteX12" fmla="*/ 138233 w 253314"/>
                <a:gd name="connsiteY12" fmla="*/ 12944 h 77558"/>
                <a:gd name="connsiteX13" fmla="*/ 180872 w 253314"/>
                <a:gd name="connsiteY13" fmla="*/ 1279 h 77558"/>
                <a:gd name="connsiteX14" fmla="*/ 203536 w 253314"/>
                <a:gd name="connsiteY14" fmla="*/ 1279 h 77558"/>
                <a:gd name="connsiteX15" fmla="*/ 217144 w 253314"/>
                <a:gd name="connsiteY15" fmla="*/ 52439 h 77558"/>
                <a:gd name="connsiteX16" fmla="*/ 230599 w 253314"/>
                <a:gd name="connsiteY16" fmla="*/ 1279 h 77558"/>
                <a:gd name="connsiteX17" fmla="*/ 253314 w 253314"/>
                <a:gd name="connsiteY17" fmla="*/ 1279 h 77558"/>
                <a:gd name="connsiteX18" fmla="*/ 253314 w 253314"/>
                <a:gd name="connsiteY18" fmla="*/ 76279 h 77558"/>
                <a:gd name="connsiteX19" fmla="*/ 239245 w 253314"/>
                <a:gd name="connsiteY19" fmla="*/ 76279 h 77558"/>
                <a:gd name="connsiteX20" fmla="*/ 239245 w 253314"/>
                <a:gd name="connsiteY20" fmla="*/ 17241 h 77558"/>
                <a:gd name="connsiteX21" fmla="*/ 224358 w 253314"/>
                <a:gd name="connsiteY21" fmla="*/ 76279 h 77558"/>
                <a:gd name="connsiteX22" fmla="*/ 209778 w 253314"/>
                <a:gd name="connsiteY22" fmla="*/ 76279 h 77558"/>
                <a:gd name="connsiteX23" fmla="*/ 194941 w 253314"/>
                <a:gd name="connsiteY23" fmla="*/ 17241 h 77558"/>
                <a:gd name="connsiteX24" fmla="*/ 194941 w 253314"/>
                <a:gd name="connsiteY24" fmla="*/ 76279 h 77558"/>
                <a:gd name="connsiteX25" fmla="*/ 180872 w 253314"/>
                <a:gd name="connsiteY25" fmla="*/ 76279 h 77558"/>
                <a:gd name="connsiteX26" fmla="*/ 138080 w 253314"/>
                <a:gd name="connsiteY26" fmla="*/ 0 h 77558"/>
                <a:gd name="connsiteX27" fmla="*/ 164606 w 253314"/>
                <a:gd name="connsiteY27" fmla="*/ 10283 h 77558"/>
                <a:gd name="connsiteX28" fmla="*/ 174556 w 253314"/>
                <a:gd name="connsiteY28" fmla="*/ 38882 h 77558"/>
                <a:gd name="connsiteX29" fmla="*/ 164683 w 253314"/>
                <a:gd name="connsiteY29" fmla="*/ 67301 h 77558"/>
                <a:gd name="connsiteX30" fmla="*/ 138284 w 253314"/>
                <a:gd name="connsiteY30" fmla="*/ 77558 h 77558"/>
                <a:gd name="connsiteX31" fmla="*/ 111681 w 253314"/>
                <a:gd name="connsiteY31" fmla="*/ 67352 h 77558"/>
                <a:gd name="connsiteX32" fmla="*/ 101807 w 253314"/>
                <a:gd name="connsiteY32" fmla="*/ 39240 h 77558"/>
                <a:gd name="connsiteX33" fmla="*/ 105235 w 253314"/>
                <a:gd name="connsiteY33" fmla="*/ 20004 h 77558"/>
                <a:gd name="connsiteX34" fmla="*/ 112218 w 253314"/>
                <a:gd name="connsiteY34" fmla="*/ 9721 h 77558"/>
                <a:gd name="connsiteX35" fmla="*/ 121913 w 253314"/>
                <a:gd name="connsiteY35" fmla="*/ 2967 h 77558"/>
                <a:gd name="connsiteX36" fmla="*/ 138080 w 253314"/>
                <a:gd name="connsiteY36" fmla="*/ 0 h 77558"/>
                <a:gd name="connsiteX37" fmla="*/ 61112 w 253314"/>
                <a:gd name="connsiteY37" fmla="*/ 0 h 77558"/>
                <a:gd name="connsiteX38" fmla="*/ 83469 w 253314"/>
                <a:gd name="connsiteY38" fmla="*/ 8135 h 77558"/>
                <a:gd name="connsiteX39" fmla="*/ 91143 w 253314"/>
                <a:gd name="connsiteY39" fmla="*/ 21948 h 77558"/>
                <a:gd name="connsiteX40" fmla="*/ 76153 w 253314"/>
                <a:gd name="connsiteY40" fmla="*/ 25529 h 77558"/>
                <a:gd name="connsiteX41" fmla="*/ 70602 w 253314"/>
                <a:gd name="connsiteY41" fmla="*/ 16320 h 77558"/>
                <a:gd name="connsiteX42" fmla="*/ 60345 w 253314"/>
                <a:gd name="connsiteY42" fmla="*/ 12944 h 77558"/>
                <a:gd name="connsiteX43" fmla="*/ 46813 w 253314"/>
                <a:gd name="connsiteY43" fmla="*/ 18929 h 77558"/>
                <a:gd name="connsiteX44" fmla="*/ 41620 w 253314"/>
                <a:gd name="connsiteY44" fmla="*/ 38319 h 77558"/>
                <a:gd name="connsiteX45" fmla="*/ 46736 w 253314"/>
                <a:gd name="connsiteY45" fmla="*/ 58578 h 77558"/>
                <a:gd name="connsiteX46" fmla="*/ 60038 w 253314"/>
                <a:gd name="connsiteY46" fmla="*/ 64615 h 77558"/>
                <a:gd name="connsiteX47" fmla="*/ 70423 w 253314"/>
                <a:gd name="connsiteY47" fmla="*/ 60778 h 77558"/>
                <a:gd name="connsiteX48" fmla="*/ 76665 w 253314"/>
                <a:gd name="connsiteY48" fmla="*/ 48704 h 77558"/>
                <a:gd name="connsiteX49" fmla="*/ 91348 w 253314"/>
                <a:gd name="connsiteY49" fmla="*/ 53360 h 77558"/>
                <a:gd name="connsiteX50" fmla="*/ 80118 w 253314"/>
                <a:gd name="connsiteY50" fmla="*/ 71598 h 77558"/>
                <a:gd name="connsiteX51" fmla="*/ 60191 w 253314"/>
                <a:gd name="connsiteY51" fmla="*/ 77558 h 77558"/>
                <a:gd name="connsiteX52" fmla="*/ 35635 w 253314"/>
                <a:gd name="connsiteY52" fmla="*/ 67352 h 77558"/>
                <a:gd name="connsiteX53" fmla="*/ 26017 w 253314"/>
                <a:gd name="connsiteY53" fmla="*/ 39444 h 77558"/>
                <a:gd name="connsiteX54" fmla="*/ 35686 w 253314"/>
                <a:gd name="connsiteY54" fmla="*/ 10360 h 77558"/>
                <a:gd name="connsiteX55" fmla="*/ 61112 w 253314"/>
                <a:gd name="connsiteY55" fmla="*/ 0 h 77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253314" h="77558">
                  <a:moveTo>
                    <a:pt x="0" y="61903"/>
                  </a:moveTo>
                  <a:lnTo>
                    <a:pt x="14375" y="61903"/>
                  </a:lnTo>
                  <a:lnTo>
                    <a:pt x="14375" y="76279"/>
                  </a:lnTo>
                  <a:lnTo>
                    <a:pt x="0" y="76279"/>
                  </a:lnTo>
                  <a:close/>
                  <a:moveTo>
                    <a:pt x="138233" y="12944"/>
                  </a:moveTo>
                  <a:cubicBezTo>
                    <a:pt x="131992" y="12944"/>
                    <a:pt x="126961" y="15084"/>
                    <a:pt x="123141" y="19364"/>
                  </a:cubicBezTo>
                  <a:cubicBezTo>
                    <a:pt x="119321" y="23644"/>
                    <a:pt x="117411" y="30099"/>
                    <a:pt x="117411" y="38728"/>
                  </a:cubicBezTo>
                  <a:cubicBezTo>
                    <a:pt x="117411" y="47221"/>
                    <a:pt x="119372" y="53658"/>
                    <a:pt x="123294" y="58041"/>
                  </a:cubicBezTo>
                  <a:cubicBezTo>
                    <a:pt x="127217" y="62423"/>
                    <a:pt x="132196" y="64615"/>
                    <a:pt x="138233" y="64615"/>
                  </a:cubicBezTo>
                  <a:cubicBezTo>
                    <a:pt x="144270" y="64615"/>
                    <a:pt x="149224" y="62441"/>
                    <a:pt x="153095" y="58092"/>
                  </a:cubicBezTo>
                  <a:cubicBezTo>
                    <a:pt x="156966" y="53743"/>
                    <a:pt x="158902" y="47221"/>
                    <a:pt x="158902" y="38523"/>
                  </a:cubicBezTo>
                  <a:cubicBezTo>
                    <a:pt x="158902" y="29929"/>
                    <a:pt x="157017" y="23517"/>
                    <a:pt x="153248" y="19287"/>
                  </a:cubicBezTo>
                  <a:cubicBezTo>
                    <a:pt x="149480" y="15058"/>
                    <a:pt x="144475" y="12944"/>
                    <a:pt x="138233" y="12944"/>
                  </a:cubicBezTo>
                  <a:close/>
                  <a:moveTo>
                    <a:pt x="180872" y="1279"/>
                  </a:moveTo>
                  <a:lnTo>
                    <a:pt x="203536" y="1279"/>
                  </a:lnTo>
                  <a:lnTo>
                    <a:pt x="217144" y="52439"/>
                  </a:lnTo>
                  <a:lnTo>
                    <a:pt x="230599" y="1279"/>
                  </a:lnTo>
                  <a:lnTo>
                    <a:pt x="253314" y="1279"/>
                  </a:lnTo>
                  <a:lnTo>
                    <a:pt x="253314" y="76279"/>
                  </a:lnTo>
                  <a:lnTo>
                    <a:pt x="239245" y="76279"/>
                  </a:lnTo>
                  <a:lnTo>
                    <a:pt x="239245" y="17241"/>
                  </a:lnTo>
                  <a:lnTo>
                    <a:pt x="224358" y="76279"/>
                  </a:lnTo>
                  <a:lnTo>
                    <a:pt x="209778" y="76279"/>
                  </a:lnTo>
                  <a:lnTo>
                    <a:pt x="194941" y="17241"/>
                  </a:lnTo>
                  <a:lnTo>
                    <a:pt x="194941" y="76279"/>
                  </a:lnTo>
                  <a:lnTo>
                    <a:pt x="180872" y="76279"/>
                  </a:lnTo>
                  <a:close/>
                  <a:moveTo>
                    <a:pt x="138080" y="0"/>
                  </a:moveTo>
                  <a:cubicBezTo>
                    <a:pt x="149130" y="0"/>
                    <a:pt x="157972" y="3428"/>
                    <a:pt x="164606" y="10283"/>
                  </a:cubicBezTo>
                  <a:cubicBezTo>
                    <a:pt x="171240" y="17139"/>
                    <a:pt x="174556" y="26671"/>
                    <a:pt x="174556" y="38882"/>
                  </a:cubicBezTo>
                  <a:cubicBezTo>
                    <a:pt x="174556" y="50989"/>
                    <a:pt x="171265" y="60462"/>
                    <a:pt x="164683" y="67301"/>
                  </a:cubicBezTo>
                  <a:cubicBezTo>
                    <a:pt x="158100" y="74139"/>
                    <a:pt x="149301" y="77558"/>
                    <a:pt x="138284" y="77558"/>
                  </a:cubicBezTo>
                  <a:cubicBezTo>
                    <a:pt x="127131" y="77558"/>
                    <a:pt x="118264" y="74156"/>
                    <a:pt x="111681" y="67352"/>
                  </a:cubicBezTo>
                  <a:cubicBezTo>
                    <a:pt x="105099" y="60548"/>
                    <a:pt x="101807" y="51177"/>
                    <a:pt x="101807" y="39240"/>
                  </a:cubicBezTo>
                  <a:cubicBezTo>
                    <a:pt x="101807" y="31600"/>
                    <a:pt x="102950" y="25188"/>
                    <a:pt x="105235" y="20004"/>
                  </a:cubicBezTo>
                  <a:cubicBezTo>
                    <a:pt x="106940" y="16184"/>
                    <a:pt x="109268" y="12756"/>
                    <a:pt x="112218" y="9721"/>
                  </a:cubicBezTo>
                  <a:cubicBezTo>
                    <a:pt x="115169" y="6685"/>
                    <a:pt x="118400" y="4434"/>
                    <a:pt x="121913" y="2967"/>
                  </a:cubicBezTo>
                  <a:cubicBezTo>
                    <a:pt x="126586" y="989"/>
                    <a:pt x="131975" y="0"/>
                    <a:pt x="138080" y="0"/>
                  </a:cubicBezTo>
                  <a:close/>
                  <a:moveTo>
                    <a:pt x="61112" y="0"/>
                  </a:moveTo>
                  <a:cubicBezTo>
                    <a:pt x="70287" y="0"/>
                    <a:pt x="77739" y="2712"/>
                    <a:pt x="83469" y="8135"/>
                  </a:cubicBezTo>
                  <a:cubicBezTo>
                    <a:pt x="86880" y="11341"/>
                    <a:pt x="89438" y="15945"/>
                    <a:pt x="91143" y="21948"/>
                  </a:cubicBezTo>
                  <a:lnTo>
                    <a:pt x="76153" y="25529"/>
                  </a:lnTo>
                  <a:cubicBezTo>
                    <a:pt x="75266" y="21641"/>
                    <a:pt x="73416" y="18571"/>
                    <a:pt x="70602" y="16320"/>
                  </a:cubicBezTo>
                  <a:cubicBezTo>
                    <a:pt x="67788" y="14069"/>
                    <a:pt x="64369" y="12944"/>
                    <a:pt x="60345" y="12944"/>
                  </a:cubicBezTo>
                  <a:cubicBezTo>
                    <a:pt x="54785" y="12944"/>
                    <a:pt x="50275" y="14939"/>
                    <a:pt x="46813" y="18929"/>
                  </a:cubicBezTo>
                  <a:cubicBezTo>
                    <a:pt x="43351" y="22920"/>
                    <a:pt x="41620" y="29383"/>
                    <a:pt x="41620" y="38319"/>
                  </a:cubicBezTo>
                  <a:cubicBezTo>
                    <a:pt x="41620" y="47800"/>
                    <a:pt x="43326" y="54553"/>
                    <a:pt x="46736" y="58578"/>
                  </a:cubicBezTo>
                  <a:cubicBezTo>
                    <a:pt x="50147" y="62603"/>
                    <a:pt x="54581" y="64615"/>
                    <a:pt x="60038" y="64615"/>
                  </a:cubicBezTo>
                  <a:cubicBezTo>
                    <a:pt x="64062" y="64615"/>
                    <a:pt x="67524" y="63336"/>
                    <a:pt x="70423" y="60778"/>
                  </a:cubicBezTo>
                  <a:cubicBezTo>
                    <a:pt x="73322" y="58220"/>
                    <a:pt x="75403" y="54195"/>
                    <a:pt x="76665" y="48704"/>
                  </a:cubicBezTo>
                  <a:lnTo>
                    <a:pt x="91348" y="53360"/>
                  </a:lnTo>
                  <a:cubicBezTo>
                    <a:pt x="89097" y="61545"/>
                    <a:pt x="85353" y="67625"/>
                    <a:pt x="80118" y="71598"/>
                  </a:cubicBezTo>
                  <a:cubicBezTo>
                    <a:pt x="74883" y="75572"/>
                    <a:pt x="68240" y="77558"/>
                    <a:pt x="60191" y="77558"/>
                  </a:cubicBezTo>
                  <a:cubicBezTo>
                    <a:pt x="50232" y="77558"/>
                    <a:pt x="42047" y="74156"/>
                    <a:pt x="35635" y="67352"/>
                  </a:cubicBezTo>
                  <a:cubicBezTo>
                    <a:pt x="29223" y="60548"/>
                    <a:pt x="26017" y="51245"/>
                    <a:pt x="26017" y="39444"/>
                  </a:cubicBezTo>
                  <a:cubicBezTo>
                    <a:pt x="26017" y="26961"/>
                    <a:pt x="29240" y="17267"/>
                    <a:pt x="35686" y="10360"/>
                  </a:cubicBezTo>
                  <a:cubicBezTo>
                    <a:pt x="42132" y="3453"/>
                    <a:pt x="50607" y="0"/>
                    <a:pt x="61112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93AEA043-746F-4334-A00A-A4587B060237}"/>
              </a:ext>
            </a:extLst>
          </p:cNvPr>
          <p:cNvSpPr txBox="1"/>
          <p:nvPr/>
        </p:nvSpPr>
        <p:spPr>
          <a:xfrm>
            <a:off x="6649113" y="1116308"/>
            <a:ext cx="5008441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5400" dirty="0">
                <a:solidFill>
                  <a:schemeClr val="bg1"/>
                </a:solidFill>
                <a:latin typeface="+mj-lt"/>
              </a:rPr>
              <a:t>Thank you!</a:t>
            </a:r>
            <a:endParaRPr lang="ko-KR" altLang="en-US" sz="5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2D143A-EA90-B673-02E7-DC7280799E62}"/>
              </a:ext>
            </a:extLst>
          </p:cNvPr>
          <p:cNvSpPr txBox="1"/>
          <p:nvPr/>
        </p:nvSpPr>
        <p:spPr>
          <a:xfrm>
            <a:off x="8666481" y="4948535"/>
            <a:ext cx="306450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chemeClr val="bg1"/>
                </a:solidFill>
                <a:effectLst/>
                <a:latin typeface="YAFdJjTk5UU 0"/>
              </a:rPr>
              <a:t>Amalalsarrar@gmail.com</a:t>
            </a:r>
            <a:endParaRPr lang="en-US" dirty="0">
              <a:solidFill>
                <a:schemeClr val="bg1"/>
              </a:solidFill>
              <a:effectLst/>
              <a:latin typeface="YAFdJjTk5UU 0"/>
            </a:endParaRPr>
          </a:p>
          <a:p>
            <a:r>
              <a:rPr lang="en-US" b="1" i="0" dirty="0">
                <a:solidFill>
                  <a:schemeClr val="bg1"/>
                </a:solidFill>
                <a:effectLst/>
                <a:latin typeface="YAFdJjTk5UU 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eng.Sadeemah@gmail.com</a:t>
            </a:r>
            <a:endParaRPr lang="en-US" dirty="0">
              <a:solidFill>
                <a:schemeClr val="bg1"/>
              </a:solidFill>
              <a:effectLst/>
              <a:latin typeface="YAFdJjTk5UU 0"/>
            </a:endParaRPr>
          </a:p>
          <a:p>
            <a:r>
              <a:rPr lang="en-US" b="1" i="0" dirty="0">
                <a:solidFill>
                  <a:srgbClr val="0000FF"/>
                </a:solidFill>
                <a:effectLst/>
                <a:latin typeface="YAFdJjTk5UU 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ghadaalmutiri2@gmail.</a:t>
            </a:r>
            <a:r>
              <a:rPr lang="en-US" b="1" i="0" dirty="0">
                <a:solidFill>
                  <a:schemeClr val="bg1"/>
                </a:solidFill>
                <a:effectLst/>
                <a:latin typeface="YAFdJjTk5UU 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com</a:t>
            </a:r>
            <a:endParaRPr lang="en-US" b="1" i="0" dirty="0">
              <a:solidFill>
                <a:schemeClr val="bg1"/>
              </a:solidFill>
              <a:effectLst/>
              <a:latin typeface="YAFdJjTk5UU 0"/>
            </a:endParaRPr>
          </a:p>
          <a:p>
            <a:r>
              <a:rPr lang="en-US" b="1" dirty="0">
                <a:solidFill>
                  <a:schemeClr val="bg1"/>
                </a:solidFill>
                <a:latin typeface="YAFdJjTk5UU 0"/>
              </a:rPr>
              <a:t>amjadmalsalem@gmail.com</a:t>
            </a:r>
            <a:endParaRPr lang="en-US" dirty="0">
              <a:solidFill>
                <a:schemeClr val="bg1"/>
              </a:solidFill>
              <a:effectLst/>
              <a:latin typeface="YAFdJjTk5UU 0"/>
            </a:endParaRPr>
          </a:p>
        </p:txBody>
      </p:sp>
    </p:spTree>
    <p:extLst>
      <p:ext uri="{BB962C8B-B14F-4D97-AF65-F5344CB8AC3E}">
        <p14:creationId xmlns:p14="http://schemas.microsoft.com/office/powerpoint/2010/main" val="3875691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22EACE2C-F0BB-4B26-BDA0-E1B66FC049A7}"/>
              </a:ext>
            </a:extLst>
          </p:cNvPr>
          <p:cNvSpPr txBox="1"/>
          <p:nvPr/>
        </p:nvSpPr>
        <p:spPr>
          <a:xfrm>
            <a:off x="2354981" y="263313"/>
            <a:ext cx="7825725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4800" b="1" i="0" u="none" strike="noStrike" dirty="0">
                <a:solidFill>
                  <a:schemeClr val="bg1"/>
                </a:solidFill>
                <a:effectLst/>
                <a:latin typeface="Proxima Nova"/>
              </a:rPr>
              <a:t>Data Engineer Bootcamp</a:t>
            </a:r>
            <a:endParaRPr lang="en-US" sz="4800" b="1" dirty="0">
              <a:solidFill>
                <a:schemeClr val="bg1"/>
              </a:solidFill>
              <a:effectLst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F7CD60F-31E5-47BD-825E-DF5FFB019C06}"/>
              </a:ext>
            </a:extLst>
          </p:cNvPr>
          <p:cNvSpPr txBox="1"/>
          <p:nvPr/>
        </p:nvSpPr>
        <p:spPr>
          <a:xfrm>
            <a:off x="9730606" y="5259910"/>
            <a:ext cx="2075314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 rtl="0">
              <a:spcBef>
                <a:spcPts val="0"/>
              </a:spcBef>
              <a:spcAft>
                <a:spcPts val="0"/>
              </a:spcAft>
            </a:pPr>
            <a:r>
              <a:rPr lang="en-US" sz="2000" b="0" i="0" u="none" strike="noStrike" dirty="0">
                <a:solidFill>
                  <a:schemeClr val="bg1"/>
                </a:solidFill>
                <a:effectLst/>
                <a:latin typeface="Proxima Nova"/>
              </a:rPr>
              <a:t>Presented by: Amjad, </a:t>
            </a:r>
            <a:r>
              <a:rPr lang="en-US" sz="2000" b="0" i="0" u="none" strike="noStrike" dirty="0" err="1">
                <a:solidFill>
                  <a:schemeClr val="bg1"/>
                </a:solidFill>
                <a:effectLst/>
                <a:latin typeface="Proxima Nova"/>
              </a:rPr>
              <a:t>Ghadah</a:t>
            </a:r>
            <a:r>
              <a:rPr lang="en-US" sz="2000" dirty="0">
                <a:solidFill>
                  <a:schemeClr val="bg1"/>
                </a:solidFill>
                <a:latin typeface="Proxima Nova"/>
              </a:rPr>
              <a:t>,</a:t>
            </a:r>
            <a:r>
              <a:rPr lang="en-US" sz="2000" b="0" i="0" u="none" strike="noStrike" dirty="0">
                <a:solidFill>
                  <a:schemeClr val="bg1"/>
                </a:solidFill>
                <a:effectLst/>
                <a:latin typeface="Proxima Nova"/>
              </a:rPr>
              <a:t> Sadeem, Amal </a:t>
            </a:r>
            <a:endParaRPr lang="en-US" sz="2000" dirty="0"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116302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3499E92-50A7-4680-90CB-41532F4FC718}"/>
              </a:ext>
            </a:extLst>
          </p:cNvPr>
          <p:cNvSpPr/>
          <p:nvPr/>
        </p:nvSpPr>
        <p:spPr>
          <a:xfrm>
            <a:off x="6106651" y="293611"/>
            <a:ext cx="5636534" cy="6270778"/>
          </a:xfrm>
          <a:prstGeom prst="roundRect">
            <a:avLst>
              <a:gd name="adj" fmla="val 1286"/>
            </a:avLst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DA86C59-34F4-4919-9F69-A6D243DD90AF}"/>
              </a:ext>
            </a:extLst>
          </p:cNvPr>
          <p:cNvGrpSpPr/>
          <p:nvPr/>
        </p:nvGrpSpPr>
        <p:grpSpPr>
          <a:xfrm>
            <a:off x="6305942" y="1681595"/>
            <a:ext cx="5437242" cy="777510"/>
            <a:chOff x="6102442" y="1483456"/>
            <a:chExt cx="5437242" cy="77751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591A18A-7559-4485-BC2C-6ACBBA9F87DF}"/>
                </a:ext>
              </a:extLst>
            </p:cNvPr>
            <p:cNvSpPr txBox="1"/>
            <p:nvPr/>
          </p:nvSpPr>
          <p:spPr>
            <a:xfrm>
              <a:off x="6877844" y="1590839"/>
              <a:ext cx="4661840" cy="52322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sz="1400" b="0" i="0" u="none" strike="noStrike" dirty="0">
                  <a:solidFill>
                    <a:schemeClr val="bg1"/>
                  </a:solidFill>
                  <a:effectLst/>
                </a:rPr>
                <a:t>Ingest data from AWS RDS and Azure Storage Blob, transforming it using Databricks.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5E3BD7D-EEC6-41FC-867D-95F2B71346B3}"/>
                </a:ext>
              </a:extLst>
            </p:cNvPr>
            <p:cNvSpPr txBox="1"/>
            <p:nvPr/>
          </p:nvSpPr>
          <p:spPr>
            <a:xfrm>
              <a:off x="6102442" y="1483456"/>
              <a:ext cx="981106" cy="77751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bg1"/>
                  </a:solidFill>
                  <a:cs typeface="Arial" pitchFamily="34" charset="0"/>
                </a:rPr>
                <a:t>01</a:t>
              </a:r>
              <a:endParaRPr lang="ko-KR" altLang="en-US" sz="4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F627DDE9-FE7C-4B7E-A047-E092B6A88859}"/>
              </a:ext>
            </a:extLst>
          </p:cNvPr>
          <p:cNvSpPr txBox="1"/>
          <p:nvPr/>
        </p:nvSpPr>
        <p:spPr>
          <a:xfrm>
            <a:off x="6305942" y="2805273"/>
            <a:ext cx="981106" cy="77751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4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7B9AF74-CA02-49F9-88D7-98D77F70D10F}"/>
              </a:ext>
            </a:extLst>
          </p:cNvPr>
          <p:cNvSpPr txBox="1"/>
          <p:nvPr/>
        </p:nvSpPr>
        <p:spPr>
          <a:xfrm>
            <a:off x="6305942" y="3959579"/>
            <a:ext cx="981106" cy="77751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4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42C12F7-AE9B-40D2-A6C4-2F1B6BC860EE}"/>
              </a:ext>
            </a:extLst>
          </p:cNvPr>
          <p:cNvSpPr txBox="1"/>
          <p:nvPr/>
        </p:nvSpPr>
        <p:spPr>
          <a:xfrm>
            <a:off x="6420242" y="391190"/>
            <a:ext cx="4989896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+mj-lt"/>
                <a:cs typeface="Arial" pitchFamily="34" charset="0"/>
              </a:rPr>
              <a:t>Objectives </a:t>
            </a:r>
            <a:endParaRPr lang="ko-KR" altLang="en-US" sz="5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3A04CC-DD73-2566-643D-D97CE4F7EE25}"/>
              </a:ext>
            </a:extLst>
          </p:cNvPr>
          <p:cNvSpPr txBox="1"/>
          <p:nvPr/>
        </p:nvSpPr>
        <p:spPr>
          <a:xfrm>
            <a:off x="7184197" y="2932418"/>
            <a:ext cx="4661840" cy="52322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sz="1400" b="0" i="0" u="none" strike="noStrike" dirty="0">
                <a:solidFill>
                  <a:schemeClr val="bg1"/>
                </a:solidFill>
                <a:effectLst/>
              </a:rPr>
              <a:t>Apply Machine Learning to classify post topics and generate top 10 topic reports.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C9704D-F546-D99D-1BB0-471345429203}"/>
              </a:ext>
            </a:extLst>
          </p:cNvPr>
          <p:cNvSpPr txBox="1"/>
          <p:nvPr/>
        </p:nvSpPr>
        <p:spPr>
          <a:xfrm>
            <a:off x="7081344" y="4132025"/>
            <a:ext cx="4661840" cy="52322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sz="1400" b="0" i="0" u="none" strike="noStrike" dirty="0">
                <a:solidFill>
                  <a:schemeClr val="bg1"/>
                </a:solidFill>
                <a:effectLst/>
                <a:latin typeface="YAFdJhmxbVQ 0"/>
              </a:rPr>
              <a:t>Demonstrate Azure's scalable Big Data engineering capabilities.</a:t>
            </a:r>
            <a:endParaRPr lang="en-US" sz="1400" dirty="0">
              <a:solidFill>
                <a:schemeClr val="bg1"/>
              </a:solidFill>
              <a:effectLst/>
              <a:latin typeface="YAFdJhmxbVQ 0"/>
            </a:endParaRPr>
          </a:p>
        </p:txBody>
      </p:sp>
    </p:spTree>
    <p:extLst>
      <p:ext uri="{BB962C8B-B14F-4D97-AF65-F5344CB8AC3E}">
        <p14:creationId xmlns:p14="http://schemas.microsoft.com/office/powerpoint/2010/main" val="1401309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Data Overflow </a:t>
            </a: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E9647152-983C-49E8-9F34-F9883A63DBB6}"/>
              </a:ext>
            </a:extLst>
          </p:cNvPr>
          <p:cNvSpPr/>
          <p:nvPr/>
        </p:nvSpPr>
        <p:spPr>
          <a:xfrm>
            <a:off x="3262372" y="2925876"/>
            <a:ext cx="1774869" cy="1419896"/>
          </a:xfrm>
          <a:custGeom>
            <a:avLst/>
            <a:gdLst>
              <a:gd name="connsiteX0" fmla="*/ 510179 w 737797"/>
              <a:gd name="connsiteY0" fmla="*/ 592182 h 590237"/>
              <a:gd name="connsiteX1" fmla="*/ 449750 w 737797"/>
              <a:gd name="connsiteY1" fmla="*/ 592182 h 590237"/>
              <a:gd name="connsiteX2" fmla="*/ 408293 w 737797"/>
              <a:gd name="connsiteY2" fmla="*/ 569697 h 590237"/>
              <a:gd name="connsiteX3" fmla="*/ 412509 w 737797"/>
              <a:gd name="connsiteY3" fmla="*/ 532456 h 590237"/>
              <a:gd name="connsiteX4" fmla="*/ 438507 w 737797"/>
              <a:gd name="connsiteY4" fmla="*/ 486783 h 590237"/>
              <a:gd name="connsiteX5" fmla="*/ 378781 w 737797"/>
              <a:gd name="connsiteY5" fmla="*/ 443218 h 590237"/>
              <a:gd name="connsiteX6" fmla="*/ 314838 w 737797"/>
              <a:gd name="connsiteY6" fmla="*/ 465703 h 590237"/>
              <a:gd name="connsiteX7" fmla="*/ 319757 w 737797"/>
              <a:gd name="connsiteY7" fmla="*/ 526132 h 590237"/>
              <a:gd name="connsiteX8" fmla="*/ 338729 w 737797"/>
              <a:gd name="connsiteY8" fmla="*/ 558455 h 590237"/>
              <a:gd name="connsiteX9" fmla="*/ 298677 w 737797"/>
              <a:gd name="connsiteY9" fmla="*/ 591480 h 590237"/>
              <a:gd name="connsiteX10" fmla="*/ 161658 w 737797"/>
              <a:gd name="connsiteY10" fmla="*/ 592182 h 590237"/>
              <a:gd name="connsiteX11" fmla="*/ 149712 w 737797"/>
              <a:gd name="connsiteY11" fmla="*/ 573913 h 590237"/>
              <a:gd name="connsiteX12" fmla="*/ 149712 w 737797"/>
              <a:gd name="connsiteY12" fmla="*/ 458676 h 590237"/>
              <a:gd name="connsiteX13" fmla="*/ 141983 w 737797"/>
              <a:gd name="connsiteY13" fmla="*/ 427759 h 590237"/>
              <a:gd name="connsiteX14" fmla="*/ 108255 w 737797"/>
              <a:gd name="connsiteY14" fmla="*/ 426354 h 590237"/>
              <a:gd name="connsiteX15" fmla="*/ 55555 w 737797"/>
              <a:gd name="connsiteY15" fmla="*/ 450947 h 590237"/>
              <a:gd name="connsiteX16" fmla="*/ 4261 w 737797"/>
              <a:gd name="connsiteY16" fmla="*/ 398950 h 590237"/>
              <a:gd name="connsiteX17" fmla="*/ 35178 w 737797"/>
              <a:gd name="connsiteY17" fmla="*/ 299172 h 590237"/>
              <a:gd name="connsiteX18" fmla="*/ 102634 w 737797"/>
              <a:gd name="connsiteY18" fmla="*/ 306901 h 590237"/>
              <a:gd name="connsiteX19" fmla="*/ 128632 w 737797"/>
              <a:gd name="connsiteY19" fmla="*/ 324468 h 590237"/>
              <a:gd name="connsiteX20" fmla="*/ 149712 w 737797"/>
              <a:gd name="connsiteY20" fmla="*/ 289334 h 590237"/>
              <a:gd name="connsiteX21" fmla="*/ 149010 w 737797"/>
              <a:gd name="connsiteY21" fmla="*/ 174097 h 590237"/>
              <a:gd name="connsiteX22" fmla="*/ 174305 w 737797"/>
              <a:gd name="connsiteY22" fmla="*/ 148802 h 590237"/>
              <a:gd name="connsiteX23" fmla="*/ 286732 w 737797"/>
              <a:gd name="connsiteY23" fmla="*/ 149504 h 590237"/>
              <a:gd name="connsiteX24" fmla="*/ 310622 w 737797"/>
              <a:gd name="connsiteY24" fmla="*/ 144586 h 590237"/>
              <a:gd name="connsiteX25" fmla="*/ 314136 w 737797"/>
              <a:gd name="connsiteY25" fmla="*/ 108047 h 590237"/>
              <a:gd name="connsiteX26" fmla="*/ 311325 w 737797"/>
              <a:gd name="connsiteY26" fmla="*/ 23025 h 590237"/>
              <a:gd name="connsiteX27" fmla="*/ 439913 w 737797"/>
              <a:gd name="connsiteY27" fmla="*/ 32862 h 590237"/>
              <a:gd name="connsiteX28" fmla="*/ 433589 w 737797"/>
              <a:gd name="connsiteY28" fmla="*/ 104534 h 590237"/>
              <a:gd name="connsiteX29" fmla="*/ 416724 w 737797"/>
              <a:gd name="connsiteY29" fmla="*/ 128424 h 590237"/>
              <a:gd name="connsiteX30" fmla="*/ 451858 w 737797"/>
              <a:gd name="connsiteY30" fmla="*/ 149504 h 590237"/>
              <a:gd name="connsiteX31" fmla="*/ 572013 w 737797"/>
              <a:gd name="connsiteY31" fmla="*/ 148802 h 590237"/>
              <a:gd name="connsiteX32" fmla="*/ 590985 w 737797"/>
              <a:gd name="connsiteY32" fmla="*/ 168476 h 590237"/>
              <a:gd name="connsiteX33" fmla="*/ 590283 w 737797"/>
              <a:gd name="connsiteY33" fmla="*/ 283713 h 590237"/>
              <a:gd name="connsiteX34" fmla="*/ 597309 w 737797"/>
              <a:gd name="connsiteY34" fmla="*/ 312522 h 590237"/>
              <a:gd name="connsiteX35" fmla="*/ 633145 w 737797"/>
              <a:gd name="connsiteY35" fmla="*/ 314630 h 590237"/>
              <a:gd name="connsiteX36" fmla="*/ 719573 w 737797"/>
              <a:gd name="connsiteY36" fmla="*/ 312522 h 590237"/>
              <a:gd name="connsiteX37" fmla="*/ 694980 w 737797"/>
              <a:gd name="connsiteY37" fmla="*/ 448136 h 590237"/>
              <a:gd name="connsiteX38" fmla="*/ 636659 w 737797"/>
              <a:gd name="connsiteY38" fmla="*/ 433380 h 590237"/>
              <a:gd name="connsiteX39" fmla="*/ 612768 w 737797"/>
              <a:gd name="connsiteY39" fmla="*/ 417219 h 590237"/>
              <a:gd name="connsiteX40" fmla="*/ 590283 w 737797"/>
              <a:gd name="connsiteY40" fmla="*/ 451650 h 590237"/>
              <a:gd name="connsiteX41" fmla="*/ 590985 w 737797"/>
              <a:gd name="connsiteY41" fmla="*/ 569697 h 590237"/>
              <a:gd name="connsiteX42" fmla="*/ 567797 w 737797"/>
              <a:gd name="connsiteY42" fmla="*/ 593588 h 590237"/>
              <a:gd name="connsiteX43" fmla="*/ 510179 w 737797"/>
              <a:gd name="connsiteY43" fmla="*/ 592182 h 590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737797" h="590237">
                <a:moveTo>
                  <a:pt x="510179" y="592182"/>
                </a:moveTo>
                <a:cubicBezTo>
                  <a:pt x="489802" y="592182"/>
                  <a:pt x="470127" y="592182"/>
                  <a:pt x="449750" y="592182"/>
                </a:cubicBezTo>
                <a:cubicBezTo>
                  <a:pt x="431481" y="592182"/>
                  <a:pt x="418833" y="583751"/>
                  <a:pt x="408293" y="569697"/>
                </a:cubicBezTo>
                <a:cubicBezTo>
                  <a:pt x="397753" y="555644"/>
                  <a:pt x="397753" y="543699"/>
                  <a:pt x="412509" y="532456"/>
                </a:cubicBezTo>
                <a:cubicBezTo>
                  <a:pt x="427264" y="521213"/>
                  <a:pt x="445534" y="509971"/>
                  <a:pt x="438507" y="486783"/>
                </a:cubicBezTo>
                <a:cubicBezTo>
                  <a:pt x="430778" y="460785"/>
                  <a:pt x="407590" y="445326"/>
                  <a:pt x="378781" y="443218"/>
                </a:cubicBezTo>
                <a:cubicBezTo>
                  <a:pt x="354188" y="441813"/>
                  <a:pt x="331702" y="444623"/>
                  <a:pt x="314838" y="465703"/>
                </a:cubicBezTo>
                <a:cubicBezTo>
                  <a:pt x="294461" y="490296"/>
                  <a:pt x="295164" y="504349"/>
                  <a:pt x="319757" y="526132"/>
                </a:cubicBezTo>
                <a:cubicBezTo>
                  <a:pt x="329594" y="534564"/>
                  <a:pt x="345053" y="540186"/>
                  <a:pt x="338729" y="558455"/>
                </a:cubicBezTo>
                <a:cubicBezTo>
                  <a:pt x="331702" y="576724"/>
                  <a:pt x="317649" y="590777"/>
                  <a:pt x="298677" y="591480"/>
                </a:cubicBezTo>
                <a:cubicBezTo>
                  <a:pt x="253004" y="593588"/>
                  <a:pt x="207331" y="591480"/>
                  <a:pt x="161658" y="592182"/>
                </a:cubicBezTo>
                <a:cubicBezTo>
                  <a:pt x="146199" y="592182"/>
                  <a:pt x="149712" y="581642"/>
                  <a:pt x="149712" y="573913"/>
                </a:cubicBezTo>
                <a:cubicBezTo>
                  <a:pt x="149712" y="535267"/>
                  <a:pt x="149712" y="497323"/>
                  <a:pt x="149712" y="458676"/>
                </a:cubicBezTo>
                <a:cubicBezTo>
                  <a:pt x="149712" y="447434"/>
                  <a:pt x="149712" y="436894"/>
                  <a:pt x="141983" y="427759"/>
                </a:cubicBezTo>
                <a:cubicBezTo>
                  <a:pt x="131443" y="415111"/>
                  <a:pt x="121606" y="407382"/>
                  <a:pt x="108255" y="426354"/>
                </a:cubicBezTo>
                <a:cubicBezTo>
                  <a:pt x="95607" y="443920"/>
                  <a:pt x="80149" y="459379"/>
                  <a:pt x="55555" y="450947"/>
                </a:cubicBezTo>
                <a:cubicBezTo>
                  <a:pt x="30259" y="442515"/>
                  <a:pt x="11288" y="426354"/>
                  <a:pt x="4261" y="398950"/>
                </a:cubicBezTo>
                <a:cubicBezTo>
                  <a:pt x="-6982" y="356087"/>
                  <a:pt x="4261" y="320954"/>
                  <a:pt x="35178" y="299172"/>
                </a:cubicBezTo>
                <a:cubicBezTo>
                  <a:pt x="61177" y="280902"/>
                  <a:pt x="80149" y="283713"/>
                  <a:pt x="102634" y="306901"/>
                </a:cubicBezTo>
                <a:cubicBezTo>
                  <a:pt x="109661" y="313928"/>
                  <a:pt x="111769" y="331494"/>
                  <a:pt x="128632" y="324468"/>
                </a:cubicBezTo>
                <a:cubicBezTo>
                  <a:pt x="143388" y="317441"/>
                  <a:pt x="149712" y="304793"/>
                  <a:pt x="149712" y="289334"/>
                </a:cubicBezTo>
                <a:cubicBezTo>
                  <a:pt x="149712" y="250688"/>
                  <a:pt x="151118" y="212744"/>
                  <a:pt x="149010" y="174097"/>
                </a:cubicBezTo>
                <a:cubicBezTo>
                  <a:pt x="148307" y="153720"/>
                  <a:pt x="153225" y="147396"/>
                  <a:pt x="174305" y="148802"/>
                </a:cubicBezTo>
                <a:cubicBezTo>
                  <a:pt x="211547" y="150910"/>
                  <a:pt x="249491" y="149504"/>
                  <a:pt x="286732" y="149504"/>
                </a:cubicBezTo>
                <a:cubicBezTo>
                  <a:pt x="295164" y="149504"/>
                  <a:pt x="302893" y="149504"/>
                  <a:pt x="310622" y="144586"/>
                </a:cubicBezTo>
                <a:cubicBezTo>
                  <a:pt x="330297" y="132640"/>
                  <a:pt x="331000" y="122803"/>
                  <a:pt x="314136" y="108047"/>
                </a:cubicBezTo>
                <a:cubicBezTo>
                  <a:pt x="281110" y="79941"/>
                  <a:pt x="280408" y="52537"/>
                  <a:pt x="311325" y="23025"/>
                </a:cubicBezTo>
                <a:cubicBezTo>
                  <a:pt x="346458" y="-11406"/>
                  <a:pt x="409698" y="-6487"/>
                  <a:pt x="439913" y="32862"/>
                </a:cubicBezTo>
                <a:cubicBezTo>
                  <a:pt x="460993" y="59563"/>
                  <a:pt x="458884" y="81346"/>
                  <a:pt x="433589" y="104534"/>
                </a:cubicBezTo>
                <a:cubicBezTo>
                  <a:pt x="426562" y="111560"/>
                  <a:pt x="410401" y="114371"/>
                  <a:pt x="416724" y="128424"/>
                </a:cubicBezTo>
                <a:cubicBezTo>
                  <a:pt x="423049" y="141775"/>
                  <a:pt x="434994" y="149504"/>
                  <a:pt x="451858" y="149504"/>
                </a:cubicBezTo>
                <a:cubicBezTo>
                  <a:pt x="491910" y="148802"/>
                  <a:pt x="531962" y="150207"/>
                  <a:pt x="572013" y="148802"/>
                </a:cubicBezTo>
                <a:cubicBezTo>
                  <a:pt x="588175" y="148099"/>
                  <a:pt x="591688" y="153720"/>
                  <a:pt x="590985" y="168476"/>
                </a:cubicBezTo>
                <a:cubicBezTo>
                  <a:pt x="589580" y="207123"/>
                  <a:pt x="590985" y="245067"/>
                  <a:pt x="590283" y="283713"/>
                </a:cubicBezTo>
                <a:cubicBezTo>
                  <a:pt x="590283" y="294253"/>
                  <a:pt x="590985" y="304090"/>
                  <a:pt x="597309" y="312522"/>
                </a:cubicBezTo>
                <a:cubicBezTo>
                  <a:pt x="607849" y="325873"/>
                  <a:pt x="617687" y="333602"/>
                  <a:pt x="633145" y="314630"/>
                </a:cubicBezTo>
                <a:cubicBezTo>
                  <a:pt x="661954" y="278794"/>
                  <a:pt x="687953" y="279497"/>
                  <a:pt x="719573" y="312522"/>
                </a:cubicBezTo>
                <a:cubicBezTo>
                  <a:pt x="756112" y="351872"/>
                  <a:pt x="742761" y="424948"/>
                  <a:pt x="694980" y="448136"/>
                </a:cubicBezTo>
                <a:cubicBezTo>
                  <a:pt x="671089" y="459379"/>
                  <a:pt x="653522" y="450947"/>
                  <a:pt x="636659" y="433380"/>
                </a:cubicBezTo>
                <a:cubicBezTo>
                  <a:pt x="630334" y="426354"/>
                  <a:pt x="627524" y="410895"/>
                  <a:pt x="612768" y="417219"/>
                </a:cubicBezTo>
                <a:cubicBezTo>
                  <a:pt x="598012" y="423543"/>
                  <a:pt x="590283" y="435488"/>
                  <a:pt x="590283" y="451650"/>
                </a:cubicBezTo>
                <a:cubicBezTo>
                  <a:pt x="590283" y="490999"/>
                  <a:pt x="588877" y="530348"/>
                  <a:pt x="590985" y="569697"/>
                </a:cubicBezTo>
                <a:cubicBezTo>
                  <a:pt x="591688" y="587967"/>
                  <a:pt x="587472" y="595696"/>
                  <a:pt x="567797" y="593588"/>
                </a:cubicBezTo>
                <a:cubicBezTo>
                  <a:pt x="548826" y="590777"/>
                  <a:pt x="529151" y="592182"/>
                  <a:pt x="510179" y="592182"/>
                </a:cubicBezTo>
                <a:close/>
              </a:path>
            </a:pathLst>
          </a:custGeom>
          <a:solidFill>
            <a:schemeClr val="accent1"/>
          </a:solidFill>
          <a:ln w="25400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FEE95F1F-FB62-4B4C-9F0B-FA681AEE1E2B}"/>
              </a:ext>
            </a:extLst>
          </p:cNvPr>
          <p:cNvSpPr/>
          <p:nvPr/>
        </p:nvSpPr>
        <p:spPr>
          <a:xfrm>
            <a:off x="4671494" y="3287754"/>
            <a:ext cx="1064923" cy="1419896"/>
          </a:xfrm>
          <a:custGeom>
            <a:avLst/>
            <a:gdLst>
              <a:gd name="connsiteX0" fmla="*/ 1580 w 442678"/>
              <a:gd name="connsiteY0" fmla="*/ 362575 h 590237"/>
              <a:gd name="connsiteX1" fmla="*/ 1580 w 442678"/>
              <a:gd name="connsiteY1" fmla="*/ 299335 h 590237"/>
              <a:gd name="connsiteX2" fmla="*/ 27579 w 442678"/>
              <a:gd name="connsiteY2" fmla="*/ 257175 h 590237"/>
              <a:gd name="connsiteX3" fmla="*/ 56388 w 442678"/>
              <a:gd name="connsiteY3" fmla="*/ 259986 h 590237"/>
              <a:gd name="connsiteX4" fmla="*/ 130871 w 442678"/>
              <a:gd name="connsiteY4" fmla="*/ 274039 h 590237"/>
              <a:gd name="connsiteX5" fmla="*/ 132979 w 442678"/>
              <a:gd name="connsiteY5" fmla="*/ 171450 h 590237"/>
              <a:gd name="connsiteX6" fmla="*/ 64820 w 442678"/>
              <a:gd name="connsiteY6" fmla="*/ 172855 h 590237"/>
              <a:gd name="connsiteX7" fmla="*/ 34606 w 442678"/>
              <a:gd name="connsiteY7" fmla="*/ 189719 h 590237"/>
              <a:gd name="connsiteX8" fmla="*/ 2986 w 442678"/>
              <a:gd name="connsiteY8" fmla="*/ 152478 h 590237"/>
              <a:gd name="connsiteX9" fmla="*/ 2283 w 442678"/>
              <a:gd name="connsiteY9" fmla="*/ 12648 h 590237"/>
              <a:gd name="connsiteX10" fmla="*/ 17742 w 442678"/>
              <a:gd name="connsiteY10" fmla="*/ 0 h 590237"/>
              <a:gd name="connsiteX11" fmla="*/ 146329 w 442678"/>
              <a:gd name="connsiteY11" fmla="*/ 0 h 590237"/>
              <a:gd name="connsiteX12" fmla="*/ 184976 w 442678"/>
              <a:gd name="connsiteY12" fmla="*/ 22485 h 590237"/>
              <a:gd name="connsiteX13" fmla="*/ 180760 w 442678"/>
              <a:gd name="connsiteY13" fmla="*/ 59726 h 590237"/>
              <a:gd name="connsiteX14" fmla="*/ 155464 w 442678"/>
              <a:gd name="connsiteY14" fmla="*/ 105400 h 590237"/>
              <a:gd name="connsiteX15" fmla="*/ 212380 w 442678"/>
              <a:gd name="connsiteY15" fmla="*/ 148262 h 590237"/>
              <a:gd name="connsiteX16" fmla="*/ 281241 w 442678"/>
              <a:gd name="connsiteY16" fmla="*/ 123669 h 590237"/>
              <a:gd name="connsiteX17" fmla="*/ 276322 w 442678"/>
              <a:gd name="connsiteY17" fmla="*/ 67456 h 590237"/>
              <a:gd name="connsiteX18" fmla="*/ 256648 w 442678"/>
              <a:gd name="connsiteY18" fmla="*/ 30917 h 590237"/>
              <a:gd name="connsiteX19" fmla="*/ 300915 w 442678"/>
              <a:gd name="connsiteY19" fmla="*/ 0 h 590237"/>
              <a:gd name="connsiteX20" fmla="*/ 429503 w 442678"/>
              <a:gd name="connsiteY20" fmla="*/ 0 h 590237"/>
              <a:gd name="connsiteX21" fmla="*/ 445664 w 442678"/>
              <a:gd name="connsiteY21" fmla="*/ 15459 h 590237"/>
              <a:gd name="connsiteX22" fmla="*/ 444961 w 442678"/>
              <a:gd name="connsiteY22" fmla="*/ 144046 h 590237"/>
              <a:gd name="connsiteX23" fmla="*/ 425287 w 442678"/>
              <a:gd name="connsiteY23" fmla="*/ 181990 h 590237"/>
              <a:gd name="connsiteX24" fmla="*/ 383830 w 442678"/>
              <a:gd name="connsiteY24" fmla="*/ 177774 h 590237"/>
              <a:gd name="connsiteX25" fmla="*/ 339562 w 442678"/>
              <a:gd name="connsiteY25" fmla="*/ 153884 h 590237"/>
              <a:gd name="connsiteX26" fmla="*/ 296699 w 442678"/>
              <a:gd name="connsiteY26" fmla="*/ 205881 h 590237"/>
              <a:gd name="connsiteX27" fmla="*/ 319887 w 442678"/>
              <a:gd name="connsiteY27" fmla="*/ 279660 h 590237"/>
              <a:gd name="connsiteX28" fmla="*/ 376100 w 442678"/>
              <a:gd name="connsiteY28" fmla="*/ 276147 h 590237"/>
              <a:gd name="connsiteX29" fmla="*/ 409126 w 442678"/>
              <a:gd name="connsiteY29" fmla="*/ 254364 h 590237"/>
              <a:gd name="connsiteX30" fmla="*/ 443556 w 442678"/>
              <a:gd name="connsiteY30" fmla="*/ 298632 h 590237"/>
              <a:gd name="connsiteX31" fmla="*/ 444259 w 442678"/>
              <a:gd name="connsiteY31" fmla="*/ 430030 h 590237"/>
              <a:gd name="connsiteX32" fmla="*/ 425989 w 442678"/>
              <a:gd name="connsiteY32" fmla="*/ 442678 h 590237"/>
              <a:gd name="connsiteX33" fmla="*/ 307942 w 442678"/>
              <a:gd name="connsiteY33" fmla="*/ 442678 h 590237"/>
              <a:gd name="connsiteX34" fmla="*/ 279835 w 442678"/>
              <a:gd name="connsiteY34" fmla="*/ 450408 h 590237"/>
              <a:gd name="connsiteX35" fmla="*/ 278430 w 442678"/>
              <a:gd name="connsiteY35" fmla="*/ 486244 h 590237"/>
              <a:gd name="connsiteX36" fmla="*/ 281241 w 442678"/>
              <a:gd name="connsiteY36" fmla="*/ 571266 h 590237"/>
              <a:gd name="connsiteX37" fmla="*/ 150545 w 442678"/>
              <a:gd name="connsiteY37" fmla="*/ 558618 h 590237"/>
              <a:gd name="connsiteX38" fmla="*/ 157572 w 442678"/>
              <a:gd name="connsiteY38" fmla="*/ 491162 h 590237"/>
              <a:gd name="connsiteX39" fmla="*/ 175139 w 442678"/>
              <a:gd name="connsiteY39" fmla="*/ 464461 h 590237"/>
              <a:gd name="connsiteX40" fmla="*/ 137195 w 442678"/>
              <a:gd name="connsiteY40" fmla="*/ 443381 h 590237"/>
              <a:gd name="connsiteX41" fmla="*/ 21958 w 442678"/>
              <a:gd name="connsiteY41" fmla="*/ 444084 h 590237"/>
              <a:gd name="connsiteX42" fmla="*/ 175 w 442678"/>
              <a:gd name="connsiteY42" fmla="*/ 423706 h 590237"/>
              <a:gd name="connsiteX43" fmla="*/ 1580 w 442678"/>
              <a:gd name="connsiteY43" fmla="*/ 362575 h 590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2678" h="590237">
                <a:moveTo>
                  <a:pt x="1580" y="362575"/>
                </a:moveTo>
                <a:cubicBezTo>
                  <a:pt x="1580" y="341495"/>
                  <a:pt x="2283" y="320415"/>
                  <a:pt x="1580" y="299335"/>
                </a:cubicBezTo>
                <a:cubicBezTo>
                  <a:pt x="878" y="279660"/>
                  <a:pt x="12823" y="267012"/>
                  <a:pt x="27579" y="257175"/>
                </a:cubicBezTo>
                <a:cubicBezTo>
                  <a:pt x="37416" y="250851"/>
                  <a:pt x="46551" y="250851"/>
                  <a:pt x="56388" y="259986"/>
                </a:cubicBezTo>
                <a:cubicBezTo>
                  <a:pt x="94332" y="297227"/>
                  <a:pt x="105575" y="298632"/>
                  <a:pt x="130871" y="274039"/>
                </a:cubicBezTo>
                <a:cubicBezTo>
                  <a:pt x="156869" y="248041"/>
                  <a:pt x="157572" y="198854"/>
                  <a:pt x="132979" y="171450"/>
                </a:cubicBezTo>
                <a:cubicBezTo>
                  <a:pt x="108385" y="144749"/>
                  <a:pt x="88711" y="144749"/>
                  <a:pt x="64820" y="172855"/>
                </a:cubicBezTo>
                <a:cubicBezTo>
                  <a:pt x="57091" y="181990"/>
                  <a:pt x="50767" y="196043"/>
                  <a:pt x="34606" y="189719"/>
                </a:cubicBezTo>
                <a:cubicBezTo>
                  <a:pt x="17742" y="183395"/>
                  <a:pt x="3689" y="170747"/>
                  <a:pt x="2986" y="152478"/>
                </a:cubicBezTo>
                <a:cubicBezTo>
                  <a:pt x="1580" y="106102"/>
                  <a:pt x="2283" y="59726"/>
                  <a:pt x="2283" y="12648"/>
                </a:cubicBezTo>
                <a:cubicBezTo>
                  <a:pt x="2283" y="703"/>
                  <a:pt x="8607" y="0"/>
                  <a:pt x="17742" y="0"/>
                </a:cubicBezTo>
                <a:cubicBezTo>
                  <a:pt x="60604" y="0"/>
                  <a:pt x="103467" y="0"/>
                  <a:pt x="146329" y="0"/>
                </a:cubicBezTo>
                <a:cubicBezTo>
                  <a:pt x="163193" y="0"/>
                  <a:pt x="175139" y="9135"/>
                  <a:pt x="184976" y="22485"/>
                </a:cubicBezTo>
                <a:cubicBezTo>
                  <a:pt x="195516" y="36539"/>
                  <a:pt x="195516" y="47781"/>
                  <a:pt x="180760" y="59726"/>
                </a:cubicBezTo>
                <a:cubicBezTo>
                  <a:pt x="166004" y="70969"/>
                  <a:pt x="147032" y="82212"/>
                  <a:pt x="155464" y="105400"/>
                </a:cubicBezTo>
                <a:cubicBezTo>
                  <a:pt x="165301" y="131398"/>
                  <a:pt x="183570" y="146857"/>
                  <a:pt x="212380" y="148262"/>
                </a:cubicBezTo>
                <a:cubicBezTo>
                  <a:pt x="239081" y="149668"/>
                  <a:pt x="262972" y="146857"/>
                  <a:pt x="281241" y="123669"/>
                </a:cubicBezTo>
                <a:cubicBezTo>
                  <a:pt x="298807" y="100481"/>
                  <a:pt x="298105" y="87131"/>
                  <a:pt x="276322" y="67456"/>
                </a:cubicBezTo>
                <a:cubicBezTo>
                  <a:pt x="265079" y="57619"/>
                  <a:pt x="246810" y="50592"/>
                  <a:pt x="256648" y="30917"/>
                </a:cubicBezTo>
                <a:cubicBezTo>
                  <a:pt x="265079" y="12648"/>
                  <a:pt x="279835" y="0"/>
                  <a:pt x="300915" y="0"/>
                </a:cubicBezTo>
                <a:cubicBezTo>
                  <a:pt x="343778" y="0"/>
                  <a:pt x="386640" y="0"/>
                  <a:pt x="429503" y="0"/>
                </a:cubicBezTo>
                <a:cubicBezTo>
                  <a:pt x="441448" y="0"/>
                  <a:pt x="445664" y="2811"/>
                  <a:pt x="445664" y="15459"/>
                </a:cubicBezTo>
                <a:cubicBezTo>
                  <a:pt x="444961" y="58321"/>
                  <a:pt x="445664" y="101184"/>
                  <a:pt x="444961" y="144046"/>
                </a:cubicBezTo>
                <a:cubicBezTo>
                  <a:pt x="444961" y="159505"/>
                  <a:pt x="437232" y="171450"/>
                  <a:pt x="425287" y="181990"/>
                </a:cubicBezTo>
                <a:cubicBezTo>
                  <a:pt x="409828" y="194638"/>
                  <a:pt x="397180" y="196043"/>
                  <a:pt x="383830" y="177774"/>
                </a:cubicBezTo>
                <a:cubicBezTo>
                  <a:pt x="373290" y="163018"/>
                  <a:pt x="361345" y="145452"/>
                  <a:pt x="339562" y="153884"/>
                </a:cubicBezTo>
                <a:cubicBezTo>
                  <a:pt x="316374" y="162315"/>
                  <a:pt x="299510" y="178477"/>
                  <a:pt x="296699" y="205881"/>
                </a:cubicBezTo>
                <a:cubicBezTo>
                  <a:pt x="293186" y="233987"/>
                  <a:pt x="295294" y="260688"/>
                  <a:pt x="319887" y="279660"/>
                </a:cubicBezTo>
                <a:cubicBezTo>
                  <a:pt x="343075" y="297930"/>
                  <a:pt x="355723" y="296524"/>
                  <a:pt x="376100" y="276147"/>
                </a:cubicBezTo>
                <a:cubicBezTo>
                  <a:pt x="385235" y="267012"/>
                  <a:pt x="390154" y="248041"/>
                  <a:pt x="409126" y="254364"/>
                </a:cubicBezTo>
                <a:cubicBezTo>
                  <a:pt x="429503" y="261391"/>
                  <a:pt x="442854" y="276850"/>
                  <a:pt x="443556" y="298632"/>
                </a:cubicBezTo>
                <a:cubicBezTo>
                  <a:pt x="444961" y="342197"/>
                  <a:pt x="443556" y="386465"/>
                  <a:pt x="444259" y="430030"/>
                </a:cubicBezTo>
                <a:cubicBezTo>
                  <a:pt x="444259" y="444786"/>
                  <a:pt x="435124" y="442678"/>
                  <a:pt x="425989" y="442678"/>
                </a:cubicBezTo>
                <a:cubicBezTo>
                  <a:pt x="386640" y="442678"/>
                  <a:pt x="347291" y="442678"/>
                  <a:pt x="307942" y="442678"/>
                </a:cubicBezTo>
                <a:cubicBezTo>
                  <a:pt x="297402" y="442678"/>
                  <a:pt x="288268" y="443381"/>
                  <a:pt x="279835" y="450408"/>
                </a:cubicBezTo>
                <a:cubicBezTo>
                  <a:pt x="265782" y="461650"/>
                  <a:pt x="259458" y="470785"/>
                  <a:pt x="278430" y="486244"/>
                </a:cubicBezTo>
                <a:cubicBezTo>
                  <a:pt x="312158" y="512945"/>
                  <a:pt x="312158" y="541051"/>
                  <a:pt x="281241" y="571266"/>
                </a:cubicBezTo>
                <a:cubicBezTo>
                  <a:pt x="245405" y="606399"/>
                  <a:pt x="180057" y="600075"/>
                  <a:pt x="150545" y="558618"/>
                </a:cubicBezTo>
                <a:cubicBezTo>
                  <a:pt x="132276" y="532619"/>
                  <a:pt x="134384" y="513647"/>
                  <a:pt x="157572" y="491162"/>
                </a:cubicBezTo>
                <a:cubicBezTo>
                  <a:pt x="165301" y="483433"/>
                  <a:pt x="182868" y="479920"/>
                  <a:pt x="175139" y="464461"/>
                </a:cubicBezTo>
                <a:cubicBezTo>
                  <a:pt x="168112" y="449705"/>
                  <a:pt x="154761" y="442678"/>
                  <a:pt x="137195" y="443381"/>
                </a:cubicBezTo>
                <a:cubicBezTo>
                  <a:pt x="98548" y="444084"/>
                  <a:pt x="60604" y="442678"/>
                  <a:pt x="21958" y="444084"/>
                </a:cubicBezTo>
                <a:cubicBezTo>
                  <a:pt x="5797" y="444786"/>
                  <a:pt x="-1230" y="441976"/>
                  <a:pt x="175" y="423706"/>
                </a:cubicBezTo>
                <a:cubicBezTo>
                  <a:pt x="2986" y="402627"/>
                  <a:pt x="1580" y="382249"/>
                  <a:pt x="1580" y="362575"/>
                </a:cubicBezTo>
                <a:close/>
              </a:path>
            </a:pathLst>
          </a:custGeom>
          <a:solidFill>
            <a:schemeClr val="accent2"/>
          </a:solidFill>
          <a:ln w="25400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0CE3B5B2-728D-403D-9D87-14149A2E1A61}"/>
              </a:ext>
            </a:extLst>
          </p:cNvPr>
          <p:cNvSpPr/>
          <p:nvPr/>
        </p:nvSpPr>
        <p:spPr>
          <a:xfrm rot="10800000" flipV="1">
            <a:off x="5377442" y="2923992"/>
            <a:ext cx="1774869" cy="1419896"/>
          </a:xfrm>
          <a:custGeom>
            <a:avLst/>
            <a:gdLst>
              <a:gd name="connsiteX0" fmla="*/ 510179 w 737797"/>
              <a:gd name="connsiteY0" fmla="*/ 592182 h 590237"/>
              <a:gd name="connsiteX1" fmla="*/ 449750 w 737797"/>
              <a:gd name="connsiteY1" fmla="*/ 592182 h 590237"/>
              <a:gd name="connsiteX2" fmla="*/ 408293 w 737797"/>
              <a:gd name="connsiteY2" fmla="*/ 569697 h 590237"/>
              <a:gd name="connsiteX3" fmla="*/ 412509 w 737797"/>
              <a:gd name="connsiteY3" fmla="*/ 532456 h 590237"/>
              <a:gd name="connsiteX4" fmla="*/ 438507 w 737797"/>
              <a:gd name="connsiteY4" fmla="*/ 486783 h 590237"/>
              <a:gd name="connsiteX5" fmla="*/ 378781 w 737797"/>
              <a:gd name="connsiteY5" fmla="*/ 443218 h 590237"/>
              <a:gd name="connsiteX6" fmla="*/ 314838 w 737797"/>
              <a:gd name="connsiteY6" fmla="*/ 465703 h 590237"/>
              <a:gd name="connsiteX7" fmla="*/ 319757 w 737797"/>
              <a:gd name="connsiteY7" fmla="*/ 526132 h 590237"/>
              <a:gd name="connsiteX8" fmla="*/ 338729 w 737797"/>
              <a:gd name="connsiteY8" fmla="*/ 558455 h 590237"/>
              <a:gd name="connsiteX9" fmla="*/ 298677 w 737797"/>
              <a:gd name="connsiteY9" fmla="*/ 591480 h 590237"/>
              <a:gd name="connsiteX10" fmla="*/ 161658 w 737797"/>
              <a:gd name="connsiteY10" fmla="*/ 592182 h 590237"/>
              <a:gd name="connsiteX11" fmla="*/ 149712 w 737797"/>
              <a:gd name="connsiteY11" fmla="*/ 573913 h 590237"/>
              <a:gd name="connsiteX12" fmla="*/ 149712 w 737797"/>
              <a:gd name="connsiteY12" fmla="*/ 458676 h 590237"/>
              <a:gd name="connsiteX13" fmla="*/ 141983 w 737797"/>
              <a:gd name="connsiteY13" fmla="*/ 427759 h 590237"/>
              <a:gd name="connsiteX14" fmla="*/ 108255 w 737797"/>
              <a:gd name="connsiteY14" fmla="*/ 426354 h 590237"/>
              <a:gd name="connsiteX15" fmla="*/ 55555 w 737797"/>
              <a:gd name="connsiteY15" fmla="*/ 450947 h 590237"/>
              <a:gd name="connsiteX16" fmla="*/ 4261 w 737797"/>
              <a:gd name="connsiteY16" fmla="*/ 398950 h 590237"/>
              <a:gd name="connsiteX17" fmla="*/ 35178 w 737797"/>
              <a:gd name="connsiteY17" fmla="*/ 299172 h 590237"/>
              <a:gd name="connsiteX18" fmla="*/ 102634 w 737797"/>
              <a:gd name="connsiteY18" fmla="*/ 306901 h 590237"/>
              <a:gd name="connsiteX19" fmla="*/ 128632 w 737797"/>
              <a:gd name="connsiteY19" fmla="*/ 324468 h 590237"/>
              <a:gd name="connsiteX20" fmla="*/ 149712 w 737797"/>
              <a:gd name="connsiteY20" fmla="*/ 289334 h 590237"/>
              <a:gd name="connsiteX21" fmla="*/ 149010 w 737797"/>
              <a:gd name="connsiteY21" fmla="*/ 174097 h 590237"/>
              <a:gd name="connsiteX22" fmla="*/ 174305 w 737797"/>
              <a:gd name="connsiteY22" fmla="*/ 148802 h 590237"/>
              <a:gd name="connsiteX23" fmla="*/ 286732 w 737797"/>
              <a:gd name="connsiteY23" fmla="*/ 149504 h 590237"/>
              <a:gd name="connsiteX24" fmla="*/ 310622 w 737797"/>
              <a:gd name="connsiteY24" fmla="*/ 144586 h 590237"/>
              <a:gd name="connsiteX25" fmla="*/ 314136 w 737797"/>
              <a:gd name="connsiteY25" fmla="*/ 108047 h 590237"/>
              <a:gd name="connsiteX26" fmla="*/ 311325 w 737797"/>
              <a:gd name="connsiteY26" fmla="*/ 23025 h 590237"/>
              <a:gd name="connsiteX27" fmla="*/ 439913 w 737797"/>
              <a:gd name="connsiteY27" fmla="*/ 32862 h 590237"/>
              <a:gd name="connsiteX28" fmla="*/ 433589 w 737797"/>
              <a:gd name="connsiteY28" fmla="*/ 104534 h 590237"/>
              <a:gd name="connsiteX29" fmla="*/ 416724 w 737797"/>
              <a:gd name="connsiteY29" fmla="*/ 128424 h 590237"/>
              <a:gd name="connsiteX30" fmla="*/ 451858 w 737797"/>
              <a:gd name="connsiteY30" fmla="*/ 149504 h 590237"/>
              <a:gd name="connsiteX31" fmla="*/ 572013 w 737797"/>
              <a:gd name="connsiteY31" fmla="*/ 148802 h 590237"/>
              <a:gd name="connsiteX32" fmla="*/ 590985 w 737797"/>
              <a:gd name="connsiteY32" fmla="*/ 168476 h 590237"/>
              <a:gd name="connsiteX33" fmla="*/ 590283 w 737797"/>
              <a:gd name="connsiteY33" fmla="*/ 283713 h 590237"/>
              <a:gd name="connsiteX34" fmla="*/ 597309 w 737797"/>
              <a:gd name="connsiteY34" fmla="*/ 312522 h 590237"/>
              <a:gd name="connsiteX35" fmla="*/ 633145 w 737797"/>
              <a:gd name="connsiteY35" fmla="*/ 314630 h 590237"/>
              <a:gd name="connsiteX36" fmla="*/ 719573 w 737797"/>
              <a:gd name="connsiteY36" fmla="*/ 312522 h 590237"/>
              <a:gd name="connsiteX37" fmla="*/ 694980 w 737797"/>
              <a:gd name="connsiteY37" fmla="*/ 448136 h 590237"/>
              <a:gd name="connsiteX38" fmla="*/ 636659 w 737797"/>
              <a:gd name="connsiteY38" fmla="*/ 433380 h 590237"/>
              <a:gd name="connsiteX39" fmla="*/ 612768 w 737797"/>
              <a:gd name="connsiteY39" fmla="*/ 417219 h 590237"/>
              <a:gd name="connsiteX40" fmla="*/ 590283 w 737797"/>
              <a:gd name="connsiteY40" fmla="*/ 451650 h 590237"/>
              <a:gd name="connsiteX41" fmla="*/ 590985 w 737797"/>
              <a:gd name="connsiteY41" fmla="*/ 569697 h 590237"/>
              <a:gd name="connsiteX42" fmla="*/ 567797 w 737797"/>
              <a:gd name="connsiteY42" fmla="*/ 593588 h 590237"/>
              <a:gd name="connsiteX43" fmla="*/ 510179 w 737797"/>
              <a:gd name="connsiteY43" fmla="*/ 592182 h 590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737797" h="590237">
                <a:moveTo>
                  <a:pt x="510179" y="592182"/>
                </a:moveTo>
                <a:cubicBezTo>
                  <a:pt x="489802" y="592182"/>
                  <a:pt x="470127" y="592182"/>
                  <a:pt x="449750" y="592182"/>
                </a:cubicBezTo>
                <a:cubicBezTo>
                  <a:pt x="431481" y="592182"/>
                  <a:pt x="418833" y="583751"/>
                  <a:pt x="408293" y="569697"/>
                </a:cubicBezTo>
                <a:cubicBezTo>
                  <a:pt x="397753" y="555644"/>
                  <a:pt x="397753" y="543699"/>
                  <a:pt x="412509" y="532456"/>
                </a:cubicBezTo>
                <a:cubicBezTo>
                  <a:pt x="427264" y="521213"/>
                  <a:pt x="445534" y="509971"/>
                  <a:pt x="438507" y="486783"/>
                </a:cubicBezTo>
                <a:cubicBezTo>
                  <a:pt x="430778" y="460785"/>
                  <a:pt x="407590" y="445326"/>
                  <a:pt x="378781" y="443218"/>
                </a:cubicBezTo>
                <a:cubicBezTo>
                  <a:pt x="354188" y="441813"/>
                  <a:pt x="331702" y="444623"/>
                  <a:pt x="314838" y="465703"/>
                </a:cubicBezTo>
                <a:cubicBezTo>
                  <a:pt x="294461" y="490296"/>
                  <a:pt x="295164" y="504349"/>
                  <a:pt x="319757" y="526132"/>
                </a:cubicBezTo>
                <a:cubicBezTo>
                  <a:pt x="329594" y="534564"/>
                  <a:pt x="345053" y="540186"/>
                  <a:pt x="338729" y="558455"/>
                </a:cubicBezTo>
                <a:cubicBezTo>
                  <a:pt x="331702" y="576724"/>
                  <a:pt x="317649" y="590777"/>
                  <a:pt x="298677" y="591480"/>
                </a:cubicBezTo>
                <a:cubicBezTo>
                  <a:pt x="253004" y="593588"/>
                  <a:pt x="207331" y="591480"/>
                  <a:pt x="161658" y="592182"/>
                </a:cubicBezTo>
                <a:cubicBezTo>
                  <a:pt x="146199" y="592182"/>
                  <a:pt x="149712" y="581642"/>
                  <a:pt x="149712" y="573913"/>
                </a:cubicBezTo>
                <a:cubicBezTo>
                  <a:pt x="149712" y="535267"/>
                  <a:pt x="149712" y="497323"/>
                  <a:pt x="149712" y="458676"/>
                </a:cubicBezTo>
                <a:cubicBezTo>
                  <a:pt x="149712" y="447434"/>
                  <a:pt x="149712" y="436894"/>
                  <a:pt x="141983" y="427759"/>
                </a:cubicBezTo>
                <a:cubicBezTo>
                  <a:pt x="131443" y="415111"/>
                  <a:pt x="121606" y="407382"/>
                  <a:pt x="108255" y="426354"/>
                </a:cubicBezTo>
                <a:cubicBezTo>
                  <a:pt x="95607" y="443920"/>
                  <a:pt x="80149" y="459379"/>
                  <a:pt x="55555" y="450947"/>
                </a:cubicBezTo>
                <a:cubicBezTo>
                  <a:pt x="30259" y="442515"/>
                  <a:pt x="11288" y="426354"/>
                  <a:pt x="4261" y="398950"/>
                </a:cubicBezTo>
                <a:cubicBezTo>
                  <a:pt x="-6982" y="356087"/>
                  <a:pt x="4261" y="320954"/>
                  <a:pt x="35178" y="299172"/>
                </a:cubicBezTo>
                <a:cubicBezTo>
                  <a:pt x="61177" y="280902"/>
                  <a:pt x="80149" y="283713"/>
                  <a:pt x="102634" y="306901"/>
                </a:cubicBezTo>
                <a:cubicBezTo>
                  <a:pt x="109661" y="313928"/>
                  <a:pt x="111769" y="331494"/>
                  <a:pt x="128632" y="324468"/>
                </a:cubicBezTo>
                <a:cubicBezTo>
                  <a:pt x="143388" y="317441"/>
                  <a:pt x="149712" y="304793"/>
                  <a:pt x="149712" y="289334"/>
                </a:cubicBezTo>
                <a:cubicBezTo>
                  <a:pt x="149712" y="250688"/>
                  <a:pt x="151118" y="212744"/>
                  <a:pt x="149010" y="174097"/>
                </a:cubicBezTo>
                <a:cubicBezTo>
                  <a:pt x="148307" y="153720"/>
                  <a:pt x="153225" y="147396"/>
                  <a:pt x="174305" y="148802"/>
                </a:cubicBezTo>
                <a:cubicBezTo>
                  <a:pt x="211547" y="150910"/>
                  <a:pt x="249491" y="149504"/>
                  <a:pt x="286732" y="149504"/>
                </a:cubicBezTo>
                <a:cubicBezTo>
                  <a:pt x="295164" y="149504"/>
                  <a:pt x="302893" y="149504"/>
                  <a:pt x="310622" y="144586"/>
                </a:cubicBezTo>
                <a:cubicBezTo>
                  <a:pt x="330297" y="132640"/>
                  <a:pt x="331000" y="122803"/>
                  <a:pt x="314136" y="108047"/>
                </a:cubicBezTo>
                <a:cubicBezTo>
                  <a:pt x="281110" y="79941"/>
                  <a:pt x="280408" y="52537"/>
                  <a:pt x="311325" y="23025"/>
                </a:cubicBezTo>
                <a:cubicBezTo>
                  <a:pt x="346458" y="-11406"/>
                  <a:pt x="409698" y="-6487"/>
                  <a:pt x="439913" y="32862"/>
                </a:cubicBezTo>
                <a:cubicBezTo>
                  <a:pt x="460993" y="59563"/>
                  <a:pt x="458884" y="81346"/>
                  <a:pt x="433589" y="104534"/>
                </a:cubicBezTo>
                <a:cubicBezTo>
                  <a:pt x="426562" y="111560"/>
                  <a:pt x="410401" y="114371"/>
                  <a:pt x="416724" y="128424"/>
                </a:cubicBezTo>
                <a:cubicBezTo>
                  <a:pt x="423049" y="141775"/>
                  <a:pt x="434994" y="149504"/>
                  <a:pt x="451858" y="149504"/>
                </a:cubicBezTo>
                <a:cubicBezTo>
                  <a:pt x="491910" y="148802"/>
                  <a:pt x="531962" y="150207"/>
                  <a:pt x="572013" y="148802"/>
                </a:cubicBezTo>
                <a:cubicBezTo>
                  <a:pt x="588175" y="148099"/>
                  <a:pt x="591688" y="153720"/>
                  <a:pt x="590985" y="168476"/>
                </a:cubicBezTo>
                <a:cubicBezTo>
                  <a:pt x="589580" y="207123"/>
                  <a:pt x="590985" y="245067"/>
                  <a:pt x="590283" y="283713"/>
                </a:cubicBezTo>
                <a:cubicBezTo>
                  <a:pt x="590283" y="294253"/>
                  <a:pt x="590985" y="304090"/>
                  <a:pt x="597309" y="312522"/>
                </a:cubicBezTo>
                <a:cubicBezTo>
                  <a:pt x="607849" y="325873"/>
                  <a:pt x="617687" y="333602"/>
                  <a:pt x="633145" y="314630"/>
                </a:cubicBezTo>
                <a:cubicBezTo>
                  <a:pt x="661954" y="278794"/>
                  <a:pt x="687953" y="279497"/>
                  <a:pt x="719573" y="312522"/>
                </a:cubicBezTo>
                <a:cubicBezTo>
                  <a:pt x="756112" y="351872"/>
                  <a:pt x="742761" y="424948"/>
                  <a:pt x="694980" y="448136"/>
                </a:cubicBezTo>
                <a:cubicBezTo>
                  <a:pt x="671089" y="459379"/>
                  <a:pt x="653522" y="450947"/>
                  <a:pt x="636659" y="433380"/>
                </a:cubicBezTo>
                <a:cubicBezTo>
                  <a:pt x="630334" y="426354"/>
                  <a:pt x="627524" y="410895"/>
                  <a:pt x="612768" y="417219"/>
                </a:cubicBezTo>
                <a:cubicBezTo>
                  <a:pt x="598012" y="423543"/>
                  <a:pt x="590283" y="435488"/>
                  <a:pt x="590283" y="451650"/>
                </a:cubicBezTo>
                <a:cubicBezTo>
                  <a:pt x="590283" y="490999"/>
                  <a:pt x="588877" y="530348"/>
                  <a:pt x="590985" y="569697"/>
                </a:cubicBezTo>
                <a:cubicBezTo>
                  <a:pt x="591688" y="587967"/>
                  <a:pt x="587472" y="595696"/>
                  <a:pt x="567797" y="593588"/>
                </a:cubicBezTo>
                <a:cubicBezTo>
                  <a:pt x="548826" y="590777"/>
                  <a:pt x="529151" y="592182"/>
                  <a:pt x="510179" y="592182"/>
                </a:cubicBezTo>
                <a:close/>
              </a:path>
            </a:pathLst>
          </a:custGeom>
          <a:solidFill>
            <a:schemeClr val="accent3"/>
          </a:solidFill>
          <a:ln w="25400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99E07440-AFB1-402B-A374-9476FBA9AC8B}"/>
              </a:ext>
            </a:extLst>
          </p:cNvPr>
          <p:cNvSpPr/>
          <p:nvPr/>
        </p:nvSpPr>
        <p:spPr>
          <a:xfrm rot="10800000" flipV="1">
            <a:off x="6744749" y="3278817"/>
            <a:ext cx="1064923" cy="1419896"/>
          </a:xfrm>
          <a:custGeom>
            <a:avLst/>
            <a:gdLst>
              <a:gd name="connsiteX0" fmla="*/ 1580 w 442678"/>
              <a:gd name="connsiteY0" fmla="*/ 362575 h 590237"/>
              <a:gd name="connsiteX1" fmla="*/ 1580 w 442678"/>
              <a:gd name="connsiteY1" fmla="*/ 299335 h 590237"/>
              <a:gd name="connsiteX2" fmla="*/ 27579 w 442678"/>
              <a:gd name="connsiteY2" fmla="*/ 257175 h 590237"/>
              <a:gd name="connsiteX3" fmla="*/ 56388 w 442678"/>
              <a:gd name="connsiteY3" fmla="*/ 259986 h 590237"/>
              <a:gd name="connsiteX4" fmla="*/ 130871 w 442678"/>
              <a:gd name="connsiteY4" fmla="*/ 274039 h 590237"/>
              <a:gd name="connsiteX5" fmla="*/ 132979 w 442678"/>
              <a:gd name="connsiteY5" fmla="*/ 171450 h 590237"/>
              <a:gd name="connsiteX6" fmla="*/ 64820 w 442678"/>
              <a:gd name="connsiteY6" fmla="*/ 172855 h 590237"/>
              <a:gd name="connsiteX7" fmla="*/ 34606 w 442678"/>
              <a:gd name="connsiteY7" fmla="*/ 189719 h 590237"/>
              <a:gd name="connsiteX8" fmla="*/ 2986 w 442678"/>
              <a:gd name="connsiteY8" fmla="*/ 152478 h 590237"/>
              <a:gd name="connsiteX9" fmla="*/ 2283 w 442678"/>
              <a:gd name="connsiteY9" fmla="*/ 12648 h 590237"/>
              <a:gd name="connsiteX10" fmla="*/ 17742 w 442678"/>
              <a:gd name="connsiteY10" fmla="*/ 0 h 590237"/>
              <a:gd name="connsiteX11" fmla="*/ 146329 w 442678"/>
              <a:gd name="connsiteY11" fmla="*/ 0 h 590237"/>
              <a:gd name="connsiteX12" fmla="*/ 184976 w 442678"/>
              <a:gd name="connsiteY12" fmla="*/ 22485 h 590237"/>
              <a:gd name="connsiteX13" fmla="*/ 180760 w 442678"/>
              <a:gd name="connsiteY13" fmla="*/ 59726 h 590237"/>
              <a:gd name="connsiteX14" fmla="*/ 155464 w 442678"/>
              <a:gd name="connsiteY14" fmla="*/ 105400 h 590237"/>
              <a:gd name="connsiteX15" fmla="*/ 212380 w 442678"/>
              <a:gd name="connsiteY15" fmla="*/ 148262 h 590237"/>
              <a:gd name="connsiteX16" fmla="*/ 281241 w 442678"/>
              <a:gd name="connsiteY16" fmla="*/ 123669 h 590237"/>
              <a:gd name="connsiteX17" fmla="*/ 276322 w 442678"/>
              <a:gd name="connsiteY17" fmla="*/ 67456 h 590237"/>
              <a:gd name="connsiteX18" fmla="*/ 256648 w 442678"/>
              <a:gd name="connsiteY18" fmla="*/ 30917 h 590237"/>
              <a:gd name="connsiteX19" fmla="*/ 300915 w 442678"/>
              <a:gd name="connsiteY19" fmla="*/ 0 h 590237"/>
              <a:gd name="connsiteX20" fmla="*/ 429503 w 442678"/>
              <a:gd name="connsiteY20" fmla="*/ 0 h 590237"/>
              <a:gd name="connsiteX21" fmla="*/ 445664 w 442678"/>
              <a:gd name="connsiteY21" fmla="*/ 15459 h 590237"/>
              <a:gd name="connsiteX22" fmla="*/ 444961 w 442678"/>
              <a:gd name="connsiteY22" fmla="*/ 144046 h 590237"/>
              <a:gd name="connsiteX23" fmla="*/ 425287 w 442678"/>
              <a:gd name="connsiteY23" fmla="*/ 181990 h 590237"/>
              <a:gd name="connsiteX24" fmla="*/ 383830 w 442678"/>
              <a:gd name="connsiteY24" fmla="*/ 177774 h 590237"/>
              <a:gd name="connsiteX25" fmla="*/ 339562 w 442678"/>
              <a:gd name="connsiteY25" fmla="*/ 153884 h 590237"/>
              <a:gd name="connsiteX26" fmla="*/ 296699 w 442678"/>
              <a:gd name="connsiteY26" fmla="*/ 205881 h 590237"/>
              <a:gd name="connsiteX27" fmla="*/ 319887 w 442678"/>
              <a:gd name="connsiteY27" fmla="*/ 279660 h 590237"/>
              <a:gd name="connsiteX28" fmla="*/ 376100 w 442678"/>
              <a:gd name="connsiteY28" fmla="*/ 276147 h 590237"/>
              <a:gd name="connsiteX29" fmla="*/ 409126 w 442678"/>
              <a:gd name="connsiteY29" fmla="*/ 254364 h 590237"/>
              <a:gd name="connsiteX30" fmla="*/ 443556 w 442678"/>
              <a:gd name="connsiteY30" fmla="*/ 298632 h 590237"/>
              <a:gd name="connsiteX31" fmla="*/ 444259 w 442678"/>
              <a:gd name="connsiteY31" fmla="*/ 430030 h 590237"/>
              <a:gd name="connsiteX32" fmla="*/ 425989 w 442678"/>
              <a:gd name="connsiteY32" fmla="*/ 442678 h 590237"/>
              <a:gd name="connsiteX33" fmla="*/ 307942 w 442678"/>
              <a:gd name="connsiteY33" fmla="*/ 442678 h 590237"/>
              <a:gd name="connsiteX34" fmla="*/ 279835 w 442678"/>
              <a:gd name="connsiteY34" fmla="*/ 450408 h 590237"/>
              <a:gd name="connsiteX35" fmla="*/ 278430 w 442678"/>
              <a:gd name="connsiteY35" fmla="*/ 486244 h 590237"/>
              <a:gd name="connsiteX36" fmla="*/ 281241 w 442678"/>
              <a:gd name="connsiteY36" fmla="*/ 571266 h 590237"/>
              <a:gd name="connsiteX37" fmla="*/ 150545 w 442678"/>
              <a:gd name="connsiteY37" fmla="*/ 558618 h 590237"/>
              <a:gd name="connsiteX38" fmla="*/ 157572 w 442678"/>
              <a:gd name="connsiteY38" fmla="*/ 491162 h 590237"/>
              <a:gd name="connsiteX39" fmla="*/ 175139 w 442678"/>
              <a:gd name="connsiteY39" fmla="*/ 464461 h 590237"/>
              <a:gd name="connsiteX40" fmla="*/ 137195 w 442678"/>
              <a:gd name="connsiteY40" fmla="*/ 443381 h 590237"/>
              <a:gd name="connsiteX41" fmla="*/ 21958 w 442678"/>
              <a:gd name="connsiteY41" fmla="*/ 444084 h 590237"/>
              <a:gd name="connsiteX42" fmla="*/ 175 w 442678"/>
              <a:gd name="connsiteY42" fmla="*/ 423706 h 590237"/>
              <a:gd name="connsiteX43" fmla="*/ 1580 w 442678"/>
              <a:gd name="connsiteY43" fmla="*/ 362575 h 590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2678" h="590237">
                <a:moveTo>
                  <a:pt x="1580" y="362575"/>
                </a:moveTo>
                <a:cubicBezTo>
                  <a:pt x="1580" y="341495"/>
                  <a:pt x="2283" y="320415"/>
                  <a:pt x="1580" y="299335"/>
                </a:cubicBezTo>
                <a:cubicBezTo>
                  <a:pt x="878" y="279660"/>
                  <a:pt x="12823" y="267012"/>
                  <a:pt x="27579" y="257175"/>
                </a:cubicBezTo>
                <a:cubicBezTo>
                  <a:pt x="37416" y="250851"/>
                  <a:pt x="46551" y="250851"/>
                  <a:pt x="56388" y="259986"/>
                </a:cubicBezTo>
                <a:cubicBezTo>
                  <a:pt x="94332" y="297227"/>
                  <a:pt x="105575" y="298632"/>
                  <a:pt x="130871" y="274039"/>
                </a:cubicBezTo>
                <a:cubicBezTo>
                  <a:pt x="156869" y="248041"/>
                  <a:pt x="157572" y="198854"/>
                  <a:pt x="132979" y="171450"/>
                </a:cubicBezTo>
                <a:cubicBezTo>
                  <a:pt x="108385" y="144749"/>
                  <a:pt x="88711" y="144749"/>
                  <a:pt x="64820" y="172855"/>
                </a:cubicBezTo>
                <a:cubicBezTo>
                  <a:pt x="57091" y="181990"/>
                  <a:pt x="50767" y="196043"/>
                  <a:pt x="34606" y="189719"/>
                </a:cubicBezTo>
                <a:cubicBezTo>
                  <a:pt x="17742" y="183395"/>
                  <a:pt x="3689" y="170747"/>
                  <a:pt x="2986" y="152478"/>
                </a:cubicBezTo>
                <a:cubicBezTo>
                  <a:pt x="1580" y="106102"/>
                  <a:pt x="2283" y="59726"/>
                  <a:pt x="2283" y="12648"/>
                </a:cubicBezTo>
                <a:cubicBezTo>
                  <a:pt x="2283" y="703"/>
                  <a:pt x="8607" y="0"/>
                  <a:pt x="17742" y="0"/>
                </a:cubicBezTo>
                <a:cubicBezTo>
                  <a:pt x="60604" y="0"/>
                  <a:pt x="103467" y="0"/>
                  <a:pt x="146329" y="0"/>
                </a:cubicBezTo>
                <a:cubicBezTo>
                  <a:pt x="163193" y="0"/>
                  <a:pt x="175139" y="9135"/>
                  <a:pt x="184976" y="22485"/>
                </a:cubicBezTo>
                <a:cubicBezTo>
                  <a:pt x="195516" y="36539"/>
                  <a:pt x="195516" y="47781"/>
                  <a:pt x="180760" y="59726"/>
                </a:cubicBezTo>
                <a:cubicBezTo>
                  <a:pt x="166004" y="70969"/>
                  <a:pt x="147032" y="82212"/>
                  <a:pt x="155464" y="105400"/>
                </a:cubicBezTo>
                <a:cubicBezTo>
                  <a:pt x="165301" y="131398"/>
                  <a:pt x="183570" y="146857"/>
                  <a:pt x="212380" y="148262"/>
                </a:cubicBezTo>
                <a:cubicBezTo>
                  <a:pt x="239081" y="149668"/>
                  <a:pt x="262972" y="146857"/>
                  <a:pt x="281241" y="123669"/>
                </a:cubicBezTo>
                <a:cubicBezTo>
                  <a:pt x="298807" y="100481"/>
                  <a:pt x="298105" y="87131"/>
                  <a:pt x="276322" y="67456"/>
                </a:cubicBezTo>
                <a:cubicBezTo>
                  <a:pt x="265079" y="57619"/>
                  <a:pt x="246810" y="50592"/>
                  <a:pt x="256648" y="30917"/>
                </a:cubicBezTo>
                <a:cubicBezTo>
                  <a:pt x="265079" y="12648"/>
                  <a:pt x="279835" y="0"/>
                  <a:pt x="300915" y="0"/>
                </a:cubicBezTo>
                <a:cubicBezTo>
                  <a:pt x="343778" y="0"/>
                  <a:pt x="386640" y="0"/>
                  <a:pt x="429503" y="0"/>
                </a:cubicBezTo>
                <a:cubicBezTo>
                  <a:pt x="441448" y="0"/>
                  <a:pt x="445664" y="2811"/>
                  <a:pt x="445664" y="15459"/>
                </a:cubicBezTo>
                <a:cubicBezTo>
                  <a:pt x="444961" y="58321"/>
                  <a:pt x="445664" y="101184"/>
                  <a:pt x="444961" y="144046"/>
                </a:cubicBezTo>
                <a:cubicBezTo>
                  <a:pt x="444961" y="159505"/>
                  <a:pt x="437232" y="171450"/>
                  <a:pt x="425287" y="181990"/>
                </a:cubicBezTo>
                <a:cubicBezTo>
                  <a:pt x="409828" y="194638"/>
                  <a:pt x="397180" y="196043"/>
                  <a:pt x="383830" y="177774"/>
                </a:cubicBezTo>
                <a:cubicBezTo>
                  <a:pt x="373290" y="163018"/>
                  <a:pt x="361345" y="145452"/>
                  <a:pt x="339562" y="153884"/>
                </a:cubicBezTo>
                <a:cubicBezTo>
                  <a:pt x="316374" y="162315"/>
                  <a:pt x="299510" y="178477"/>
                  <a:pt x="296699" y="205881"/>
                </a:cubicBezTo>
                <a:cubicBezTo>
                  <a:pt x="293186" y="233987"/>
                  <a:pt x="295294" y="260688"/>
                  <a:pt x="319887" y="279660"/>
                </a:cubicBezTo>
                <a:cubicBezTo>
                  <a:pt x="343075" y="297930"/>
                  <a:pt x="355723" y="296524"/>
                  <a:pt x="376100" y="276147"/>
                </a:cubicBezTo>
                <a:cubicBezTo>
                  <a:pt x="385235" y="267012"/>
                  <a:pt x="390154" y="248041"/>
                  <a:pt x="409126" y="254364"/>
                </a:cubicBezTo>
                <a:cubicBezTo>
                  <a:pt x="429503" y="261391"/>
                  <a:pt x="442854" y="276850"/>
                  <a:pt x="443556" y="298632"/>
                </a:cubicBezTo>
                <a:cubicBezTo>
                  <a:pt x="444961" y="342197"/>
                  <a:pt x="443556" y="386465"/>
                  <a:pt x="444259" y="430030"/>
                </a:cubicBezTo>
                <a:cubicBezTo>
                  <a:pt x="444259" y="444786"/>
                  <a:pt x="435124" y="442678"/>
                  <a:pt x="425989" y="442678"/>
                </a:cubicBezTo>
                <a:cubicBezTo>
                  <a:pt x="386640" y="442678"/>
                  <a:pt x="347291" y="442678"/>
                  <a:pt x="307942" y="442678"/>
                </a:cubicBezTo>
                <a:cubicBezTo>
                  <a:pt x="297402" y="442678"/>
                  <a:pt x="288268" y="443381"/>
                  <a:pt x="279835" y="450408"/>
                </a:cubicBezTo>
                <a:cubicBezTo>
                  <a:pt x="265782" y="461650"/>
                  <a:pt x="259458" y="470785"/>
                  <a:pt x="278430" y="486244"/>
                </a:cubicBezTo>
                <a:cubicBezTo>
                  <a:pt x="312158" y="512945"/>
                  <a:pt x="312158" y="541051"/>
                  <a:pt x="281241" y="571266"/>
                </a:cubicBezTo>
                <a:cubicBezTo>
                  <a:pt x="245405" y="606399"/>
                  <a:pt x="180057" y="600075"/>
                  <a:pt x="150545" y="558618"/>
                </a:cubicBezTo>
                <a:cubicBezTo>
                  <a:pt x="132276" y="532619"/>
                  <a:pt x="134384" y="513647"/>
                  <a:pt x="157572" y="491162"/>
                </a:cubicBezTo>
                <a:cubicBezTo>
                  <a:pt x="165301" y="483433"/>
                  <a:pt x="182868" y="479920"/>
                  <a:pt x="175139" y="464461"/>
                </a:cubicBezTo>
                <a:cubicBezTo>
                  <a:pt x="168112" y="449705"/>
                  <a:pt x="154761" y="442678"/>
                  <a:pt x="137195" y="443381"/>
                </a:cubicBezTo>
                <a:cubicBezTo>
                  <a:pt x="98548" y="444084"/>
                  <a:pt x="60604" y="442678"/>
                  <a:pt x="21958" y="444084"/>
                </a:cubicBezTo>
                <a:cubicBezTo>
                  <a:pt x="5797" y="444786"/>
                  <a:pt x="-1230" y="441976"/>
                  <a:pt x="175" y="423706"/>
                </a:cubicBezTo>
                <a:cubicBezTo>
                  <a:pt x="2986" y="402627"/>
                  <a:pt x="1580" y="382249"/>
                  <a:pt x="1580" y="362575"/>
                </a:cubicBezTo>
                <a:close/>
              </a:path>
            </a:pathLst>
          </a:custGeom>
          <a:solidFill>
            <a:schemeClr val="accent4"/>
          </a:solidFill>
          <a:ln w="25400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5FB48C7-9C68-47C0-8DB6-68A116A59A79}"/>
              </a:ext>
            </a:extLst>
          </p:cNvPr>
          <p:cNvSpPr/>
          <p:nvPr/>
        </p:nvSpPr>
        <p:spPr>
          <a:xfrm>
            <a:off x="7449187" y="2901245"/>
            <a:ext cx="1774869" cy="1419896"/>
          </a:xfrm>
          <a:custGeom>
            <a:avLst/>
            <a:gdLst>
              <a:gd name="connsiteX0" fmla="*/ 510179 w 737797"/>
              <a:gd name="connsiteY0" fmla="*/ 592182 h 590237"/>
              <a:gd name="connsiteX1" fmla="*/ 449750 w 737797"/>
              <a:gd name="connsiteY1" fmla="*/ 592182 h 590237"/>
              <a:gd name="connsiteX2" fmla="*/ 408293 w 737797"/>
              <a:gd name="connsiteY2" fmla="*/ 569697 h 590237"/>
              <a:gd name="connsiteX3" fmla="*/ 412509 w 737797"/>
              <a:gd name="connsiteY3" fmla="*/ 532456 h 590237"/>
              <a:gd name="connsiteX4" fmla="*/ 438507 w 737797"/>
              <a:gd name="connsiteY4" fmla="*/ 486783 h 590237"/>
              <a:gd name="connsiteX5" fmla="*/ 378781 w 737797"/>
              <a:gd name="connsiteY5" fmla="*/ 443218 h 590237"/>
              <a:gd name="connsiteX6" fmla="*/ 314838 w 737797"/>
              <a:gd name="connsiteY6" fmla="*/ 465703 h 590237"/>
              <a:gd name="connsiteX7" fmla="*/ 319757 w 737797"/>
              <a:gd name="connsiteY7" fmla="*/ 526132 h 590237"/>
              <a:gd name="connsiteX8" fmla="*/ 338729 w 737797"/>
              <a:gd name="connsiteY8" fmla="*/ 558455 h 590237"/>
              <a:gd name="connsiteX9" fmla="*/ 298677 w 737797"/>
              <a:gd name="connsiteY9" fmla="*/ 591480 h 590237"/>
              <a:gd name="connsiteX10" fmla="*/ 161658 w 737797"/>
              <a:gd name="connsiteY10" fmla="*/ 592182 h 590237"/>
              <a:gd name="connsiteX11" fmla="*/ 149712 w 737797"/>
              <a:gd name="connsiteY11" fmla="*/ 573913 h 590237"/>
              <a:gd name="connsiteX12" fmla="*/ 149712 w 737797"/>
              <a:gd name="connsiteY12" fmla="*/ 458676 h 590237"/>
              <a:gd name="connsiteX13" fmla="*/ 141983 w 737797"/>
              <a:gd name="connsiteY13" fmla="*/ 427759 h 590237"/>
              <a:gd name="connsiteX14" fmla="*/ 108255 w 737797"/>
              <a:gd name="connsiteY14" fmla="*/ 426354 h 590237"/>
              <a:gd name="connsiteX15" fmla="*/ 55555 w 737797"/>
              <a:gd name="connsiteY15" fmla="*/ 450947 h 590237"/>
              <a:gd name="connsiteX16" fmla="*/ 4261 w 737797"/>
              <a:gd name="connsiteY16" fmla="*/ 398950 h 590237"/>
              <a:gd name="connsiteX17" fmla="*/ 35178 w 737797"/>
              <a:gd name="connsiteY17" fmla="*/ 299172 h 590237"/>
              <a:gd name="connsiteX18" fmla="*/ 102634 w 737797"/>
              <a:gd name="connsiteY18" fmla="*/ 306901 h 590237"/>
              <a:gd name="connsiteX19" fmla="*/ 128632 w 737797"/>
              <a:gd name="connsiteY19" fmla="*/ 324468 h 590237"/>
              <a:gd name="connsiteX20" fmla="*/ 149712 w 737797"/>
              <a:gd name="connsiteY20" fmla="*/ 289334 h 590237"/>
              <a:gd name="connsiteX21" fmla="*/ 149010 w 737797"/>
              <a:gd name="connsiteY21" fmla="*/ 174097 h 590237"/>
              <a:gd name="connsiteX22" fmla="*/ 174305 w 737797"/>
              <a:gd name="connsiteY22" fmla="*/ 148802 h 590237"/>
              <a:gd name="connsiteX23" fmla="*/ 286732 w 737797"/>
              <a:gd name="connsiteY23" fmla="*/ 149504 h 590237"/>
              <a:gd name="connsiteX24" fmla="*/ 310622 w 737797"/>
              <a:gd name="connsiteY24" fmla="*/ 144586 h 590237"/>
              <a:gd name="connsiteX25" fmla="*/ 314136 w 737797"/>
              <a:gd name="connsiteY25" fmla="*/ 108047 h 590237"/>
              <a:gd name="connsiteX26" fmla="*/ 311325 w 737797"/>
              <a:gd name="connsiteY26" fmla="*/ 23025 h 590237"/>
              <a:gd name="connsiteX27" fmla="*/ 439913 w 737797"/>
              <a:gd name="connsiteY27" fmla="*/ 32862 h 590237"/>
              <a:gd name="connsiteX28" fmla="*/ 433589 w 737797"/>
              <a:gd name="connsiteY28" fmla="*/ 104534 h 590237"/>
              <a:gd name="connsiteX29" fmla="*/ 416724 w 737797"/>
              <a:gd name="connsiteY29" fmla="*/ 128424 h 590237"/>
              <a:gd name="connsiteX30" fmla="*/ 451858 w 737797"/>
              <a:gd name="connsiteY30" fmla="*/ 149504 h 590237"/>
              <a:gd name="connsiteX31" fmla="*/ 572013 w 737797"/>
              <a:gd name="connsiteY31" fmla="*/ 148802 h 590237"/>
              <a:gd name="connsiteX32" fmla="*/ 590985 w 737797"/>
              <a:gd name="connsiteY32" fmla="*/ 168476 h 590237"/>
              <a:gd name="connsiteX33" fmla="*/ 590283 w 737797"/>
              <a:gd name="connsiteY33" fmla="*/ 283713 h 590237"/>
              <a:gd name="connsiteX34" fmla="*/ 597309 w 737797"/>
              <a:gd name="connsiteY34" fmla="*/ 312522 h 590237"/>
              <a:gd name="connsiteX35" fmla="*/ 633145 w 737797"/>
              <a:gd name="connsiteY35" fmla="*/ 314630 h 590237"/>
              <a:gd name="connsiteX36" fmla="*/ 719573 w 737797"/>
              <a:gd name="connsiteY36" fmla="*/ 312522 h 590237"/>
              <a:gd name="connsiteX37" fmla="*/ 694980 w 737797"/>
              <a:gd name="connsiteY37" fmla="*/ 448136 h 590237"/>
              <a:gd name="connsiteX38" fmla="*/ 636659 w 737797"/>
              <a:gd name="connsiteY38" fmla="*/ 433380 h 590237"/>
              <a:gd name="connsiteX39" fmla="*/ 612768 w 737797"/>
              <a:gd name="connsiteY39" fmla="*/ 417219 h 590237"/>
              <a:gd name="connsiteX40" fmla="*/ 590283 w 737797"/>
              <a:gd name="connsiteY40" fmla="*/ 451650 h 590237"/>
              <a:gd name="connsiteX41" fmla="*/ 590985 w 737797"/>
              <a:gd name="connsiteY41" fmla="*/ 569697 h 590237"/>
              <a:gd name="connsiteX42" fmla="*/ 567797 w 737797"/>
              <a:gd name="connsiteY42" fmla="*/ 593588 h 590237"/>
              <a:gd name="connsiteX43" fmla="*/ 510179 w 737797"/>
              <a:gd name="connsiteY43" fmla="*/ 592182 h 590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737797" h="590237">
                <a:moveTo>
                  <a:pt x="510179" y="592182"/>
                </a:moveTo>
                <a:cubicBezTo>
                  <a:pt x="489802" y="592182"/>
                  <a:pt x="470127" y="592182"/>
                  <a:pt x="449750" y="592182"/>
                </a:cubicBezTo>
                <a:cubicBezTo>
                  <a:pt x="431481" y="592182"/>
                  <a:pt x="418833" y="583751"/>
                  <a:pt x="408293" y="569697"/>
                </a:cubicBezTo>
                <a:cubicBezTo>
                  <a:pt x="397753" y="555644"/>
                  <a:pt x="397753" y="543699"/>
                  <a:pt x="412509" y="532456"/>
                </a:cubicBezTo>
                <a:cubicBezTo>
                  <a:pt x="427264" y="521213"/>
                  <a:pt x="445534" y="509971"/>
                  <a:pt x="438507" y="486783"/>
                </a:cubicBezTo>
                <a:cubicBezTo>
                  <a:pt x="430778" y="460785"/>
                  <a:pt x="407590" y="445326"/>
                  <a:pt x="378781" y="443218"/>
                </a:cubicBezTo>
                <a:cubicBezTo>
                  <a:pt x="354188" y="441813"/>
                  <a:pt x="331702" y="444623"/>
                  <a:pt x="314838" y="465703"/>
                </a:cubicBezTo>
                <a:cubicBezTo>
                  <a:pt x="294461" y="490296"/>
                  <a:pt x="295164" y="504349"/>
                  <a:pt x="319757" y="526132"/>
                </a:cubicBezTo>
                <a:cubicBezTo>
                  <a:pt x="329594" y="534564"/>
                  <a:pt x="345053" y="540186"/>
                  <a:pt x="338729" y="558455"/>
                </a:cubicBezTo>
                <a:cubicBezTo>
                  <a:pt x="331702" y="576724"/>
                  <a:pt x="317649" y="590777"/>
                  <a:pt x="298677" y="591480"/>
                </a:cubicBezTo>
                <a:cubicBezTo>
                  <a:pt x="253004" y="593588"/>
                  <a:pt x="207331" y="591480"/>
                  <a:pt x="161658" y="592182"/>
                </a:cubicBezTo>
                <a:cubicBezTo>
                  <a:pt x="146199" y="592182"/>
                  <a:pt x="149712" y="581642"/>
                  <a:pt x="149712" y="573913"/>
                </a:cubicBezTo>
                <a:cubicBezTo>
                  <a:pt x="149712" y="535267"/>
                  <a:pt x="149712" y="497323"/>
                  <a:pt x="149712" y="458676"/>
                </a:cubicBezTo>
                <a:cubicBezTo>
                  <a:pt x="149712" y="447434"/>
                  <a:pt x="149712" y="436894"/>
                  <a:pt x="141983" y="427759"/>
                </a:cubicBezTo>
                <a:cubicBezTo>
                  <a:pt x="131443" y="415111"/>
                  <a:pt x="121606" y="407382"/>
                  <a:pt x="108255" y="426354"/>
                </a:cubicBezTo>
                <a:cubicBezTo>
                  <a:pt x="95607" y="443920"/>
                  <a:pt x="80149" y="459379"/>
                  <a:pt x="55555" y="450947"/>
                </a:cubicBezTo>
                <a:cubicBezTo>
                  <a:pt x="30259" y="442515"/>
                  <a:pt x="11288" y="426354"/>
                  <a:pt x="4261" y="398950"/>
                </a:cubicBezTo>
                <a:cubicBezTo>
                  <a:pt x="-6982" y="356087"/>
                  <a:pt x="4261" y="320954"/>
                  <a:pt x="35178" y="299172"/>
                </a:cubicBezTo>
                <a:cubicBezTo>
                  <a:pt x="61177" y="280902"/>
                  <a:pt x="80149" y="283713"/>
                  <a:pt x="102634" y="306901"/>
                </a:cubicBezTo>
                <a:cubicBezTo>
                  <a:pt x="109661" y="313928"/>
                  <a:pt x="111769" y="331494"/>
                  <a:pt x="128632" y="324468"/>
                </a:cubicBezTo>
                <a:cubicBezTo>
                  <a:pt x="143388" y="317441"/>
                  <a:pt x="149712" y="304793"/>
                  <a:pt x="149712" y="289334"/>
                </a:cubicBezTo>
                <a:cubicBezTo>
                  <a:pt x="149712" y="250688"/>
                  <a:pt x="151118" y="212744"/>
                  <a:pt x="149010" y="174097"/>
                </a:cubicBezTo>
                <a:cubicBezTo>
                  <a:pt x="148307" y="153720"/>
                  <a:pt x="153225" y="147396"/>
                  <a:pt x="174305" y="148802"/>
                </a:cubicBezTo>
                <a:cubicBezTo>
                  <a:pt x="211547" y="150910"/>
                  <a:pt x="249491" y="149504"/>
                  <a:pt x="286732" y="149504"/>
                </a:cubicBezTo>
                <a:cubicBezTo>
                  <a:pt x="295164" y="149504"/>
                  <a:pt x="302893" y="149504"/>
                  <a:pt x="310622" y="144586"/>
                </a:cubicBezTo>
                <a:cubicBezTo>
                  <a:pt x="330297" y="132640"/>
                  <a:pt x="331000" y="122803"/>
                  <a:pt x="314136" y="108047"/>
                </a:cubicBezTo>
                <a:cubicBezTo>
                  <a:pt x="281110" y="79941"/>
                  <a:pt x="280408" y="52537"/>
                  <a:pt x="311325" y="23025"/>
                </a:cubicBezTo>
                <a:cubicBezTo>
                  <a:pt x="346458" y="-11406"/>
                  <a:pt x="409698" y="-6487"/>
                  <a:pt x="439913" y="32862"/>
                </a:cubicBezTo>
                <a:cubicBezTo>
                  <a:pt x="460993" y="59563"/>
                  <a:pt x="458884" y="81346"/>
                  <a:pt x="433589" y="104534"/>
                </a:cubicBezTo>
                <a:cubicBezTo>
                  <a:pt x="426562" y="111560"/>
                  <a:pt x="410401" y="114371"/>
                  <a:pt x="416724" y="128424"/>
                </a:cubicBezTo>
                <a:cubicBezTo>
                  <a:pt x="423049" y="141775"/>
                  <a:pt x="434994" y="149504"/>
                  <a:pt x="451858" y="149504"/>
                </a:cubicBezTo>
                <a:cubicBezTo>
                  <a:pt x="491910" y="148802"/>
                  <a:pt x="531962" y="150207"/>
                  <a:pt x="572013" y="148802"/>
                </a:cubicBezTo>
                <a:cubicBezTo>
                  <a:pt x="588175" y="148099"/>
                  <a:pt x="591688" y="153720"/>
                  <a:pt x="590985" y="168476"/>
                </a:cubicBezTo>
                <a:cubicBezTo>
                  <a:pt x="589580" y="207123"/>
                  <a:pt x="590985" y="245067"/>
                  <a:pt x="590283" y="283713"/>
                </a:cubicBezTo>
                <a:cubicBezTo>
                  <a:pt x="590283" y="294253"/>
                  <a:pt x="590985" y="304090"/>
                  <a:pt x="597309" y="312522"/>
                </a:cubicBezTo>
                <a:cubicBezTo>
                  <a:pt x="607849" y="325873"/>
                  <a:pt x="617687" y="333602"/>
                  <a:pt x="633145" y="314630"/>
                </a:cubicBezTo>
                <a:cubicBezTo>
                  <a:pt x="661954" y="278794"/>
                  <a:pt x="687953" y="279497"/>
                  <a:pt x="719573" y="312522"/>
                </a:cubicBezTo>
                <a:cubicBezTo>
                  <a:pt x="756112" y="351872"/>
                  <a:pt x="742761" y="424948"/>
                  <a:pt x="694980" y="448136"/>
                </a:cubicBezTo>
                <a:cubicBezTo>
                  <a:pt x="671089" y="459379"/>
                  <a:pt x="653522" y="450947"/>
                  <a:pt x="636659" y="433380"/>
                </a:cubicBezTo>
                <a:cubicBezTo>
                  <a:pt x="630334" y="426354"/>
                  <a:pt x="627524" y="410895"/>
                  <a:pt x="612768" y="417219"/>
                </a:cubicBezTo>
                <a:cubicBezTo>
                  <a:pt x="598012" y="423543"/>
                  <a:pt x="590283" y="435488"/>
                  <a:pt x="590283" y="451650"/>
                </a:cubicBezTo>
                <a:cubicBezTo>
                  <a:pt x="590283" y="490999"/>
                  <a:pt x="588877" y="530348"/>
                  <a:pt x="590985" y="569697"/>
                </a:cubicBezTo>
                <a:cubicBezTo>
                  <a:pt x="591688" y="587967"/>
                  <a:pt x="587472" y="595696"/>
                  <a:pt x="567797" y="593588"/>
                </a:cubicBezTo>
                <a:cubicBezTo>
                  <a:pt x="548826" y="590777"/>
                  <a:pt x="529151" y="592182"/>
                  <a:pt x="510179" y="592182"/>
                </a:cubicBezTo>
                <a:close/>
              </a:path>
            </a:pathLst>
          </a:custGeom>
          <a:solidFill>
            <a:schemeClr val="accent5"/>
          </a:solidFill>
          <a:ln w="25400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3" name="Elbow Connector 14">
            <a:extLst>
              <a:ext uri="{FF2B5EF4-FFF2-40B4-BE49-F238E27FC236}">
                <a16:creationId xmlns:a16="http://schemas.microsoft.com/office/drawing/2014/main" id="{1ADF520C-8261-474A-A01A-940817AC88AB}"/>
              </a:ext>
            </a:extLst>
          </p:cNvPr>
          <p:cNvCxnSpPr>
            <a:cxnSpLocks/>
          </p:cNvCxnSpPr>
          <p:nvPr/>
        </p:nvCxnSpPr>
        <p:spPr>
          <a:xfrm flipV="1">
            <a:off x="1370417" y="4946524"/>
            <a:ext cx="1529081" cy="520902"/>
          </a:xfrm>
          <a:prstGeom prst="bentConnector3">
            <a:avLst>
              <a:gd name="adj1" fmla="val -21013"/>
            </a:avLst>
          </a:prstGeom>
          <a:ln w="25400">
            <a:solidFill>
              <a:schemeClr val="accent1">
                <a:alpha val="7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A40BEA3-354E-47F1-858E-AC97BEEAE8D4}"/>
              </a:ext>
            </a:extLst>
          </p:cNvPr>
          <p:cNvGrpSpPr/>
          <p:nvPr/>
        </p:nvGrpSpPr>
        <p:grpSpPr>
          <a:xfrm>
            <a:off x="1544238" y="5313538"/>
            <a:ext cx="2045528" cy="542066"/>
            <a:chOff x="1418442" y="3789040"/>
            <a:chExt cx="2045528" cy="542066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49C3BDD-659C-46AE-A6E9-D7B283F5B862}"/>
                </a:ext>
              </a:extLst>
            </p:cNvPr>
            <p:cNvSpPr txBox="1"/>
            <p:nvPr/>
          </p:nvSpPr>
          <p:spPr>
            <a:xfrm>
              <a:off x="1418442" y="3789040"/>
              <a:ext cx="2038788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itchFamily="34" charset="0"/>
                  <a:cs typeface="Calibri" pitchFamily="34" charset="0"/>
                </a:rPr>
                <a:t>Azure Blob Storage 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4C6F4E4-6D0D-4B70-A06B-9B42EF9D5B5A}"/>
                </a:ext>
              </a:extLst>
            </p:cNvPr>
            <p:cNvSpPr txBox="1"/>
            <p:nvPr/>
          </p:nvSpPr>
          <p:spPr>
            <a:xfrm>
              <a:off x="1419255" y="4054107"/>
              <a:ext cx="2044715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6357DA9-19D4-4C6D-8893-570936FB8348}"/>
              </a:ext>
            </a:extLst>
          </p:cNvPr>
          <p:cNvGrpSpPr/>
          <p:nvPr/>
        </p:nvGrpSpPr>
        <p:grpSpPr>
          <a:xfrm>
            <a:off x="5010112" y="5313538"/>
            <a:ext cx="2045528" cy="542066"/>
            <a:chOff x="1418442" y="3789040"/>
            <a:chExt cx="2045528" cy="542066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111D17D-DF26-4136-B902-5B8F94F3BD04}"/>
                </a:ext>
              </a:extLst>
            </p:cNvPr>
            <p:cNvSpPr txBox="1"/>
            <p:nvPr/>
          </p:nvSpPr>
          <p:spPr>
            <a:xfrm>
              <a:off x="1418442" y="3789040"/>
              <a:ext cx="2038788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itchFamily="34" charset="0"/>
                  <a:cs typeface="Calibri" pitchFamily="34" charset="0"/>
                </a:rPr>
                <a:t>Posts Table 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2658D43-7D26-42F2-868D-345B3544743B}"/>
                </a:ext>
              </a:extLst>
            </p:cNvPr>
            <p:cNvSpPr txBox="1"/>
            <p:nvPr/>
          </p:nvSpPr>
          <p:spPr>
            <a:xfrm>
              <a:off x="1419255" y="4054107"/>
              <a:ext cx="2044715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9D1E1B4-0D67-4CCA-B66B-A00F83F7562A}"/>
              </a:ext>
            </a:extLst>
          </p:cNvPr>
          <p:cNvGrpSpPr/>
          <p:nvPr/>
        </p:nvGrpSpPr>
        <p:grpSpPr>
          <a:xfrm>
            <a:off x="8623921" y="4808024"/>
            <a:ext cx="2044715" cy="336596"/>
            <a:chOff x="1419255" y="3283526"/>
            <a:chExt cx="2044715" cy="1047580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CA119EC-7441-4652-B307-04843BD04658}"/>
                </a:ext>
              </a:extLst>
            </p:cNvPr>
            <p:cNvSpPr txBox="1"/>
            <p:nvPr/>
          </p:nvSpPr>
          <p:spPr>
            <a:xfrm>
              <a:off x="1425182" y="3283526"/>
              <a:ext cx="2038788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itchFamily="34" charset="0"/>
                  <a:cs typeface="Calibri" pitchFamily="34" charset="0"/>
                </a:rPr>
                <a:t>Users 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9563722-3B1E-47C8-B7AA-4E493FB9CE88}"/>
                </a:ext>
              </a:extLst>
            </p:cNvPr>
            <p:cNvSpPr txBox="1"/>
            <p:nvPr/>
          </p:nvSpPr>
          <p:spPr>
            <a:xfrm>
              <a:off x="1419255" y="4054107"/>
              <a:ext cx="2044715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Data Visualization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cxnSp>
        <p:nvCxnSpPr>
          <p:cNvPr id="23" name="Elbow Connector 30">
            <a:extLst>
              <a:ext uri="{FF2B5EF4-FFF2-40B4-BE49-F238E27FC236}">
                <a16:creationId xmlns:a16="http://schemas.microsoft.com/office/drawing/2014/main" id="{2379F85C-BBD7-4D76-9E5B-2FB8FD6296BD}"/>
              </a:ext>
            </a:extLst>
          </p:cNvPr>
          <p:cNvCxnSpPr>
            <a:cxnSpLocks/>
          </p:cNvCxnSpPr>
          <p:nvPr/>
        </p:nvCxnSpPr>
        <p:spPr>
          <a:xfrm flipV="1">
            <a:off x="4815954" y="4908980"/>
            <a:ext cx="1431262" cy="558446"/>
          </a:xfrm>
          <a:prstGeom prst="bentConnector3">
            <a:avLst>
              <a:gd name="adj1" fmla="val -15731"/>
            </a:avLst>
          </a:prstGeom>
          <a:ln w="25400">
            <a:solidFill>
              <a:schemeClr val="accent3">
                <a:alpha val="7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33">
            <a:extLst>
              <a:ext uri="{FF2B5EF4-FFF2-40B4-BE49-F238E27FC236}">
                <a16:creationId xmlns:a16="http://schemas.microsoft.com/office/drawing/2014/main" id="{B758394B-CB2A-47B2-B99E-7D11B7D9A8A7}"/>
              </a:ext>
            </a:extLst>
          </p:cNvPr>
          <p:cNvCxnSpPr>
            <a:cxnSpLocks/>
          </p:cNvCxnSpPr>
          <p:nvPr/>
        </p:nvCxnSpPr>
        <p:spPr>
          <a:xfrm rot="10800000">
            <a:off x="8538846" y="4623719"/>
            <a:ext cx="2038788" cy="520900"/>
          </a:xfrm>
          <a:prstGeom prst="bentConnector3">
            <a:avLst>
              <a:gd name="adj1" fmla="val -19611"/>
            </a:avLst>
          </a:prstGeom>
          <a:ln w="25400">
            <a:solidFill>
              <a:schemeClr val="accent5">
                <a:alpha val="7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9C132628-1B87-451C-BB7B-D89EBEBF31CE}"/>
              </a:ext>
            </a:extLst>
          </p:cNvPr>
          <p:cNvGrpSpPr/>
          <p:nvPr/>
        </p:nvGrpSpPr>
        <p:grpSpPr>
          <a:xfrm>
            <a:off x="2416222" y="1644629"/>
            <a:ext cx="2045528" cy="542066"/>
            <a:chOff x="1418442" y="3789040"/>
            <a:chExt cx="2045528" cy="542066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33F21C9-B5BC-4095-A853-F20F24E4EF2D}"/>
                </a:ext>
              </a:extLst>
            </p:cNvPr>
            <p:cNvSpPr txBox="1"/>
            <p:nvPr/>
          </p:nvSpPr>
          <p:spPr>
            <a:xfrm>
              <a:off x="1418442" y="3789040"/>
              <a:ext cx="2038788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itchFamily="34" charset="0"/>
                  <a:cs typeface="Calibri" pitchFamily="34" charset="0"/>
                </a:rPr>
                <a:t>Stack Overflow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DC5DDF2-DF42-4FC4-9B7E-D391F716EDE8}"/>
                </a:ext>
              </a:extLst>
            </p:cNvPr>
            <p:cNvSpPr txBox="1"/>
            <p:nvPr/>
          </p:nvSpPr>
          <p:spPr>
            <a:xfrm>
              <a:off x="1419255" y="4054107"/>
              <a:ext cx="2044715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cxnSp>
        <p:nvCxnSpPr>
          <p:cNvPr id="28" name="Elbow Connector 43">
            <a:extLst>
              <a:ext uri="{FF2B5EF4-FFF2-40B4-BE49-F238E27FC236}">
                <a16:creationId xmlns:a16="http://schemas.microsoft.com/office/drawing/2014/main" id="{2085084D-9491-4B46-871F-18ECA41711FA}"/>
              </a:ext>
            </a:extLst>
          </p:cNvPr>
          <p:cNvCxnSpPr/>
          <p:nvPr/>
        </p:nvCxnSpPr>
        <p:spPr>
          <a:xfrm>
            <a:off x="2228690" y="1798518"/>
            <a:ext cx="2542346" cy="854225"/>
          </a:xfrm>
          <a:prstGeom prst="bentConnector3">
            <a:avLst>
              <a:gd name="adj1" fmla="val -6919"/>
            </a:avLst>
          </a:prstGeom>
          <a:ln w="25400">
            <a:solidFill>
              <a:schemeClr val="accent2">
                <a:alpha val="7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61ECE028-58E4-4E68-A7C4-C6004DA2C01C}"/>
              </a:ext>
            </a:extLst>
          </p:cNvPr>
          <p:cNvGrpSpPr/>
          <p:nvPr/>
        </p:nvGrpSpPr>
        <p:grpSpPr>
          <a:xfrm>
            <a:off x="8126455" y="1837311"/>
            <a:ext cx="3257175" cy="741912"/>
            <a:chOff x="1419255" y="4054107"/>
            <a:chExt cx="3257175" cy="741912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E02B60F-59E8-4C04-87D4-80001D210DA9}"/>
                </a:ext>
              </a:extLst>
            </p:cNvPr>
            <p:cNvSpPr txBox="1"/>
            <p:nvPr/>
          </p:nvSpPr>
          <p:spPr>
            <a:xfrm>
              <a:off x="2637642" y="4519020"/>
              <a:ext cx="2038788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itchFamily="34" charset="0"/>
                  <a:cs typeface="Calibri" pitchFamily="34" charset="0"/>
                </a:rPr>
                <a:t>AWS RDS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DDC783D-AC40-4A04-AC28-1A021DD8D256}"/>
                </a:ext>
              </a:extLst>
            </p:cNvPr>
            <p:cNvSpPr txBox="1"/>
            <p:nvPr/>
          </p:nvSpPr>
          <p:spPr>
            <a:xfrm>
              <a:off x="1419255" y="4054107"/>
              <a:ext cx="2044715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cxnSp>
        <p:nvCxnSpPr>
          <p:cNvPr id="32" name="Elbow Connector 55">
            <a:extLst>
              <a:ext uri="{FF2B5EF4-FFF2-40B4-BE49-F238E27FC236}">
                <a16:creationId xmlns:a16="http://schemas.microsoft.com/office/drawing/2014/main" id="{67A69DF5-F536-4184-9694-E80F89841402}"/>
              </a:ext>
            </a:extLst>
          </p:cNvPr>
          <p:cNvCxnSpPr/>
          <p:nvPr/>
        </p:nvCxnSpPr>
        <p:spPr>
          <a:xfrm flipV="1">
            <a:off x="7509998" y="1726133"/>
            <a:ext cx="2755744" cy="926235"/>
          </a:xfrm>
          <a:prstGeom prst="bentConnector3">
            <a:avLst>
              <a:gd name="adj1" fmla="val 117007"/>
            </a:avLst>
          </a:prstGeom>
          <a:ln w="25400">
            <a:solidFill>
              <a:schemeClr val="accent4">
                <a:alpha val="7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15C7CFC9-2A91-B2BD-16E4-404C3C0267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4957" y="1877368"/>
            <a:ext cx="2922174" cy="573020"/>
          </a:xfrm>
          <a:prstGeom prst="rect">
            <a:avLst/>
          </a:prstGeom>
        </p:spPr>
      </p:pic>
      <p:pic>
        <p:nvPicPr>
          <p:cNvPr id="12" name="Picture 11" descr="A blue circle with black background&#10;&#10;Description automatically generated">
            <a:extLst>
              <a:ext uri="{FF2B5EF4-FFF2-40B4-BE49-F238E27FC236}">
                <a16:creationId xmlns:a16="http://schemas.microsoft.com/office/drawing/2014/main" id="{68C557D0-CCCF-53B6-5E0C-812FCFEFA2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6933" y="1383179"/>
            <a:ext cx="771137" cy="869652"/>
          </a:xfrm>
          <a:prstGeom prst="rect">
            <a:avLst/>
          </a:prstGeom>
        </p:spPr>
      </p:pic>
      <p:pic>
        <p:nvPicPr>
          <p:cNvPr id="34" name="Picture 33" descr="A logo for a cloud storage company&#10;&#10;Description automatically generated">
            <a:extLst>
              <a:ext uri="{FF2B5EF4-FFF2-40B4-BE49-F238E27FC236}">
                <a16:creationId xmlns:a16="http://schemas.microsoft.com/office/drawing/2014/main" id="{74BDAADE-324E-1EAF-924A-F530A82B95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6516" y="5538425"/>
            <a:ext cx="1944348" cy="972174"/>
          </a:xfrm>
          <a:prstGeom prst="rect">
            <a:avLst/>
          </a:prstGeom>
        </p:spPr>
      </p:pic>
      <p:pic>
        <p:nvPicPr>
          <p:cNvPr id="44" name="Picture 43" descr="A screenshot of a computer&#10;&#10;Description automatically generated">
            <a:extLst>
              <a:ext uri="{FF2B5EF4-FFF2-40B4-BE49-F238E27FC236}">
                <a16:creationId xmlns:a16="http://schemas.microsoft.com/office/drawing/2014/main" id="{95084B75-0450-472C-CDF1-D53A910DC60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6453" y="5726085"/>
            <a:ext cx="1870264" cy="781992"/>
          </a:xfrm>
          <a:prstGeom prst="rect">
            <a:avLst/>
          </a:prstGeom>
        </p:spPr>
      </p:pic>
      <p:pic>
        <p:nvPicPr>
          <p:cNvPr id="45" name="Picture 44" descr="A screenshot of a computer&#10;&#10;Description automatically generated">
            <a:extLst>
              <a:ext uri="{FF2B5EF4-FFF2-40B4-BE49-F238E27FC236}">
                <a16:creationId xmlns:a16="http://schemas.microsoft.com/office/drawing/2014/main" id="{FE04367D-FDFC-54FD-CE4B-B8993273A36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3108" y="5376638"/>
            <a:ext cx="1870264" cy="781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491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5596B00-0CE2-44C6-9AC5-0B5BC6F6C4D9}"/>
              </a:ext>
            </a:extLst>
          </p:cNvPr>
          <p:cNvGrpSpPr/>
          <p:nvPr/>
        </p:nvGrpSpPr>
        <p:grpSpPr>
          <a:xfrm>
            <a:off x="3468549" y="2276475"/>
            <a:ext cx="5269188" cy="3419474"/>
            <a:chOff x="4655870" y="2637505"/>
            <a:chExt cx="2716484" cy="1217603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5DF549E6-5337-42BD-9C5E-4FF911D21EC1}"/>
                </a:ext>
              </a:extLst>
            </p:cNvPr>
            <p:cNvGrpSpPr/>
            <p:nvPr/>
          </p:nvGrpSpPr>
          <p:grpSpPr>
            <a:xfrm>
              <a:off x="6233054" y="2743150"/>
              <a:ext cx="1139300" cy="952543"/>
              <a:chOff x="5133714" y="3583707"/>
              <a:chExt cx="474339" cy="396585"/>
            </a:xfrm>
          </p:grpSpPr>
          <p:cxnSp>
            <p:nvCxnSpPr>
              <p:cNvPr id="12" name="Connector: Elbow 11">
                <a:extLst>
                  <a:ext uri="{FF2B5EF4-FFF2-40B4-BE49-F238E27FC236}">
                    <a16:creationId xmlns:a16="http://schemas.microsoft.com/office/drawing/2014/main" id="{99FF6450-5DCF-4EA4-9ECD-5DECDA3BADBD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5223467" y="3590067"/>
                <a:ext cx="291134" cy="278415"/>
              </a:xfrm>
              <a:prstGeom prst="bentConnector3">
                <a:avLst>
                  <a:gd name="adj1" fmla="val 98706"/>
                </a:avLst>
              </a:prstGeom>
              <a:ln w="38100">
                <a:solidFill>
                  <a:schemeClr val="bg1"/>
                </a:solidFill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Connector: Elbow 12">
                <a:extLst>
                  <a:ext uri="{FF2B5EF4-FFF2-40B4-BE49-F238E27FC236}">
                    <a16:creationId xmlns:a16="http://schemas.microsoft.com/office/drawing/2014/main" id="{637BD6F9-CEA8-471A-B6D6-3D7D3748ACC4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5172591" y="3544830"/>
                <a:ext cx="396585" cy="474339"/>
              </a:xfrm>
              <a:prstGeom prst="bentConnector3">
                <a:avLst>
                  <a:gd name="adj1" fmla="val 101319"/>
                </a:avLst>
              </a:prstGeom>
              <a:ln w="38100">
                <a:solidFill>
                  <a:schemeClr val="bg1"/>
                </a:solidFill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3DC2EA36-2D13-4B3D-BFC3-A102F4DEB439}"/>
                </a:ext>
              </a:extLst>
            </p:cNvPr>
            <p:cNvCxnSpPr>
              <a:cxnSpLocks/>
            </p:cNvCxnSpPr>
            <p:nvPr/>
          </p:nvCxnSpPr>
          <p:spPr>
            <a:xfrm>
              <a:off x="6001025" y="2637505"/>
              <a:ext cx="13087" cy="1217603"/>
            </a:xfrm>
            <a:prstGeom prst="line">
              <a:avLst/>
            </a:prstGeom>
            <a:ln w="38100">
              <a:solidFill>
                <a:schemeClr val="bg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1C99EAA-C1C3-4CCA-BEBA-AC2A865E88E4}"/>
                </a:ext>
              </a:extLst>
            </p:cNvPr>
            <p:cNvGrpSpPr/>
            <p:nvPr/>
          </p:nvGrpSpPr>
          <p:grpSpPr>
            <a:xfrm flipH="1">
              <a:off x="4655870" y="2743153"/>
              <a:ext cx="1159245" cy="952554"/>
              <a:chOff x="5125409" y="3583703"/>
              <a:chExt cx="482643" cy="396589"/>
            </a:xfrm>
          </p:grpSpPr>
          <p:cxnSp>
            <p:nvCxnSpPr>
              <p:cNvPr id="10" name="Connector: Elbow 9">
                <a:extLst>
                  <a:ext uri="{FF2B5EF4-FFF2-40B4-BE49-F238E27FC236}">
                    <a16:creationId xmlns:a16="http://schemas.microsoft.com/office/drawing/2014/main" id="{3275D676-AD17-49C5-9DEA-18E954D494CE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5217648" y="3581177"/>
                <a:ext cx="291129" cy="296190"/>
              </a:xfrm>
              <a:prstGeom prst="bentConnector3">
                <a:avLst>
                  <a:gd name="adj1" fmla="val 100929"/>
                </a:avLst>
              </a:prstGeom>
              <a:ln w="38100">
                <a:solidFill>
                  <a:schemeClr val="bg1"/>
                </a:solidFill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Connector: Elbow 10">
                <a:extLst>
                  <a:ext uri="{FF2B5EF4-FFF2-40B4-BE49-F238E27FC236}">
                    <a16:creationId xmlns:a16="http://schemas.microsoft.com/office/drawing/2014/main" id="{7437482D-2332-417F-9573-94FD96A7798B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5168436" y="3540676"/>
                <a:ext cx="396589" cy="482643"/>
              </a:xfrm>
              <a:prstGeom prst="bentConnector3">
                <a:avLst>
                  <a:gd name="adj1" fmla="val 99215"/>
                </a:avLst>
              </a:prstGeom>
              <a:ln w="38100">
                <a:solidFill>
                  <a:schemeClr val="bg1"/>
                </a:solidFill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F080A5CE-2A27-4A71-B160-441332CC772B}"/>
              </a:ext>
            </a:extLst>
          </p:cNvPr>
          <p:cNvSpPr/>
          <p:nvPr/>
        </p:nvSpPr>
        <p:spPr>
          <a:xfrm>
            <a:off x="-9524" y="2836196"/>
            <a:ext cx="12196762" cy="1360392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B2FBFAD-318C-47E8-A82D-2EDEDE3F63EE}"/>
              </a:ext>
            </a:extLst>
          </p:cNvPr>
          <p:cNvSpPr/>
          <p:nvPr/>
        </p:nvSpPr>
        <p:spPr>
          <a:xfrm>
            <a:off x="-4762" y="2938634"/>
            <a:ext cx="12196762" cy="1155517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0C8F30-9C91-4D39-A29C-BCE4134E41E9}"/>
              </a:ext>
            </a:extLst>
          </p:cNvPr>
          <p:cNvSpPr txBox="1"/>
          <p:nvPr/>
        </p:nvSpPr>
        <p:spPr>
          <a:xfrm>
            <a:off x="-4762" y="2888660"/>
            <a:ext cx="12192000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6000" b="0" i="0" u="none" strike="noStrike" dirty="0">
                <a:solidFill>
                  <a:schemeClr val="bg1"/>
                </a:solidFill>
                <a:effectLst/>
              </a:rPr>
              <a:t>Why big data was used??</a:t>
            </a:r>
            <a:endParaRPr lang="ko-KR" altLang="en-US" sz="60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9" name="Freeform 13">
            <a:extLst>
              <a:ext uri="{FF2B5EF4-FFF2-40B4-BE49-F238E27FC236}">
                <a16:creationId xmlns:a16="http://schemas.microsoft.com/office/drawing/2014/main" id="{8237F776-235B-43B7-A208-7106E24CBAFE}"/>
              </a:ext>
            </a:extLst>
          </p:cNvPr>
          <p:cNvSpPr>
            <a:spLocks noChangeAspect="1"/>
          </p:cNvSpPr>
          <p:nvPr/>
        </p:nvSpPr>
        <p:spPr>
          <a:xfrm flipH="1">
            <a:off x="4878758" y="1367871"/>
            <a:ext cx="2434484" cy="1311656"/>
          </a:xfrm>
          <a:custGeom>
            <a:avLst/>
            <a:gdLst/>
            <a:ahLst/>
            <a:cxnLst/>
            <a:rect l="l" t="t" r="r" b="b"/>
            <a:pathLst>
              <a:path w="1872168" h="1008693">
                <a:moveTo>
                  <a:pt x="699542" y="162"/>
                </a:moveTo>
                <a:cubicBezTo>
                  <a:pt x="683169" y="534"/>
                  <a:pt x="666273" y="1556"/>
                  <a:pt x="648845" y="3291"/>
                </a:cubicBezTo>
                <a:cubicBezTo>
                  <a:pt x="357120" y="49686"/>
                  <a:pt x="273885" y="284789"/>
                  <a:pt x="274981" y="413694"/>
                </a:cubicBezTo>
                <a:cubicBezTo>
                  <a:pt x="4451" y="471904"/>
                  <a:pt x="-11347" y="662854"/>
                  <a:pt x="4101" y="753457"/>
                </a:cubicBezTo>
                <a:cubicBezTo>
                  <a:pt x="42383" y="946818"/>
                  <a:pt x="296257" y="1004273"/>
                  <a:pt x="384912" y="1005378"/>
                </a:cubicBezTo>
                <a:lnTo>
                  <a:pt x="1507196" y="1008693"/>
                </a:lnTo>
                <a:cubicBezTo>
                  <a:pt x="1646895" y="1000406"/>
                  <a:pt x="1746295" y="947371"/>
                  <a:pt x="1825546" y="854557"/>
                </a:cubicBezTo>
                <a:cubicBezTo>
                  <a:pt x="1897410" y="760086"/>
                  <a:pt x="1873973" y="626012"/>
                  <a:pt x="1836613" y="558208"/>
                </a:cubicBezTo>
                <a:cubicBezTo>
                  <a:pt x="1808089" y="509360"/>
                  <a:pt x="1675919" y="402617"/>
                  <a:pt x="1507617" y="430504"/>
                </a:cubicBezTo>
                <a:cubicBezTo>
                  <a:pt x="1525469" y="335682"/>
                  <a:pt x="1477961" y="244522"/>
                  <a:pt x="1398003" y="206286"/>
                </a:cubicBezTo>
                <a:cubicBezTo>
                  <a:pt x="1299806" y="153261"/>
                  <a:pt x="1182195" y="177294"/>
                  <a:pt x="1108176" y="215068"/>
                </a:cubicBezTo>
                <a:cubicBezTo>
                  <a:pt x="1072916" y="135306"/>
                  <a:pt x="945134" y="-5422"/>
                  <a:pt x="699542" y="16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21034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Project Architecture</a:t>
            </a:r>
          </a:p>
        </p:txBody>
      </p:sp>
      <p:sp>
        <p:nvSpPr>
          <p:cNvPr id="170" name="Donut 8">
            <a:extLst>
              <a:ext uri="{FF2B5EF4-FFF2-40B4-BE49-F238E27FC236}">
                <a16:creationId xmlns:a16="http://schemas.microsoft.com/office/drawing/2014/main" id="{89B2DCE3-B5A3-4B19-AC3F-A984DDDAC241}"/>
              </a:ext>
            </a:extLst>
          </p:cNvPr>
          <p:cNvSpPr/>
          <p:nvPr/>
        </p:nvSpPr>
        <p:spPr>
          <a:xfrm>
            <a:off x="10150299" y="4425130"/>
            <a:ext cx="341413" cy="408098"/>
          </a:xfrm>
          <a:custGeom>
            <a:avLst/>
            <a:gdLst/>
            <a:ahLst/>
            <a:cxnLst/>
            <a:rect l="l" t="t" r="r" b="b"/>
            <a:pathLst>
              <a:path w="2688046" h="3213079">
                <a:moveTo>
                  <a:pt x="1056023" y="556744"/>
                </a:moveTo>
                <a:lnTo>
                  <a:pt x="1056023" y="906412"/>
                </a:lnTo>
                <a:cubicBezTo>
                  <a:pt x="641240" y="1029807"/>
                  <a:pt x="338989" y="1414134"/>
                  <a:pt x="338989" y="1869056"/>
                </a:cubicBezTo>
                <a:cubicBezTo>
                  <a:pt x="338989" y="2424121"/>
                  <a:pt x="788958" y="2874090"/>
                  <a:pt x="1344023" y="2874090"/>
                </a:cubicBezTo>
                <a:cubicBezTo>
                  <a:pt x="1899088" y="2874090"/>
                  <a:pt x="2349057" y="2424121"/>
                  <a:pt x="2349057" y="1869056"/>
                </a:cubicBezTo>
                <a:cubicBezTo>
                  <a:pt x="2349057" y="1414134"/>
                  <a:pt x="2046806" y="1029807"/>
                  <a:pt x="1632023" y="906412"/>
                </a:cubicBezTo>
                <a:lnTo>
                  <a:pt x="1632023" y="556744"/>
                </a:lnTo>
                <a:cubicBezTo>
                  <a:pt x="2235992" y="687900"/>
                  <a:pt x="2688046" y="1225687"/>
                  <a:pt x="2688046" y="1869056"/>
                </a:cubicBezTo>
                <a:cubicBezTo>
                  <a:pt x="2688046" y="2611339"/>
                  <a:pt x="2086306" y="3213079"/>
                  <a:pt x="1344023" y="3213079"/>
                </a:cubicBezTo>
                <a:cubicBezTo>
                  <a:pt x="601740" y="3213079"/>
                  <a:pt x="0" y="2611339"/>
                  <a:pt x="0" y="1869056"/>
                </a:cubicBezTo>
                <a:cubicBezTo>
                  <a:pt x="0" y="1225687"/>
                  <a:pt x="452054" y="687900"/>
                  <a:pt x="1056023" y="556744"/>
                </a:cubicBezTo>
                <a:close/>
                <a:moveTo>
                  <a:pt x="1344023" y="0"/>
                </a:moveTo>
                <a:cubicBezTo>
                  <a:pt x="1443445" y="0"/>
                  <a:pt x="1524043" y="80598"/>
                  <a:pt x="1524043" y="180020"/>
                </a:cubicBezTo>
                <a:lnTo>
                  <a:pt x="1524043" y="1413058"/>
                </a:lnTo>
                <a:cubicBezTo>
                  <a:pt x="1524043" y="1512480"/>
                  <a:pt x="1443445" y="1593078"/>
                  <a:pt x="1344023" y="1593078"/>
                </a:cubicBezTo>
                <a:cubicBezTo>
                  <a:pt x="1244601" y="1593078"/>
                  <a:pt x="1164003" y="1512480"/>
                  <a:pt x="1164003" y="1413058"/>
                </a:cubicBezTo>
                <a:lnTo>
                  <a:pt x="1164003" y="180020"/>
                </a:lnTo>
                <a:cubicBezTo>
                  <a:pt x="1164003" y="80598"/>
                  <a:pt x="1244601" y="0"/>
                  <a:pt x="134402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176" name="Rounded Rectangle 12">
            <a:extLst>
              <a:ext uri="{FF2B5EF4-FFF2-40B4-BE49-F238E27FC236}">
                <a16:creationId xmlns:a16="http://schemas.microsoft.com/office/drawing/2014/main" id="{A62D1565-5FC2-4603-B311-38B128ED68C6}"/>
              </a:ext>
            </a:extLst>
          </p:cNvPr>
          <p:cNvSpPr>
            <a:spLocks noChangeAspect="1"/>
          </p:cNvSpPr>
          <p:nvPr/>
        </p:nvSpPr>
        <p:spPr>
          <a:xfrm>
            <a:off x="5919413" y="1844594"/>
            <a:ext cx="353173" cy="420869"/>
          </a:xfrm>
          <a:custGeom>
            <a:avLst/>
            <a:gdLst/>
            <a:ahLst/>
            <a:cxnLst/>
            <a:rect l="l" t="t" r="r" b="b"/>
            <a:pathLst>
              <a:path w="3312367" h="3947283">
                <a:moveTo>
                  <a:pt x="2537615" y="3705909"/>
                </a:moveTo>
                <a:cubicBezTo>
                  <a:pt x="2512344" y="3705909"/>
                  <a:pt x="2491857" y="3726396"/>
                  <a:pt x="2491857" y="3751667"/>
                </a:cubicBezTo>
                <a:cubicBezTo>
                  <a:pt x="2491857" y="3776938"/>
                  <a:pt x="2512344" y="3797425"/>
                  <a:pt x="2537615" y="3797425"/>
                </a:cubicBezTo>
                <a:lnTo>
                  <a:pt x="2762175" y="3797425"/>
                </a:lnTo>
                <a:cubicBezTo>
                  <a:pt x="2787446" y="3797425"/>
                  <a:pt x="2807933" y="3776938"/>
                  <a:pt x="2807933" y="3751667"/>
                </a:cubicBezTo>
                <a:cubicBezTo>
                  <a:pt x="2807933" y="3726396"/>
                  <a:pt x="2787446" y="3705909"/>
                  <a:pt x="2762175" y="3705909"/>
                </a:cubicBezTo>
                <a:close/>
                <a:moveTo>
                  <a:pt x="1141114" y="3408594"/>
                </a:moveTo>
                <a:cubicBezTo>
                  <a:pt x="1097903" y="3408594"/>
                  <a:pt x="1062874" y="3443623"/>
                  <a:pt x="1062874" y="3486834"/>
                </a:cubicBezTo>
                <a:cubicBezTo>
                  <a:pt x="1062874" y="3530045"/>
                  <a:pt x="1097903" y="3565073"/>
                  <a:pt x="1141114" y="3565073"/>
                </a:cubicBezTo>
                <a:lnTo>
                  <a:pt x="1525078" y="3565074"/>
                </a:lnTo>
                <a:cubicBezTo>
                  <a:pt x="1568289" y="3565074"/>
                  <a:pt x="1603318" y="3530045"/>
                  <a:pt x="1603318" y="3486834"/>
                </a:cubicBezTo>
                <a:lnTo>
                  <a:pt x="1603319" y="3486834"/>
                </a:lnTo>
                <a:cubicBezTo>
                  <a:pt x="1603319" y="3443623"/>
                  <a:pt x="1568290" y="3408594"/>
                  <a:pt x="1525079" y="3408594"/>
                </a:cubicBezTo>
                <a:close/>
                <a:moveTo>
                  <a:pt x="2129393" y="1705414"/>
                </a:moveTo>
                <a:lnTo>
                  <a:pt x="2129393" y="3580170"/>
                </a:lnTo>
                <a:lnTo>
                  <a:pt x="3126216" y="3580170"/>
                </a:lnTo>
                <a:lnTo>
                  <a:pt x="3126216" y="1705414"/>
                </a:lnTo>
                <a:close/>
                <a:moveTo>
                  <a:pt x="2481193" y="1533789"/>
                </a:moveTo>
                <a:cubicBezTo>
                  <a:pt x="2462682" y="1533789"/>
                  <a:pt x="2447676" y="1548795"/>
                  <a:pt x="2447676" y="1567306"/>
                </a:cubicBezTo>
                <a:lnTo>
                  <a:pt x="2447676" y="1572258"/>
                </a:lnTo>
                <a:cubicBezTo>
                  <a:pt x="2447676" y="1590769"/>
                  <a:pt x="2462682" y="1605775"/>
                  <a:pt x="2481193" y="1605775"/>
                </a:cubicBezTo>
                <a:lnTo>
                  <a:pt x="2774415" y="1605775"/>
                </a:lnTo>
                <a:cubicBezTo>
                  <a:pt x="2792926" y="1605775"/>
                  <a:pt x="2807932" y="1590769"/>
                  <a:pt x="2807932" y="1572258"/>
                </a:cubicBezTo>
                <a:lnTo>
                  <a:pt x="2807932" y="1567306"/>
                </a:lnTo>
                <a:cubicBezTo>
                  <a:pt x="2807932" y="1548795"/>
                  <a:pt x="2792926" y="1533789"/>
                  <a:pt x="2774415" y="1533789"/>
                </a:cubicBezTo>
                <a:close/>
                <a:moveTo>
                  <a:pt x="2113478" y="1418392"/>
                </a:moveTo>
                <a:lnTo>
                  <a:pt x="3142130" y="1418392"/>
                </a:lnTo>
                <a:cubicBezTo>
                  <a:pt x="3236149" y="1418392"/>
                  <a:pt x="3312367" y="1494610"/>
                  <a:pt x="3312367" y="1588629"/>
                </a:cubicBezTo>
                <a:lnTo>
                  <a:pt x="3312367" y="3777046"/>
                </a:lnTo>
                <a:cubicBezTo>
                  <a:pt x="3312367" y="3871065"/>
                  <a:pt x="3236149" y="3947283"/>
                  <a:pt x="3142130" y="3947283"/>
                </a:cubicBezTo>
                <a:lnTo>
                  <a:pt x="2113478" y="3947283"/>
                </a:lnTo>
                <a:cubicBezTo>
                  <a:pt x="2019459" y="3947283"/>
                  <a:pt x="1943241" y="3871065"/>
                  <a:pt x="1943241" y="3777046"/>
                </a:cubicBezTo>
                <a:lnTo>
                  <a:pt x="1943241" y="1588629"/>
                </a:lnTo>
                <a:cubicBezTo>
                  <a:pt x="1943241" y="1494610"/>
                  <a:pt x="2019459" y="1418392"/>
                  <a:pt x="2113478" y="1418392"/>
                </a:cubicBezTo>
                <a:close/>
                <a:moveTo>
                  <a:pt x="1006317" y="157391"/>
                </a:moveTo>
                <a:cubicBezTo>
                  <a:pt x="987806" y="157391"/>
                  <a:pt x="972800" y="172397"/>
                  <a:pt x="972800" y="190908"/>
                </a:cubicBezTo>
                <a:lnTo>
                  <a:pt x="972800" y="195860"/>
                </a:lnTo>
                <a:cubicBezTo>
                  <a:pt x="972800" y="214371"/>
                  <a:pt x="987806" y="229377"/>
                  <a:pt x="1006317" y="229377"/>
                </a:cubicBezTo>
                <a:lnTo>
                  <a:pt x="1659876" y="229377"/>
                </a:lnTo>
                <a:cubicBezTo>
                  <a:pt x="1678387" y="229377"/>
                  <a:pt x="1693393" y="214371"/>
                  <a:pt x="1693393" y="195860"/>
                </a:cubicBezTo>
                <a:lnTo>
                  <a:pt x="1693393" y="190908"/>
                </a:lnTo>
                <a:cubicBezTo>
                  <a:pt x="1693393" y="172397"/>
                  <a:pt x="1678387" y="157391"/>
                  <a:pt x="1659876" y="157391"/>
                </a:cubicBezTo>
                <a:close/>
                <a:moveTo>
                  <a:pt x="264780" y="0"/>
                </a:moveTo>
                <a:lnTo>
                  <a:pt x="2401413" y="0"/>
                </a:lnTo>
                <a:cubicBezTo>
                  <a:pt x="2547647" y="0"/>
                  <a:pt x="2666193" y="118546"/>
                  <a:pt x="2666193" y="264780"/>
                </a:cubicBezTo>
                <a:lnTo>
                  <a:pt x="2666193" y="1345374"/>
                </a:lnTo>
                <a:lnTo>
                  <a:pt x="2369517" y="1345374"/>
                </a:lnTo>
                <a:lnTo>
                  <a:pt x="2369517" y="366783"/>
                </a:lnTo>
                <a:lnTo>
                  <a:pt x="296676" y="366783"/>
                </a:lnTo>
                <a:lnTo>
                  <a:pt x="296676" y="3219873"/>
                </a:lnTo>
                <a:lnTo>
                  <a:pt x="1867527" y="3219873"/>
                </a:lnTo>
                <a:lnTo>
                  <a:pt x="1867527" y="3778374"/>
                </a:lnTo>
                <a:lnTo>
                  <a:pt x="264780" y="3778374"/>
                </a:lnTo>
                <a:cubicBezTo>
                  <a:pt x="118546" y="3778374"/>
                  <a:pt x="0" y="3659828"/>
                  <a:pt x="0" y="3513594"/>
                </a:cubicBezTo>
                <a:lnTo>
                  <a:pt x="0" y="264780"/>
                </a:lnTo>
                <a:cubicBezTo>
                  <a:pt x="0" y="118546"/>
                  <a:pt x="118546" y="0"/>
                  <a:pt x="26478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pic>
        <p:nvPicPr>
          <p:cNvPr id="9" name="Picture 8" descr="A diagram of data transformation&#10;&#10;Description automatically generated">
            <a:extLst>
              <a:ext uri="{FF2B5EF4-FFF2-40B4-BE49-F238E27FC236}">
                <a16:creationId xmlns:a16="http://schemas.microsoft.com/office/drawing/2014/main" id="{184350CD-04D1-3F2F-9413-3AE532CB33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3755"/>
            <a:ext cx="12192000" cy="5479919"/>
          </a:xfrm>
          <a:prstGeom prst="rect">
            <a:avLst/>
          </a:prstGeom>
          <a:gradFill>
            <a:gsLst>
              <a:gs pos="53428">
                <a:srgbClr val="9DD0EE"/>
              </a:gs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</p:pic>
    </p:spTree>
    <p:extLst>
      <p:ext uri="{BB962C8B-B14F-4D97-AF65-F5344CB8AC3E}">
        <p14:creationId xmlns:p14="http://schemas.microsoft.com/office/powerpoint/2010/main" val="30044037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5596B00-0CE2-44C6-9AC5-0B5BC6F6C4D9}"/>
              </a:ext>
            </a:extLst>
          </p:cNvPr>
          <p:cNvGrpSpPr/>
          <p:nvPr/>
        </p:nvGrpSpPr>
        <p:grpSpPr>
          <a:xfrm>
            <a:off x="3468549" y="2276475"/>
            <a:ext cx="5269188" cy="3419474"/>
            <a:chOff x="4655870" y="2637505"/>
            <a:chExt cx="2716484" cy="1217603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5DF549E6-5337-42BD-9C5E-4FF911D21EC1}"/>
                </a:ext>
              </a:extLst>
            </p:cNvPr>
            <p:cNvGrpSpPr/>
            <p:nvPr/>
          </p:nvGrpSpPr>
          <p:grpSpPr>
            <a:xfrm>
              <a:off x="6233054" y="2743150"/>
              <a:ext cx="1139300" cy="952543"/>
              <a:chOff x="5133714" y="3583707"/>
              <a:chExt cx="474339" cy="396585"/>
            </a:xfrm>
          </p:grpSpPr>
          <p:cxnSp>
            <p:nvCxnSpPr>
              <p:cNvPr id="12" name="Connector: Elbow 11">
                <a:extLst>
                  <a:ext uri="{FF2B5EF4-FFF2-40B4-BE49-F238E27FC236}">
                    <a16:creationId xmlns:a16="http://schemas.microsoft.com/office/drawing/2014/main" id="{99FF6450-5DCF-4EA4-9ECD-5DECDA3BADBD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5223467" y="3590067"/>
                <a:ext cx="291134" cy="278415"/>
              </a:xfrm>
              <a:prstGeom prst="bentConnector3">
                <a:avLst>
                  <a:gd name="adj1" fmla="val 98706"/>
                </a:avLst>
              </a:prstGeom>
              <a:ln w="38100">
                <a:solidFill>
                  <a:schemeClr val="bg1"/>
                </a:solidFill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Connector: Elbow 12">
                <a:extLst>
                  <a:ext uri="{FF2B5EF4-FFF2-40B4-BE49-F238E27FC236}">
                    <a16:creationId xmlns:a16="http://schemas.microsoft.com/office/drawing/2014/main" id="{637BD6F9-CEA8-471A-B6D6-3D7D3748ACC4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5172591" y="3544830"/>
                <a:ext cx="396585" cy="474339"/>
              </a:xfrm>
              <a:prstGeom prst="bentConnector3">
                <a:avLst>
                  <a:gd name="adj1" fmla="val 101319"/>
                </a:avLst>
              </a:prstGeom>
              <a:ln w="38100">
                <a:solidFill>
                  <a:schemeClr val="bg1"/>
                </a:solidFill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3DC2EA36-2D13-4B3D-BFC3-A102F4DEB439}"/>
                </a:ext>
              </a:extLst>
            </p:cNvPr>
            <p:cNvCxnSpPr>
              <a:cxnSpLocks/>
            </p:cNvCxnSpPr>
            <p:nvPr/>
          </p:nvCxnSpPr>
          <p:spPr>
            <a:xfrm>
              <a:off x="6001025" y="2637505"/>
              <a:ext cx="13087" cy="1217603"/>
            </a:xfrm>
            <a:prstGeom prst="line">
              <a:avLst/>
            </a:prstGeom>
            <a:ln w="38100">
              <a:solidFill>
                <a:schemeClr val="bg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1C99EAA-C1C3-4CCA-BEBA-AC2A865E88E4}"/>
                </a:ext>
              </a:extLst>
            </p:cNvPr>
            <p:cNvGrpSpPr/>
            <p:nvPr/>
          </p:nvGrpSpPr>
          <p:grpSpPr>
            <a:xfrm flipH="1">
              <a:off x="4655870" y="2743153"/>
              <a:ext cx="1159245" cy="952554"/>
              <a:chOff x="5125409" y="3583703"/>
              <a:chExt cx="482643" cy="396589"/>
            </a:xfrm>
          </p:grpSpPr>
          <p:cxnSp>
            <p:nvCxnSpPr>
              <p:cNvPr id="10" name="Connector: Elbow 9">
                <a:extLst>
                  <a:ext uri="{FF2B5EF4-FFF2-40B4-BE49-F238E27FC236}">
                    <a16:creationId xmlns:a16="http://schemas.microsoft.com/office/drawing/2014/main" id="{3275D676-AD17-49C5-9DEA-18E954D494CE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5217648" y="3581177"/>
                <a:ext cx="291129" cy="296190"/>
              </a:xfrm>
              <a:prstGeom prst="bentConnector3">
                <a:avLst>
                  <a:gd name="adj1" fmla="val 100929"/>
                </a:avLst>
              </a:prstGeom>
              <a:ln w="38100">
                <a:solidFill>
                  <a:schemeClr val="bg1"/>
                </a:solidFill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Connector: Elbow 10">
                <a:extLst>
                  <a:ext uri="{FF2B5EF4-FFF2-40B4-BE49-F238E27FC236}">
                    <a16:creationId xmlns:a16="http://schemas.microsoft.com/office/drawing/2014/main" id="{7437482D-2332-417F-9573-94FD96A7798B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5168436" y="3540676"/>
                <a:ext cx="396589" cy="482643"/>
              </a:xfrm>
              <a:prstGeom prst="bentConnector3">
                <a:avLst>
                  <a:gd name="adj1" fmla="val 99215"/>
                </a:avLst>
              </a:prstGeom>
              <a:ln w="38100">
                <a:solidFill>
                  <a:schemeClr val="bg1"/>
                </a:solidFill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F080A5CE-2A27-4A71-B160-441332CC772B}"/>
              </a:ext>
            </a:extLst>
          </p:cNvPr>
          <p:cNvSpPr/>
          <p:nvPr/>
        </p:nvSpPr>
        <p:spPr>
          <a:xfrm>
            <a:off x="-9524" y="2836196"/>
            <a:ext cx="12196762" cy="1360392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B2FBFAD-318C-47E8-A82D-2EDEDE3F63EE}"/>
              </a:ext>
            </a:extLst>
          </p:cNvPr>
          <p:cNvSpPr/>
          <p:nvPr/>
        </p:nvSpPr>
        <p:spPr>
          <a:xfrm>
            <a:off x="-4762" y="2938634"/>
            <a:ext cx="12196762" cy="1155517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0C8F30-9C91-4D39-A29C-BCE4134E41E9}"/>
              </a:ext>
            </a:extLst>
          </p:cNvPr>
          <p:cNvSpPr txBox="1"/>
          <p:nvPr/>
        </p:nvSpPr>
        <p:spPr>
          <a:xfrm>
            <a:off x="-4762" y="2888660"/>
            <a:ext cx="12192000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6000" b="0" i="0" dirty="0">
                <a:solidFill>
                  <a:schemeClr val="bg1"/>
                </a:solidFill>
                <a:effectLst/>
              </a:rPr>
              <a:t>Azure Demo</a:t>
            </a:r>
            <a:endParaRPr lang="ko-KR" altLang="en-US" sz="6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9" name="Freeform 13">
            <a:extLst>
              <a:ext uri="{FF2B5EF4-FFF2-40B4-BE49-F238E27FC236}">
                <a16:creationId xmlns:a16="http://schemas.microsoft.com/office/drawing/2014/main" id="{8237F776-235B-43B7-A208-7106E24CBAFE}"/>
              </a:ext>
            </a:extLst>
          </p:cNvPr>
          <p:cNvSpPr>
            <a:spLocks noChangeAspect="1"/>
          </p:cNvSpPr>
          <p:nvPr/>
        </p:nvSpPr>
        <p:spPr>
          <a:xfrm flipH="1">
            <a:off x="4878758" y="1367871"/>
            <a:ext cx="2434484" cy="1311656"/>
          </a:xfrm>
          <a:custGeom>
            <a:avLst/>
            <a:gdLst/>
            <a:ahLst/>
            <a:cxnLst/>
            <a:rect l="l" t="t" r="r" b="b"/>
            <a:pathLst>
              <a:path w="1872168" h="1008693">
                <a:moveTo>
                  <a:pt x="699542" y="162"/>
                </a:moveTo>
                <a:cubicBezTo>
                  <a:pt x="683169" y="534"/>
                  <a:pt x="666273" y="1556"/>
                  <a:pt x="648845" y="3291"/>
                </a:cubicBezTo>
                <a:cubicBezTo>
                  <a:pt x="357120" y="49686"/>
                  <a:pt x="273885" y="284789"/>
                  <a:pt x="274981" y="413694"/>
                </a:cubicBezTo>
                <a:cubicBezTo>
                  <a:pt x="4451" y="471904"/>
                  <a:pt x="-11347" y="662854"/>
                  <a:pt x="4101" y="753457"/>
                </a:cubicBezTo>
                <a:cubicBezTo>
                  <a:pt x="42383" y="946818"/>
                  <a:pt x="296257" y="1004273"/>
                  <a:pt x="384912" y="1005378"/>
                </a:cubicBezTo>
                <a:lnTo>
                  <a:pt x="1507196" y="1008693"/>
                </a:lnTo>
                <a:cubicBezTo>
                  <a:pt x="1646895" y="1000406"/>
                  <a:pt x="1746295" y="947371"/>
                  <a:pt x="1825546" y="854557"/>
                </a:cubicBezTo>
                <a:cubicBezTo>
                  <a:pt x="1897410" y="760086"/>
                  <a:pt x="1873973" y="626012"/>
                  <a:pt x="1836613" y="558208"/>
                </a:cubicBezTo>
                <a:cubicBezTo>
                  <a:pt x="1808089" y="509360"/>
                  <a:pt x="1675919" y="402617"/>
                  <a:pt x="1507617" y="430504"/>
                </a:cubicBezTo>
                <a:cubicBezTo>
                  <a:pt x="1525469" y="335682"/>
                  <a:pt x="1477961" y="244522"/>
                  <a:pt x="1398003" y="206286"/>
                </a:cubicBezTo>
                <a:cubicBezTo>
                  <a:pt x="1299806" y="153261"/>
                  <a:pt x="1182195" y="177294"/>
                  <a:pt x="1108176" y="215068"/>
                </a:cubicBezTo>
                <a:cubicBezTo>
                  <a:pt x="1072916" y="135306"/>
                  <a:pt x="945134" y="-5422"/>
                  <a:pt x="699542" y="16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80624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Azure Services </a:t>
            </a: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E9647152-983C-49E8-9F34-F9883A63DBB6}"/>
              </a:ext>
            </a:extLst>
          </p:cNvPr>
          <p:cNvSpPr/>
          <p:nvPr/>
        </p:nvSpPr>
        <p:spPr>
          <a:xfrm>
            <a:off x="3262372" y="2925876"/>
            <a:ext cx="1774869" cy="1419896"/>
          </a:xfrm>
          <a:custGeom>
            <a:avLst/>
            <a:gdLst>
              <a:gd name="connsiteX0" fmla="*/ 510179 w 737797"/>
              <a:gd name="connsiteY0" fmla="*/ 592182 h 590237"/>
              <a:gd name="connsiteX1" fmla="*/ 449750 w 737797"/>
              <a:gd name="connsiteY1" fmla="*/ 592182 h 590237"/>
              <a:gd name="connsiteX2" fmla="*/ 408293 w 737797"/>
              <a:gd name="connsiteY2" fmla="*/ 569697 h 590237"/>
              <a:gd name="connsiteX3" fmla="*/ 412509 w 737797"/>
              <a:gd name="connsiteY3" fmla="*/ 532456 h 590237"/>
              <a:gd name="connsiteX4" fmla="*/ 438507 w 737797"/>
              <a:gd name="connsiteY4" fmla="*/ 486783 h 590237"/>
              <a:gd name="connsiteX5" fmla="*/ 378781 w 737797"/>
              <a:gd name="connsiteY5" fmla="*/ 443218 h 590237"/>
              <a:gd name="connsiteX6" fmla="*/ 314838 w 737797"/>
              <a:gd name="connsiteY6" fmla="*/ 465703 h 590237"/>
              <a:gd name="connsiteX7" fmla="*/ 319757 w 737797"/>
              <a:gd name="connsiteY7" fmla="*/ 526132 h 590237"/>
              <a:gd name="connsiteX8" fmla="*/ 338729 w 737797"/>
              <a:gd name="connsiteY8" fmla="*/ 558455 h 590237"/>
              <a:gd name="connsiteX9" fmla="*/ 298677 w 737797"/>
              <a:gd name="connsiteY9" fmla="*/ 591480 h 590237"/>
              <a:gd name="connsiteX10" fmla="*/ 161658 w 737797"/>
              <a:gd name="connsiteY10" fmla="*/ 592182 h 590237"/>
              <a:gd name="connsiteX11" fmla="*/ 149712 w 737797"/>
              <a:gd name="connsiteY11" fmla="*/ 573913 h 590237"/>
              <a:gd name="connsiteX12" fmla="*/ 149712 w 737797"/>
              <a:gd name="connsiteY12" fmla="*/ 458676 h 590237"/>
              <a:gd name="connsiteX13" fmla="*/ 141983 w 737797"/>
              <a:gd name="connsiteY13" fmla="*/ 427759 h 590237"/>
              <a:gd name="connsiteX14" fmla="*/ 108255 w 737797"/>
              <a:gd name="connsiteY14" fmla="*/ 426354 h 590237"/>
              <a:gd name="connsiteX15" fmla="*/ 55555 w 737797"/>
              <a:gd name="connsiteY15" fmla="*/ 450947 h 590237"/>
              <a:gd name="connsiteX16" fmla="*/ 4261 w 737797"/>
              <a:gd name="connsiteY16" fmla="*/ 398950 h 590237"/>
              <a:gd name="connsiteX17" fmla="*/ 35178 w 737797"/>
              <a:gd name="connsiteY17" fmla="*/ 299172 h 590237"/>
              <a:gd name="connsiteX18" fmla="*/ 102634 w 737797"/>
              <a:gd name="connsiteY18" fmla="*/ 306901 h 590237"/>
              <a:gd name="connsiteX19" fmla="*/ 128632 w 737797"/>
              <a:gd name="connsiteY19" fmla="*/ 324468 h 590237"/>
              <a:gd name="connsiteX20" fmla="*/ 149712 w 737797"/>
              <a:gd name="connsiteY20" fmla="*/ 289334 h 590237"/>
              <a:gd name="connsiteX21" fmla="*/ 149010 w 737797"/>
              <a:gd name="connsiteY21" fmla="*/ 174097 h 590237"/>
              <a:gd name="connsiteX22" fmla="*/ 174305 w 737797"/>
              <a:gd name="connsiteY22" fmla="*/ 148802 h 590237"/>
              <a:gd name="connsiteX23" fmla="*/ 286732 w 737797"/>
              <a:gd name="connsiteY23" fmla="*/ 149504 h 590237"/>
              <a:gd name="connsiteX24" fmla="*/ 310622 w 737797"/>
              <a:gd name="connsiteY24" fmla="*/ 144586 h 590237"/>
              <a:gd name="connsiteX25" fmla="*/ 314136 w 737797"/>
              <a:gd name="connsiteY25" fmla="*/ 108047 h 590237"/>
              <a:gd name="connsiteX26" fmla="*/ 311325 w 737797"/>
              <a:gd name="connsiteY26" fmla="*/ 23025 h 590237"/>
              <a:gd name="connsiteX27" fmla="*/ 439913 w 737797"/>
              <a:gd name="connsiteY27" fmla="*/ 32862 h 590237"/>
              <a:gd name="connsiteX28" fmla="*/ 433589 w 737797"/>
              <a:gd name="connsiteY28" fmla="*/ 104534 h 590237"/>
              <a:gd name="connsiteX29" fmla="*/ 416724 w 737797"/>
              <a:gd name="connsiteY29" fmla="*/ 128424 h 590237"/>
              <a:gd name="connsiteX30" fmla="*/ 451858 w 737797"/>
              <a:gd name="connsiteY30" fmla="*/ 149504 h 590237"/>
              <a:gd name="connsiteX31" fmla="*/ 572013 w 737797"/>
              <a:gd name="connsiteY31" fmla="*/ 148802 h 590237"/>
              <a:gd name="connsiteX32" fmla="*/ 590985 w 737797"/>
              <a:gd name="connsiteY32" fmla="*/ 168476 h 590237"/>
              <a:gd name="connsiteX33" fmla="*/ 590283 w 737797"/>
              <a:gd name="connsiteY33" fmla="*/ 283713 h 590237"/>
              <a:gd name="connsiteX34" fmla="*/ 597309 w 737797"/>
              <a:gd name="connsiteY34" fmla="*/ 312522 h 590237"/>
              <a:gd name="connsiteX35" fmla="*/ 633145 w 737797"/>
              <a:gd name="connsiteY35" fmla="*/ 314630 h 590237"/>
              <a:gd name="connsiteX36" fmla="*/ 719573 w 737797"/>
              <a:gd name="connsiteY36" fmla="*/ 312522 h 590237"/>
              <a:gd name="connsiteX37" fmla="*/ 694980 w 737797"/>
              <a:gd name="connsiteY37" fmla="*/ 448136 h 590237"/>
              <a:gd name="connsiteX38" fmla="*/ 636659 w 737797"/>
              <a:gd name="connsiteY38" fmla="*/ 433380 h 590237"/>
              <a:gd name="connsiteX39" fmla="*/ 612768 w 737797"/>
              <a:gd name="connsiteY39" fmla="*/ 417219 h 590237"/>
              <a:gd name="connsiteX40" fmla="*/ 590283 w 737797"/>
              <a:gd name="connsiteY40" fmla="*/ 451650 h 590237"/>
              <a:gd name="connsiteX41" fmla="*/ 590985 w 737797"/>
              <a:gd name="connsiteY41" fmla="*/ 569697 h 590237"/>
              <a:gd name="connsiteX42" fmla="*/ 567797 w 737797"/>
              <a:gd name="connsiteY42" fmla="*/ 593588 h 590237"/>
              <a:gd name="connsiteX43" fmla="*/ 510179 w 737797"/>
              <a:gd name="connsiteY43" fmla="*/ 592182 h 590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737797" h="590237">
                <a:moveTo>
                  <a:pt x="510179" y="592182"/>
                </a:moveTo>
                <a:cubicBezTo>
                  <a:pt x="489802" y="592182"/>
                  <a:pt x="470127" y="592182"/>
                  <a:pt x="449750" y="592182"/>
                </a:cubicBezTo>
                <a:cubicBezTo>
                  <a:pt x="431481" y="592182"/>
                  <a:pt x="418833" y="583751"/>
                  <a:pt x="408293" y="569697"/>
                </a:cubicBezTo>
                <a:cubicBezTo>
                  <a:pt x="397753" y="555644"/>
                  <a:pt x="397753" y="543699"/>
                  <a:pt x="412509" y="532456"/>
                </a:cubicBezTo>
                <a:cubicBezTo>
                  <a:pt x="427264" y="521213"/>
                  <a:pt x="445534" y="509971"/>
                  <a:pt x="438507" y="486783"/>
                </a:cubicBezTo>
                <a:cubicBezTo>
                  <a:pt x="430778" y="460785"/>
                  <a:pt x="407590" y="445326"/>
                  <a:pt x="378781" y="443218"/>
                </a:cubicBezTo>
                <a:cubicBezTo>
                  <a:pt x="354188" y="441813"/>
                  <a:pt x="331702" y="444623"/>
                  <a:pt x="314838" y="465703"/>
                </a:cubicBezTo>
                <a:cubicBezTo>
                  <a:pt x="294461" y="490296"/>
                  <a:pt x="295164" y="504349"/>
                  <a:pt x="319757" y="526132"/>
                </a:cubicBezTo>
                <a:cubicBezTo>
                  <a:pt x="329594" y="534564"/>
                  <a:pt x="345053" y="540186"/>
                  <a:pt x="338729" y="558455"/>
                </a:cubicBezTo>
                <a:cubicBezTo>
                  <a:pt x="331702" y="576724"/>
                  <a:pt x="317649" y="590777"/>
                  <a:pt x="298677" y="591480"/>
                </a:cubicBezTo>
                <a:cubicBezTo>
                  <a:pt x="253004" y="593588"/>
                  <a:pt x="207331" y="591480"/>
                  <a:pt x="161658" y="592182"/>
                </a:cubicBezTo>
                <a:cubicBezTo>
                  <a:pt x="146199" y="592182"/>
                  <a:pt x="149712" y="581642"/>
                  <a:pt x="149712" y="573913"/>
                </a:cubicBezTo>
                <a:cubicBezTo>
                  <a:pt x="149712" y="535267"/>
                  <a:pt x="149712" y="497323"/>
                  <a:pt x="149712" y="458676"/>
                </a:cubicBezTo>
                <a:cubicBezTo>
                  <a:pt x="149712" y="447434"/>
                  <a:pt x="149712" y="436894"/>
                  <a:pt x="141983" y="427759"/>
                </a:cubicBezTo>
                <a:cubicBezTo>
                  <a:pt x="131443" y="415111"/>
                  <a:pt x="121606" y="407382"/>
                  <a:pt x="108255" y="426354"/>
                </a:cubicBezTo>
                <a:cubicBezTo>
                  <a:pt x="95607" y="443920"/>
                  <a:pt x="80149" y="459379"/>
                  <a:pt x="55555" y="450947"/>
                </a:cubicBezTo>
                <a:cubicBezTo>
                  <a:pt x="30259" y="442515"/>
                  <a:pt x="11288" y="426354"/>
                  <a:pt x="4261" y="398950"/>
                </a:cubicBezTo>
                <a:cubicBezTo>
                  <a:pt x="-6982" y="356087"/>
                  <a:pt x="4261" y="320954"/>
                  <a:pt x="35178" y="299172"/>
                </a:cubicBezTo>
                <a:cubicBezTo>
                  <a:pt x="61177" y="280902"/>
                  <a:pt x="80149" y="283713"/>
                  <a:pt x="102634" y="306901"/>
                </a:cubicBezTo>
                <a:cubicBezTo>
                  <a:pt x="109661" y="313928"/>
                  <a:pt x="111769" y="331494"/>
                  <a:pt x="128632" y="324468"/>
                </a:cubicBezTo>
                <a:cubicBezTo>
                  <a:pt x="143388" y="317441"/>
                  <a:pt x="149712" y="304793"/>
                  <a:pt x="149712" y="289334"/>
                </a:cubicBezTo>
                <a:cubicBezTo>
                  <a:pt x="149712" y="250688"/>
                  <a:pt x="151118" y="212744"/>
                  <a:pt x="149010" y="174097"/>
                </a:cubicBezTo>
                <a:cubicBezTo>
                  <a:pt x="148307" y="153720"/>
                  <a:pt x="153225" y="147396"/>
                  <a:pt x="174305" y="148802"/>
                </a:cubicBezTo>
                <a:cubicBezTo>
                  <a:pt x="211547" y="150910"/>
                  <a:pt x="249491" y="149504"/>
                  <a:pt x="286732" y="149504"/>
                </a:cubicBezTo>
                <a:cubicBezTo>
                  <a:pt x="295164" y="149504"/>
                  <a:pt x="302893" y="149504"/>
                  <a:pt x="310622" y="144586"/>
                </a:cubicBezTo>
                <a:cubicBezTo>
                  <a:pt x="330297" y="132640"/>
                  <a:pt x="331000" y="122803"/>
                  <a:pt x="314136" y="108047"/>
                </a:cubicBezTo>
                <a:cubicBezTo>
                  <a:pt x="281110" y="79941"/>
                  <a:pt x="280408" y="52537"/>
                  <a:pt x="311325" y="23025"/>
                </a:cubicBezTo>
                <a:cubicBezTo>
                  <a:pt x="346458" y="-11406"/>
                  <a:pt x="409698" y="-6487"/>
                  <a:pt x="439913" y="32862"/>
                </a:cubicBezTo>
                <a:cubicBezTo>
                  <a:pt x="460993" y="59563"/>
                  <a:pt x="458884" y="81346"/>
                  <a:pt x="433589" y="104534"/>
                </a:cubicBezTo>
                <a:cubicBezTo>
                  <a:pt x="426562" y="111560"/>
                  <a:pt x="410401" y="114371"/>
                  <a:pt x="416724" y="128424"/>
                </a:cubicBezTo>
                <a:cubicBezTo>
                  <a:pt x="423049" y="141775"/>
                  <a:pt x="434994" y="149504"/>
                  <a:pt x="451858" y="149504"/>
                </a:cubicBezTo>
                <a:cubicBezTo>
                  <a:pt x="491910" y="148802"/>
                  <a:pt x="531962" y="150207"/>
                  <a:pt x="572013" y="148802"/>
                </a:cubicBezTo>
                <a:cubicBezTo>
                  <a:pt x="588175" y="148099"/>
                  <a:pt x="591688" y="153720"/>
                  <a:pt x="590985" y="168476"/>
                </a:cubicBezTo>
                <a:cubicBezTo>
                  <a:pt x="589580" y="207123"/>
                  <a:pt x="590985" y="245067"/>
                  <a:pt x="590283" y="283713"/>
                </a:cubicBezTo>
                <a:cubicBezTo>
                  <a:pt x="590283" y="294253"/>
                  <a:pt x="590985" y="304090"/>
                  <a:pt x="597309" y="312522"/>
                </a:cubicBezTo>
                <a:cubicBezTo>
                  <a:pt x="607849" y="325873"/>
                  <a:pt x="617687" y="333602"/>
                  <a:pt x="633145" y="314630"/>
                </a:cubicBezTo>
                <a:cubicBezTo>
                  <a:pt x="661954" y="278794"/>
                  <a:pt x="687953" y="279497"/>
                  <a:pt x="719573" y="312522"/>
                </a:cubicBezTo>
                <a:cubicBezTo>
                  <a:pt x="756112" y="351872"/>
                  <a:pt x="742761" y="424948"/>
                  <a:pt x="694980" y="448136"/>
                </a:cubicBezTo>
                <a:cubicBezTo>
                  <a:pt x="671089" y="459379"/>
                  <a:pt x="653522" y="450947"/>
                  <a:pt x="636659" y="433380"/>
                </a:cubicBezTo>
                <a:cubicBezTo>
                  <a:pt x="630334" y="426354"/>
                  <a:pt x="627524" y="410895"/>
                  <a:pt x="612768" y="417219"/>
                </a:cubicBezTo>
                <a:cubicBezTo>
                  <a:pt x="598012" y="423543"/>
                  <a:pt x="590283" y="435488"/>
                  <a:pt x="590283" y="451650"/>
                </a:cubicBezTo>
                <a:cubicBezTo>
                  <a:pt x="590283" y="490999"/>
                  <a:pt x="588877" y="530348"/>
                  <a:pt x="590985" y="569697"/>
                </a:cubicBezTo>
                <a:cubicBezTo>
                  <a:pt x="591688" y="587967"/>
                  <a:pt x="587472" y="595696"/>
                  <a:pt x="567797" y="593588"/>
                </a:cubicBezTo>
                <a:cubicBezTo>
                  <a:pt x="548826" y="590777"/>
                  <a:pt x="529151" y="592182"/>
                  <a:pt x="510179" y="592182"/>
                </a:cubicBezTo>
                <a:close/>
              </a:path>
            </a:pathLst>
          </a:custGeom>
          <a:solidFill>
            <a:schemeClr val="accent1"/>
          </a:solidFill>
          <a:ln w="25400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FEE95F1F-FB62-4B4C-9F0B-FA681AEE1E2B}"/>
              </a:ext>
            </a:extLst>
          </p:cNvPr>
          <p:cNvSpPr/>
          <p:nvPr/>
        </p:nvSpPr>
        <p:spPr>
          <a:xfrm>
            <a:off x="4671494" y="3287754"/>
            <a:ext cx="1064923" cy="1419896"/>
          </a:xfrm>
          <a:custGeom>
            <a:avLst/>
            <a:gdLst>
              <a:gd name="connsiteX0" fmla="*/ 1580 w 442678"/>
              <a:gd name="connsiteY0" fmla="*/ 362575 h 590237"/>
              <a:gd name="connsiteX1" fmla="*/ 1580 w 442678"/>
              <a:gd name="connsiteY1" fmla="*/ 299335 h 590237"/>
              <a:gd name="connsiteX2" fmla="*/ 27579 w 442678"/>
              <a:gd name="connsiteY2" fmla="*/ 257175 h 590237"/>
              <a:gd name="connsiteX3" fmla="*/ 56388 w 442678"/>
              <a:gd name="connsiteY3" fmla="*/ 259986 h 590237"/>
              <a:gd name="connsiteX4" fmla="*/ 130871 w 442678"/>
              <a:gd name="connsiteY4" fmla="*/ 274039 h 590237"/>
              <a:gd name="connsiteX5" fmla="*/ 132979 w 442678"/>
              <a:gd name="connsiteY5" fmla="*/ 171450 h 590237"/>
              <a:gd name="connsiteX6" fmla="*/ 64820 w 442678"/>
              <a:gd name="connsiteY6" fmla="*/ 172855 h 590237"/>
              <a:gd name="connsiteX7" fmla="*/ 34606 w 442678"/>
              <a:gd name="connsiteY7" fmla="*/ 189719 h 590237"/>
              <a:gd name="connsiteX8" fmla="*/ 2986 w 442678"/>
              <a:gd name="connsiteY8" fmla="*/ 152478 h 590237"/>
              <a:gd name="connsiteX9" fmla="*/ 2283 w 442678"/>
              <a:gd name="connsiteY9" fmla="*/ 12648 h 590237"/>
              <a:gd name="connsiteX10" fmla="*/ 17742 w 442678"/>
              <a:gd name="connsiteY10" fmla="*/ 0 h 590237"/>
              <a:gd name="connsiteX11" fmla="*/ 146329 w 442678"/>
              <a:gd name="connsiteY11" fmla="*/ 0 h 590237"/>
              <a:gd name="connsiteX12" fmla="*/ 184976 w 442678"/>
              <a:gd name="connsiteY12" fmla="*/ 22485 h 590237"/>
              <a:gd name="connsiteX13" fmla="*/ 180760 w 442678"/>
              <a:gd name="connsiteY13" fmla="*/ 59726 h 590237"/>
              <a:gd name="connsiteX14" fmla="*/ 155464 w 442678"/>
              <a:gd name="connsiteY14" fmla="*/ 105400 h 590237"/>
              <a:gd name="connsiteX15" fmla="*/ 212380 w 442678"/>
              <a:gd name="connsiteY15" fmla="*/ 148262 h 590237"/>
              <a:gd name="connsiteX16" fmla="*/ 281241 w 442678"/>
              <a:gd name="connsiteY16" fmla="*/ 123669 h 590237"/>
              <a:gd name="connsiteX17" fmla="*/ 276322 w 442678"/>
              <a:gd name="connsiteY17" fmla="*/ 67456 h 590237"/>
              <a:gd name="connsiteX18" fmla="*/ 256648 w 442678"/>
              <a:gd name="connsiteY18" fmla="*/ 30917 h 590237"/>
              <a:gd name="connsiteX19" fmla="*/ 300915 w 442678"/>
              <a:gd name="connsiteY19" fmla="*/ 0 h 590237"/>
              <a:gd name="connsiteX20" fmla="*/ 429503 w 442678"/>
              <a:gd name="connsiteY20" fmla="*/ 0 h 590237"/>
              <a:gd name="connsiteX21" fmla="*/ 445664 w 442678"/>
              <a:gd name="connsiteY21" fmla="*/ 15459 h 590237"/>
              <a:gd name="connsiteX22" fmla="*/ 444961 w 442678"/>
              <a:gd name="connsiteY22" fmla="*/ 144046 h 590237"/>
              <a:gd name="connsiteX23" fmla="*/ 425287 w 442678"/>
              <a:gd name="connsiteY23" fmla="*/ 181990 h 590237"/>
              <a:gd name="connsiteX24" fmla="*/ 383830 w 442678"/>
              <a:gd name="connsiteY24" fmla="*/ 177774 h 590237"/>
              <a:gd name="connsiteX25" fmla="*/ 339562 w 442678"/>
              <a:gd name="connsiteY25" fmla="*/ 153884 h 590237"/>
              <a:gd name="connsiteX26" fmla="*/ 296699 w 442678"/>
              <a:gd name="connsiteY26" fmla="*/ 205881 h 590237"/>
              <a:gd name="connsiteX27" fmla="*/ 319887 w 442678"/>
              <a:gd name="connsiteY27" fmla="*/ 279660 h 590237"/>
              <a:gd name="connsiteX28" fmla="*/ 376100 w 442678"/>
              <a:gd name="connsiteY28" fmla="*/ 276147 h 590237"/>
              <a:gd name="connsiteX29" fmla="*/ 409126 w 442678"/>
              <a:gd name="connsiteY29" fmla="*/ 254364 h 590237"/>
              <a:gd name="connsiteX30" fmla="*/ 443556 w 442678"/>
              <a:gd name="connsiteY30" fmla="*/ 298632 h 590237"/>
              <a:gd name="connsiteX31" fmla="*/ 444259 w 442678"/>
              <a:gd name="connsiteY31" fmla="*/ 430030 h 590237"/>
              <a:gd name="connsiteX32" fmla="*/ 425989 w 442678"/>
              <a:gd name="connsiteY32" fmla="*/ 442678 h 590237"/>
              <a:gd name="connsiteX33" fmla="*/ 307942 w 442678"/>
              <a:gd name="connsiteY33" fmla="*/ 442678 h 590237"/>
              <a:gd name="connsiteX34" fmla="*/ 279835 w 442678"/>
              <a:gd name="connsiteY34" fmla="*/ 450408 h 590237"/>
              <a:gd name="connsiteX35" fmla="*/ 278430 w 442678"/>
              <a:gd name="connsiteY35" fmla="*/ 486244 h 590237"/>
              <a:gd name="connsiteX36" fmla="*/ 281241 w 442678"/>
              <a:gd name="connsiteY36" fmla="*/ 571266 h 590237"/>
              <a:gd name="connsiteX37" fmla="*/ 150545 w 442678"/>
              <a:gd name="connsiteY37" fmla="*/ 558618 h 590237"/>
              <a:gd name="connsiteX38" fmla="*/ 157572 w 442678"/>
              <a:gd name="connsiteY38" fmla="*/ 491162 h 590237"/>
              <a:gd name="connsiteX39" fmla="*/ 175139 w 442678"/>
              <a:gd name="connsiteY39" fmla="*/ 464461 h 590237"/>
              <a:gd name="connsiteX40" fmla="*/ 137195 w 442678"/>
              <a:gd name="connsiteY40" fmla="*/ 443381 h 590237"/>
              <a:gd name="connsiteX41" fmla="*/ 21958 w 442678"/>
              <a:gd name="connsiteY41" fmla="*/ 444084 h 590237"/>
              <a:gd name="connsiteX42" fmla="*/ 175 w 442678"/>
              <a:gd name="connsiteY42" fmla="*/ 423706 h 590237"/>
              <a:gd name="connsiteX43" fmla="*/ 1580 w 442678"/>
              <a:gd name="connsiteY43" fmla="*/ 362575 h 590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2678" h="590237">
                <a:moveTo>
                  <a:pt x="1580" y="362575"/>
                </a:moveTo>
                <a:cubicBezTo>
                  <a:pt x="1580" y="341495"/>
                  <a:pt x="2283" y="320415"/>
                  <a:pt x="1580" y="299335"/>
                </a:cubicBezTo>
                <a:cubicBezTo>
                  <a:pt x="878" y="279660"/>
                  <a:pt x="12823" y="267012"/>
                  <a:pt x="27579" y="257175"/>
                </a:cubicBezTo>
                <a:cubicBezTo>
                  <a:pt x="37416" y="250851"/>
                  <a:pt x="46551" y="250851"/>
                  <a:pt x="56388" y="259986"/>
                </a:cubicBezTo>
                <a:cubicBezTo>
                  <a:pt x="94332" y="297227"/>
                  <a:pt x="105575" y="298632"/>
                  <a:pt x="130871" y="274039"/>
                </a:cubicBezTo>
                <a:cubicBezTo>
                  <a:pt x="156869" y="248041"/>
                  <a:pt x="157572" y="198854"/>
                  <a:pt x="132979" y="171450"/>
                </a:cubicBezTo>
                <a:cubicBezTo>
                  <a:pt x="108385" y="144749"/>
                  <a:pt x="88711" y="144749"/>
                  <a:pt x="64820" y="172855"/>
                </a:cubicBezTo>
                <a:cubicBezTo>
                  <a:pt x="57091" y="181990"/>
                  <a:pt x="50767" y="196043"/>
                  <a:pt x="34606" y="189719"/>
                </a:cubicBezTo>
                <a:cubicBezTo>
                  <a:pt x="17742" y="183395"/>
                  <a:pt x="3689" y="170747"/>
                  <a:pt x="2986" y="152478"/>
                </a:cubicBezTo>
                <a:cubicBezTo>
                  <a:pt x="1580" y="106102"/>
                  <a:pt x="2283" y="59726"/>
                  <a:pt x="2283" y="12648"/>
                </a:cubicBezTo>
                <a:cubicBezTo>
                  <a:pt x="2283" y="703"/>
                  <a:pt x="8607" y="0"/>
                  <a:pt x="17742" y="0"/>
                </a:cubicBezTo>
                <a:cubicBezTo>
                  <a:pt x="60604" y="0"/>
                  <a:pt x="103467" y="0"/>
                  <a:pt x="146329" y="0"/>
                </a:cubicBezTo>
                <a:cubicBezTo>
                  <a:pt x="163193" y="0"/>
                  <a:pt x="175139" y="9135"/>
                  <a:pt x="184976" y="22485"/>
                </a:cubicBezTo>
                <a:cubicBezTo>
                  <a:pt x="195516" y="36539"/>
                  <a:pt x="195516" y="47781"/>
                  <a:pt x="180760" y="59726"/>
                </a:cubicBezTo>
                <a:cubicBezTo>
                  <a:pt x="166004" y="70969"/>
                  <a:pt x="147032" y="82212"/>
                  <a:pt x="155464" y="105400"/>
                </a:cubicBezTo>
                <a:cubicBezTo>
                  <a:pt x="165301" y="131398"/>
                  <a:pt x="183570" y="146857"/>
                  <a:pt x="212380" y="148262"/>
                </a:cubicBezTo>
                <a:cubicBezTo>
                  <a:pt x="239081" y="149668"/>
                  <a:pt x="262972" y="146857"/>
                  <a:pt x="281241" y="123669"/>
                </a:cubicBezTo>
                <a:cubicBezTo>
                  <a:pt x="298807" y="100481"/>
                  <a:pt x="298105" y="87131"/>
                  <a:pt x="276322" y="67456"/>
                </a:cubicBezTo>
                <a:cubicBezTo>
                  <a:pt x="265079" y="57619"/>
                  <a:pt x="246810" y="50592"/>
                  <a:pt x="256648" y="30917"/>
                </a:cubicBezTo>
                <a:cubicBezTo>
                  <a:pt x="265079" y="12648"/>
                  <a:pt x="279835" y="0"/>
                  <a:pt x="300915" y="0"/>
                </a:cubicBezTo>
                <a:cubicBezTo>
                  <a:pt x="343778" y="0"/>
                  <a:pt x="386640" y="0"/>
                  <a:pt x="429503" y="0"/>
                </a:cubicBezTo>
                <a:cubicBezTo>
                  <a:pt x="441448" y="0"/>
                  <a:pt x="445664" y="2811"/>
                  <a:pt x="445664" y="15459"/>
                </a:cubicBezTo>
                <a:cubicBezTo>
                  <a:pt x="444961" y="58321"/>
                  <a:pt x="445664" y="101184"/>
                  <a:pt x="444961" y="144046"/>
                </a:cubicBezTo>
                <a:cubicBezTo>
                  <a:pt x="444961" y="159505"/>
                  <a:pt x="437232" y="171450"/>
                  <a:pt x="425287" y="181990"/>
                </a:cubicBezTo>
                <a:cubicBezTo>
                  <a:pt x="409828" y="194638"/>
                  <a:pt x="397180" y="196043"/>
                  <a:pt x="383830" y="177774"/>
                </a:cubicBezTo>
                <a:cubicBezTo>
                  <a:pt x="373290" y="163018"/>
                  <a:pt x="361345" y="145452"/>
                  <a:pt x="339562" y="153884"/>
                </a:cubicBezTo>
                <a:cubicBezTo>
                  <a:pt x="316374" y="162315"/>
                  <a:pt x="299510" y="178477"/>
                  <a:pt x="296699" y="205881"/>
                </a:cubicBezTo>
                <a:cubicBezTo>
                  <a:pt x="293186" y="233987"/>
                  <a:pt x="295294" y="260688"/>
                  <a:pt x="319887" y="279660"/>
                </a:cubicBezTo>
                <a:cubicBezTo>
                  <a:pt x="343075" y="297930"/>
                  <a:pt x="355723" y="296524"/>
                  <a:pt x="376100" y="276147"/>
                </a:cubicBezTo>
                <a:cubicBezTo>
                  <a:pt x="385235" y="267012"/>
                  <a:pt x="390154" y="248041"/>
                  <a:pt x="409126" y="254364"/>
                </a:cubicBezTo>
                <a:cubicBezTo>
                  <a:pt x="429503" y="261391"/>
                  <a:pt x="442854" y="276850"/>
                  <a:pt x="443556" y="298632"/>
                </a:cubicBezTo>
                <a:cubicBezTo>
                  <a:pt x="444961" y="342197"/>
                  <a:pt x="443556" y="386465"/>
                  <a:pt x="444259" y="430030"/>
                </a:cubicBezTo>
                <a:cubicBezTo>
                  <a:pt x="444259" y="444786"/>
                  <a:pt x="435124" y="442678"/>
                  <a:pt x="425989" y="442678"/>
                </a:cubicBezTo>
                <a:cubicBezTo>
                  <a:pt x="386640" y="442678"/>
                  <a:pt x="347291" y="442678"/>
                  <a:pt x="307942" y="442678"/>
                </a:cubicBezTo>
                <a:cubicBezTo>
                  <a:pt x="297402" y="442678"/>
                  <a:pt x="288268" y="443381"/>
                  <a:pt x="279835" y="450408"/>
                </a:cubicBezTo>
                <a:cubicBezTo>
                  <a:pt x="265782" y="461650"/>
                  <a:pt x="259458" y="470785"/>
                  <a:pt x="278430" y="486244"/>
                </a:cubicBezTo>
                <a:cubicBezTo>
                  <a:pt x="312158" y="512945"/>
                  <a:pt x="312158" y="541051"/>
                  <a:pt x="281241" y="571266"/>
                </a:cubicBezTo>
                <a:cubicBezTo>
                  <a:pt x="245405" y="606399"/>
                  <a:pt x="180057" y="600075"/>
                  <a:pt x="150545" y="558618"/>
                </a:cubicBezTo>
                <a:cubicBezTo>
                  <a:pt x="132276" y="532619"/>
                  <a:pt x="134384" y="513647"/>
                  <a:pt x="157572" y="491162"/>
                </a:cubicBezTo>
                <a:cubicBezTo>
                  <a:pt x="165301" y="483433"/>
                  <a:pt x="182868" y="479920"/>
                  <a:pt x="175139" y="464461"/>
                </a:cubicBezTo>
                <a:cubicBezTo>
                  <a:pt x="168112" y="449705"/>
                  <a:pt x="154761" y="442678"/>
                  <a:pt x="137195" y="443381"/>
                </a:cubicBezTo>
                <a:cubicBezTo>
                  <a:pt x="98548" y="444084"/>
                  <a:pt x="60604" y="442678"/>
                  <a:pt x="21958" y="444084"/>
                </a:cubicBezTo>
                <a:cubicBezTo>
                  <a:pt x="5797" y="444786"/>
                  <a:pt x="-1230" y="441976"/>
                  <a:pt x="175" y="423706"/>
                </a:cubicBezTo>
                <a:cubicBezTo>
                  <a:pt x="2986" y="402627"/>
                  <a:pt x="1580" y="382249"/>
                  <a:pt x="1580" y="362575"/>
                </a:cubicBezTo>
                <a:close/>
              </a:path>
            </a:pathLst>
          </a:custGeom>
          <a:solidFill>
            <a:schemeClr val="accent2"/>
          </a:solidFill>
          <a:ln w="25400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0CE3B5B2-728D-403D-9D87-14149A2E1A61}"/>
              </a:ext>
            </a:extLst>
          </p:cNvPr>
          <p:cNvSpPr/>
          <p:nvPr/>
        </p:nvSpPr>
        <p:spPr>
          <a:xfrm rot="10800000" flipV="1">
            <a:off x="5377442" y="2923992"/>
            <a:ext cx="1774869" cy="1419896"/>
          </a:xfrm>
          <a:custGeom>
            <a:avLst/>
            <a:gdLst>
              <a:gd name="connsiteX0" fmla="*/ 510179 w 737797"/>
              <a:gd name="connsiteY0" fmla="*/ 592182 h 590237"/>
              <a:gd name="connsiteX1" fmla="*/ 449750 w 737797"/>
              <a:gd name="connsiteY1" fmla="*/ 592182 h 590237"/>
              <a:gd name="connsiteX2" fmla="*/ 408293 w 737797"/>
              <a:gd name="connsiteY2" fmla="*/ 569697 h 590237"/>
              <a:gd name="connsiteX3" fmla="*/ 412509 w 737797"/>
              <a:gd name="connsiteY3" fmla="*/ 532456 h 590237"/>
              <a:gd name="connsiteX4" fmla="*/ 438507 w 737797"/>
              <a:gd name="connsiteY4" fmla="*/ 486783 h 590237"/>
              <a:gd name="connsiteX5" fmla="*/ 378781 w 737797"/>
              <a:gd name="connsiteY5" fmla="*/ 443218 h 590237"/>
              <a:gd name="connsiteX6" fmla="*/ 314838 w 737797"/>
              <a:gd name="connsiteY6" fmla="*/ 465703 h 590237"/>
              <a:gd name="connsiteX7" fmla="*/ 319757 w 737797"/>
              <a:gd name="connsiteY7" fmla="*/ 526132 h 590237"/>
              <a:gd name="connsiteX8" fmla="*/ 338729 w 737797"/>
              <a:gd name="connsiteY8" fmla="*/ 558455 h 590237"/>
              <a:gd name="connsiteX9" fmla="*/ 298677 w 737797"/>
              <a:gd name="connsiteY9" fmla="*/ 591480 h 590237"/>
              <a:gd name="connsiteX10" fmla="*/ 161658 w 737797"/>
              <a:gd name="connsiteY10" fmla="*/ 592182 h 590237"/>
              <a:gd name="connsiteX11" fmla="*/ 149712 w 737797"/>
              <a:gd name="connsiteY11" fmla="*/ 573913 h 590237"/>
              <a:gd name="connsiteX12" fmla="*/ 149712 w 737797"/>
              <a:gd name="connsiteY12" fmla="*/ 458676 h 590237"/>
              <a:gd name="connsiteX13" fmla="*/ 141983 w 737797"/>
              <a:gd name="connsiteY13" fmla="*/ 427759 h 590237"/>
              <a:gd name="connsiteX14" fmla="*/ 108255 w 737797"/>
              <a:gd name="connsiteY14" fmla="*/ 426354 h 590237"/>
              <a:gd name="connsiteX15" fmla="*/ 55555 w 737797"/>
              <a:gd name="connsiteY15" fmla="*/ 450947 h 590237"/>
              <a:gd name="connsiteX16" fmla="*/ 4261 w 737797"/>
              <a:gd name="connsiteY16" fmla="*/ 398950 h 590237"/>
              <a:gd name="connsiteX17" fmla="*/ 35178 w 737797"/>
              <a:gd name="connsiteY17" fmla="*/ 299172 h 590237"/>
              <a:gd name="connsiteX18" fmla="*/ 102634 w 737797"/>
              <a:gd name="connsiteY18" fmla="*/ 306901 h 590237"/>
              <a:gd name="connsiteX19" fmla="*/ 128632 w 737797"/>
              <a:gd name="connsiteY19" fmla="*/ 324468 h 590237"/>
              <a:gd name="connsiteX20" fmla="*/ 149712 w 737797"/>
              <a:gd name="connsiteY20" fmla="*/ 289334 h 590237"/>
              <a:gd name="connsiteX21" fmla="*/ 149010 w 737797"/>
              <a:gd name="connsiteY21" fmla="*/ 174097 h 590237"/>
              <a:gd name="connsiteX22" fmla="*/ 174305 w 737797"/>
              <a:gd name="connsiteY22" fmla="*/ 148802 h 590237"/>
              <a:gd name="connsiteX23" fmla="*/ 286732 w 737797"/>
              <a:gd name="connsiteY23" fmla="*/ 149504 h 590237"/>
              <a:gd name="connsiteX24" fmla="*/ 310622 w 737797"/>
              <a:gd name="connsiteY24" fmla="*/ 144586 h 590237"/>
              <a:gd name="connsiteX25" fmla="*/ 314136 w 737797"/>
              <a:gd name="connsiteY25" fmla="*/ 108047 h 590237"/>
              <a:gd name="connsiteX26" fmla="*/ 311325 w 737797"/>
              <a:gd name="connsiteY26" fmla="*/ 23025 h 590237"/>
              <a:gd name="connsiteX27" fmla="*/ 439913 w 737797"/>
              <a:gd name="connsiteY27" fmla="*/ 32862 h 590237"/>
              <a:gd name="connsiteX28" fmla="*/ 433589 w 737797"/>
              <a:gd name="connsiteY28" fmla="*/ 104534 h 590237"/>
              <a:gd name="connsiteX29" fmla="*/ 416724 w 737797"/>
              <a:gd name="connsiteY29" fmla="*/ 128424 h 590237"/>
              <a:gd name="connsiteX30" fmla="*/ 451858 w 737797"/>
              <a:gd name="connsiteY30" fmla="*/ 149504 h 590237"/>
              <a:gd name="connsiteX31" fmla="*/ 572013 w 737797"/>
              <a:gd name="connsiteY31" fmla="*/ 148802 h 590237"/>
              <a:gd name="connsiteX32" fmla="*/ 590985 w 737797"/>
              <a:gd name="connsiteY32" fmla="*/ 168476 h 590237"/>
              <a:gd name="connsiteX33" fmla="*/ 590283 w 737797"/>
              <a:gd name="connsiteY33" fmla="*/ 283713 h 590237"/>
              <a:gd name="connsiteX34" fmla="*/ 597309 w 737797"/>
              <a:gd name="connsiteY34" fmla="*/ 312522 h 590237"/>
              <a:gd name="connsiteX35" fmla="*/ 633145 w 737797"/>
              <a:gd name="connsiteY35" fmla="*/ 314630 h 590237"/>
              <a:gd name="connsiteX36" fmla="*/ 719573 w 737797"/>
              <a:gd name="connsiteY36" fmla="*/ 312522 h 590237"/>
              <a:gd name="connsiteX37" fmla="*/ 694980 w 737797"/>
              <a:gd name="connsiteY37" fmla="*/ 448136 h 590237"/>
              <a:gd name="connsiteX38" fmla="*/ 636659 w 737797"/>
              <a:gd name="connsiteY38" fmla="*/ 433380 h 590237"/>
              <a:gd name="connsiteX39" fmla="*/ 612768 w 737797"/>
              <a:gd name="connsiteY39" fmla="*/ 417219 h 590237"/>
              <a:gd name="connsiteX40" fmla="*/ 590283 w 737797"/>
              <a:gd name="connsiteY40" fmla="*/ 451650 h 590237"/>
              <a:gd name="connsiteX41" fmla="*/ 590985 w 737797"/>
              <a:gd name="connsiteY41" fmla="*/ 569697 h 590237"/>
              <a:gd name="connsiteX42" fmla="*/ 567797 w 737797"/>
              <a:gd name="connsiteY42" fmla="*/ 593588 h 590237"/>
              <a:gd name="connsiteX43" fmla="*/ 510179 w 737797"/>
              <a:gd name="connsiteY43" fmla="*/ 592182 h 590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737797" h="590237">
                <a:moveTo>
                  <a:pt x="510179" y="592182"/>
                </a:moveTo>
                <a:cubicBezTo>
                  <a:pt x="489802" y="592182"/>
                  <a:pt x="470127" y="592182"/>
                  <a:pt x="449750" y="592182"/>
                </a:cubicBezTo>
                <a:cubicBezTo>
                  <a:pt x="431481" y="592182"/>
                  <a:pt x="418833" y="583751"/>
                  <a:pt x="408293" y="569697"/>
                </a:cubicBezTo>
                <a:cubicBezTo>
                  <a:pt x="397753" y="555644"/>
                  <a:pt x="397753" y="543699"/>
                  <a:pt x="412509" y="532456"/>
                </a:cubicBezTo>
                <a:cubicBezTo>
                  <a:pt x="427264" y="521213"/>
                  <a:pt x="445534" y="509971"/>
                  <a:pt x="438507" y="486783"/>
                </a:cubicBezTo>
                <a:cubicBezTo>
                  <a:pt x="430778" y="460785"/>
                  <a:pt x="407590" y="445326"/>
                  <a:pt x="378781" y="443218"/>
                </a:cubicBezTo>
                <a:cubicBezTo>
                  <a:pt x="354188" y="441813"/>
                  <a:pt x="331702" y="444623"/>
                  <a:pt x="314838" y="465703"/>
                </a:cubicBezTo>
                <a:cubicBezTo>
                  <a:pt x="294461" y="490296"/>
                  <a:pt x="295164" y="504349"/>
                  <a:pt x="319757" y="526132"/>
                </a:cubicBezTo>
                <a:cubicBezTo>
                  <a:pt x="329594" y="534564"/>
                  <a:pt x="345053" y="540186"/>
                  <a:pt x="338729" y="558455"/>
                </a:cubicBezTo>
                <a:cubicBezTo>
                  <a:pt x="331702" y="576724"/>
                  <a:pt x="317649" y="590777"/>
                  <a:pt x="298677" y="591480"/>
                </a:cubicBezTo>
                <a:cubicBezTo>
                  <a:pt x="253004" y="593588"/>
                  <a:pt x="207331" y="591480"/>
                  <a:pt x="161658" y="592182"/>
                </a:cubicBezTo>
                <a:cubicBezTo>
                  <a:pt x="146199" y="592182"/>
                  <a:pt x="149712" y="581642"/>
                  <a:pt x="149712" y="573913"/>
                </a:cubicBezTo>
                <a:cubicBezTo>
                  <a:pt x="149712" y="535267"/>
                  <a:pt x="149712" y="497323"/>
                  <a:pt x="149712" y="458676"/>
                </a:cubicBezTo>
                <a:cubicBezTo>
                  <a:pt x="149712" y="447434"/>
                  <a:pt x="149712" y="436894"/>
                  <a:pt x="141983" y="427759"/>
                </a:cubicBezTo>
                <a:cubicBezTo>
                  <a:pt x="131443" y="415111"/>
                  <a:pt x="121606" y="407382"/>
                  <a:pt x="108255" y="426354"/>
                </a:cubicBezTo>
                <a:cubicBezTo>
                  <a:pt x="95607" y="443920"/>
                  <a:pt x="80149" y="459379"/>
                  <a:pt x="55555" y="450947"/>
                </a:cubicBezTo>
                <a:cubicBezTo>
                  <a:pt x="30259" y="442515"/>
                  <a:pt x="11288" y="426354"/>
                  <a:pt x="4261" y="398950"/>
                </a:cubicBezTo>
                <a:cubicBezTo>
                  <a:pt x="-6982" y="356087"/>
                  <a:pt x="4261" y="320954"/>
                  <a:pt x="35178" y="299172"/>
                </a:cubicBezTo>
                <a:cubicBezTo>
                  <a:pt x="61177" y="280902"/>
                  <a:pt x="80149" y="283713"/>
                  <a:pt x="102634" y="306901"/>
                </a:cubicBezTo>
                <a:cubicBezTo>
                  <a:pt x="109661" y="313928"/>
                  <a:pt x="111769" y="331494"/>
                  <a:pt x="128632" y="324468"/>
                </a:cubicBezTo>
                <a:cubicBezTo>
                  <a:pt x="143388" y="317441"/>
                  <a:pt x="149712" y="304793"/>
                  <a:pt x="149712" y="289334"/>
                </a:cubicBezTo>
                <a:cubicBezTo>
                  <a:pt x="149712" y="250688"/>
                  <a:pt x="151118" y="212744"/>
                  <a:pt x="149010" y="174097"/>
                </a:cubicBezTo>
                <a:cubicBezTo>
                  <a:pt x="148307" y="153720"/>
                  <a:pt x="153225" y="147396"/>
                  <a:pt x="174305" y="148802"/>
                </a:cubicBezTo>
                <a:cubicBezTo>
                  <a:pt x="211547" y="150910"/>
                  <a:pt x="249491" y="149504"/>
                  <a:pt x="286732" y="149504"/>
                </a:cubicBezTo>
                <a:cubicBezTo>
                  <a:pt x="295164" y="149504"/>
                  <a:pt x="302893" y="149504"/>
                  <a:pt x="310622" y="144586"/>
                </a:cubicBezTo>
                <a:cubicBezTo>
                  <a:pt x="330297" y="132640"/>
                  <a:pt x="331000" y="122803"/>
                  <a:pt x="314136" y="108047"/>
                </a:cubicBezTo>
                <a:cubicBezTo>
                  <a:pt x="281110" y="79941"/>
                  <a:pt x="280408" y="52537"/>
                  <a:pt x="311325" y="23025"/>
                </a:cubicBezTo>
                <a:cubicBezTo>
                  <a:pt x="346458" y="-11406"/>
                  <a:pt x="409698" y="-6487"/>
                  <a:pt x="439913" y="32862"/>
                </a:cubicBezTo>
                <a:cubicBezTo>
                  <a:pt x="460993" y="59563"/>
                  <a:pt x="458884" y="81346"/>
                  <a:pt x="433589" y="104534"/>
                </a:cubicBezTo>
                <a:cubicBezTo>
                  <a:pt x="426562" y="111560"/>
                  <a:pt x="410401" y="114371"/>
                  <a:pt x="416724" y="128424"/>
                </a:cubicBezTo>
                <a:cubicBezTo>
                  <a:pt x="423049" y="141775"/>
                  <a:pt x="434994" y="149504"/>
                  <a:pt x="451858" y="149504"/>
                </a:cubicBezTo>
                <a:cubicBezTo>
                  <a:pt x="491910" y="148802"/>
                  <a:pt x="531962" y="150207"/>
                  <a:pt x="572013" y="148802"/>
                </a:cubicBezTo>
                <a:cubicBezTo>
                  <a:pt x="588175" y="148099"/>
                  <a:pt x="591688" y="153720"/>
                  <a:pt x="590985" y="168476"/>
                </a:cubicBezTo>
                <a:cubicBezTo>
                  <a:pt x="589580" y="207123"/>
                  <a:pt x="590985" y="245067"/>
                  <a:pt x="590283" y="283713"/>
                </a:cubicBezTo>
                <a:cubicBezTo>
                  <a:pt x="590283" y="294253"/>
                  <a:pt x="590985" y="304090"/>
                  <a:pt x="597309" y="312522"/>
                </a:cubicBezTo>
                <a:cubicBezTo>
                  <a:pt x="607849" y="325873"/>
                  <a:pt x="617687" y="333602"/>
                  <a:pt x="633145" y="314630"/>
                </a:cubicBezTo>
                <a:cubicBezTo>
                  <a:pt x="661954" y="278794"/>
                  <a:pt x="687953" y="279497"/>
                  <a:pt x="719573" y="312522"/>
                </a:cubicBezTo>
                <a:cubicBezTo>
                  <a:pt x="756112" y="351872"/>
                  <a:pt x="742761" y="424948"/>
                  <a:pt x="694980" y="448136"/>
                </a:cubicBezTo>
                <a:cubicBezTo>
                  <a:pt x="671089" y="459379"/>
                  <a:pt x="653522" y="450947"/>
                  <a:pt x="636659" y="433380"/>
                </a:cubicBezTo>
                <a:cubicBezTo>
                  <a:pt x="630334" y="426354"/>
                  <a:pt x="627524" y="410895"/>
                  <a:pt x="612768" y="417219"/>
                </a:cubicBezTo>
                <a:cubicBezTo>
                  <a:pt x="598012" y="423543"/>
                  <a:pt x="590283" y="435488"/>
                  <a:pt x="590283" y="451650"/>
                </a:cubicBezTo>
                <a:cubicBezTo>
                  <a:pt x="590283" y="490999"/>
                  <a:pt x="588877" y="530348"/>
                  <a:pt x="590985" y="569697"/>
                </a:cubicBezTo>
                <a:cubicBezTo>
                  <a:pt x="591688" y="587967"/>
                  <a:pt x="587472" y="595696"/>
                  <a:pt x="567797" y="593588"/>
                </a:cubicBezTo>
                <a:cubicBezTo>
                  <a:pt x="548826" y="590777"/>
                  <a:pt x="529151" y="592182"/>
                  <a:pt x="510179" y="592182"/>
                </a:cubicBezTo>
                <a:close/>
              </a:path>
            </a:pathLst>
          </a:custGeom>
          <a:solidFill>
            <a:schemeClr val="accent3"/>
          </a:solidFill>
          <a:ln w="25400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99E07440-AFB1-402B-A374-9476FBA9AC8B}"/>
              </a:ext>
            </a:extLst>
          </p:cNvPr>
          <p:cNvSpPr/>
          <p:nvPr/>
        </p:nvSpPr>
        <p:spPr>
          <a:xfrm rot="10800000" flipV="1">
            <a:off x="6744749" y="3278817"/>
            <a:ext cx="1064923" cy="1419896"/>
          </a:xfrm>
          <a:custGeom>
            <a:avLst/>
            <a:gdLst>
              <a:gd name="connsiteX0" fmla="*/ 1580 w 442678"/>
              <a:gd name="connsiteY0" fmla="*/ 362575 h 590237"/>
              <a:gd name="connsiteX1" fmla="*/ 1580 w 442678"/>
              <a:gd name="connsiteY1" fmla="*/ 299335 h 590237"/>
              <a:gd name="connsiteX2" fmla="*/ 27579 w 442678"/>
              <a:gd name="connsiteY2" fmla="*/ 257175 h 590237"/>
              <a:gd name="connsiteX3" fmla="*/ 56388 w 442678"/>
              <a:gd name="connsiteY3" fmla="*/ 259986 h 590237"/>
              <a:gd name="connsiteX4" fmla="*/ 130871 w 442678"/>
              <a:gd name="connsiteY4" fmla="*/ 274039 h 590237"/>
              <a:gd name="connsiteX5" fmla="*/ 132979 w 442678"/>
              <a:gd name="connsiteY5" fmla="*/ 171450 h 590237"/>
              <a:gd name="connsiteX6" fmla="*/ 64820 w 442678"/>
              <a:gd name="connsiteY6" fmla="*/ 172855 h 590237"/>
              <a:gd name="connsiteX7" fmla="*/ 34606 w 442678"/>
              <a:gd name="connsiteY7" fmla="*/ 189719 h 590237"/>
              <a:gd name="connsiteX8" fmla="*/ 2986 w 442678"/>
              <a:gd name="connsiteY8" fmla="*/ 152478 h 590237"/>
              <a:gd name="connsiteX9" fmla="*/ 2283 w 442678"/>
              <a:gd name="connsiteY9" fmla="*/ 12648 h 590237"/>
              <a:gd name="connsiteX10" fmla="*/ 17742 w 442678"/>
              <a:gd name="connsiteY10" fmla="*/ 0 h 590237"/>
              <a:gd name="connsiteX11" fmla="*/ 146329 w 442678"/>
              <a:gd name="connsiteY11" fmla="*/ 0 h 590237"/>
              <a:gd name="connsiteX12" fmla="*/ 184976 w 442678"/>
              <a:gd name="connsiteY12" fmla="*/ 22485 h 590237"/>
              <a:gd name="connsiteX13" fmla="*/ 180760 w 442678"/>
              <a:gd name="connsiteY13" fmla="*/ 59726 h 590237"/>
              <a:gd name="connsiteX14" fmla="*/ 155464 w 442678"/>
              <a:gd name="connsiteY14" fmla="*/ 105400 h 590237"/>
              <a:gd name="connsiteX15" fmla="*/ 212380 w 442678"/>
              <a:gd name="connsiteY15" fmla="*/ 148262 h 590237"/>
              <a:gd name="connsiteX16" fmla="*/ 281241 w 442678"/>
              <a:gd name="connsiteY16" fmla="*/ 123669 h 590237"/>
              <a:gd name="connsiteX17" fmla="*/ 276322 w 442678"/>
              <a:gd name="connsiteY17" fmla="*/ 67456 h 590237"/>
              <a:gd name="connsiteX18" fmla="*/ 256648 w 442678"/>
              <a:gd name="connsiteY18" fmla="*/ 30917 h 590237"/>
              <a:gd name="connsiteX19" fmla="*/ 300915 w 442678"/>
              <a:gd name="connsiteY19" fmla="*/ 0 h 590237"/>
              <a:gd name="connsiteX20" fmla="*/ 429503 w 442678"/>
              <a:gd name="connsiteY20" fmla="*/ 0 h 590237"/>
              <a:gd name="connsiteX21" fmla="*/ 445664 w 442678"/>
              <a:gd name="connsiteY21" fmla="*/ 15459 h 590237"/>
              <a:gd name="connsiteX22" fmla="*/ 444961 w 442678"/>
              <a:gd name="connsiteY22" fmla="*/ 144046 h 590237"/>
              <a:gd name="connsiteX23" fmla="*/ 425287 w 442678"/>
              <a:gd name="connsiteY23" fmla="*/ 181990 h 590237"/>
              <a:gd name="connsiteX24" fmla="*/ 383830 w 442678"/>
              <a:gd name="connsiteY24" fmla="*/ 177774 h 590237"/>
              <a:gd name="connsiteX25" fmla="*/ 339562 w 442678"/>
              <a:gd name="connsiteY25" fmla="*/ 153884 h 590237"/>
              <a:gd name="connsiteX26" fmla="*/ 296699 w 442678"/>
              <a:gd name="connsiteY26" fmla="*/ 205881 h 590237"/>
              <a:gd name="connsiteX27" fmla="*/ 319887 w 442678"/>
              <a:gd name="connsiteY27" fmla="*/ 279660 h 590237"/>
              <a:gd name="connsiteX28" fmla="*/ 376100 w 442678"/>
              <a:gd name="connsiteY28" fmla="*/ 276147 h 590237"/>
              <a:gd name="connsiteX29" fmla="*/ 409126 w 442678"/>
              <a:gd name="connsiteY29" fmla="*/ 254364 h 590237"/>
              <a:gd name="connsiteX30" fmla="*/ 443556 w 442678"/>
              <a:gd name="connsiteY30" fmla="*/ 298632 h 590237"/>
              <a:gd name="connsiteX31" fmla="*/ 444259 w 442678"/>
              <a:gd name="connsiteY31" fmla="*/ 430030 h 590237"/>
              <a:gd name="connsiteX32" fmla="*/ 425989 w 442678"/>
              <a:gd name="connsiteY32" fmla="*/ 442678 h 590237"/>
              <a:gd name="connsiteX33" fmla="*/ 307942 w 442678"/>
              <a:gd name="connsiteY33" fmla="*/ 442678 h 590237"/>
              <a:gd name="connsiteX34" fmla="*/ 279835 w 442678"/>
              <a:gd name="connsiteY34" fmla="*/ 450408 h 590237"/>
              <a:gd name="connsiteX35" fmla="*/ 278430 w 442678"/>
              <a:gd name="connsiteY35" fmla="*/ 486244 h 590237"/>
              <a:gd name="connsiteX36" fmla="*/ 281241 w 442678"/>
              <a:gd name="connsiteY36" fmla="*/ 571266 h 590237"/>
              <a:gd name="connsiteX37" fmla="*/ 150545 w 442678"/>
              <a:gd name="connsiteY37" fmla="*/ 558618 h 590237"/>
              <a:gd name="connsiteX38" fmla="*/ 157572 w 442678"/>
              <a:gd name="connsiteY38" fmla="*/ 491162 h 590237"/>
              <a:gd name="connsiteX39" fmla="*/ 175139 w 442678"/>
              <a:gd name="connsiteY39" fmla="*/ 464461 h 590237"/>
              <a:gd name="connsiteX40" fmla="*/ 137195 w 442678"/>
              <a:gd name="connsiteY40" fmla="*/ 443381 h 590237"/>
              <a:gd name="connsiteX41" fmla="*/ 21958 w 442678"/>
              <a:gd name="connsiteY41" fmla="*/ 444084 h 590237"/>
              <a:gd name="connsiteX42" fmla="*/ 175 w 442678"/>
              <a:gd name="connsiteY42" fmla="*/ 423706 h 590237"/>
              <a:gd name="connsiteX43" fmla="*/ 1580 w 442678"/>
              <a:gd name="connsiteY43" fmla="*/ 362575 h 590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2678" h="590237">
                <a:moveTo>
                  <a:pt x="1580" y="362575"/>
                </a:moveTo>
                <a:cubicBezTo>
                  <a:pt x="1580" y="341495"/>
                  <a:pt x="2283" y="320415"/>
                  <a:pt x="1580" y="299335"/>
                </a:cubicBezTo>
                <a:cubicBezTo>
                  <a:pt x="878" y="279660"/>
                  <a:pt x="12823" y="267012"/>
                  <a:pt x="27579" y="257175"/>
                </a:cubicBezTo>
                <a:cubicBezTo>
                  <a:pt x="37416" y="250851"/>
                  <a:pt x="46551" y="250851"/>
                  <a:pt x="56388" y="259986"/>
                </a:cubicBezTo>
                <a:cubicBezTo>
                  <a:pt x="94332" y="297227"/>
                  <a:pt x="105575" y="298632"/>
                  <a:pt x="130871" y="274039"/>
                </a:cubicBezTo>
                <a:cubicBezTo>
                  <a:pt x="156869" y="248041"/>
                  <a:pt x="157572" y="198854"/>
                  <a:pt x="132979" y="171450"/>
                </a:cubicBezTo>
                <a:cubicBezTo>
                  <a:pt x="108385" y="144749"/>
                  <a:pt x="88711" y="144749"/>
                  <a:pt x="64820" y="172855"/>
                </a:cubicBezTo>
                <a:cubicBezTo>
                  <a:pt x="57091" y="181990"/>
                  <a:pt x="50767" y="196043"/>
                  <a:pt x="34606" y="189719"/>
                </a:cubicBezTo>
                <a:cubicBezTo>
                  <a:pt x="17742" y="183395"/>
                  <a:pt x="3689" y="170747"/>
                  <a:pt x="2986" y="152478"/>
                </a:cubicBezTo>
                <a:cubicBezTo>
                  <a:pt x="1580" y="106102"/>
                  <a:pt x="2283" y="59726"/>
                  <a:pt x="2283" y="12648"/>
                </a:cubicBezTo>
                <a:cubicBezTo>
                  <a:pt x="2283" y="703"/>
                  <a:pt x="8607" y="0"/>
                  <a:pt x="17742" y="0"/>
                </a:cubicBezTo>
                <a:cubicBezTo>
                  <a:pt x="60604" y="0"/>
                  <a:pt x="103467" y="0"/>
                  <a:pt x="146329" y="0"/>
                </a:cubicBezTo>
                <a:cubicBezTo>
                  <a:pt x="163193" y="0"/>
                  <a:pt x="175139" y="9135"/>
                  <a:pt x="184976" y="22485"/>
                </a:cubicBezTo>
                <a:cubicBezTo>
                  <a:pt x="195516" y="36539"/>
                  <a:pt x="195516" y="47781"/>
                  <a:pt x="180760" y="59726"/>
                </a:cubicBezTo>
                <a:cubicBezTo>
                  <a:pt x="166004" y="70969"/>
                  <a:pt x="147032" y="82212"/>
                  <a:pt x="155464" y="105400"/>
                </a:cubicBezTo>
                <a:cubicBezTo>
                  <a:pt x="165301" y="131398"/>
                  <a:pt x="183570" y="146857"/>
                  <a:pt x="212380" y="148262"/>
                </a:cubicBezTo>
                <a:cubicBezTo>
                  <a:pt x="239081" y="149668"/>
                  <a:pt x="262972" y="146857"/>
                  <a:pt x="281241" y="123669"/>
                </a:cubicBezTo>
                <a:cubicBezTo>
                  <a:pt x="298807" y="100481"/>
                  <a:pt x="298105" y="87131"/>
                  <a:pt x="276322" y="67456"/>
                </a:cubicBezTo>
                <a:cubicBezTo>
                  <a:pt x="265079" y="57619"/>
                  <a:pt x="246810" y="50592"/>
                  <a:pt x="256648" y="30917"/>
                </a:cubicBezTo>
                <a:cubicBezTo>
                  <a:pt x="265079" y="12648"/>
                  <a:pt x="279835" y="0"/>
                  <a:pt x="300915" y="0"/>
                </a:cubicBezTo>
                <a:cubicBezTo>
                  <a:pt x="343778" y="0"/>
                  <a:pt x="386640" y="0"/>
                  <a:pt x="429503" y="0"/>
                </a:cubicBezTo>
                <a:cubicBezTo>
                  <a:pt x="441448" y="0"/>
                  <a:pt x="445664" y="2811"/>
                  <a:pt x="445664" y="15459"/>
                </a:cubicBezTo>
                <a:cubicBezTo>
                  <a:pt x="444961" y="58321"/>
                  <a:pt x="445664" y="101184"/>
                  <a:pt x="444961" y="144046"/>
                </a:cubicBezTo>
                <a:cubicBezTo>
                  <a:pt x="444961" y="159505"/>
                  <a:pt x="437232" y="171450"/>
                  <a:pt x="425287" y="181990"/>
                </a:cubicBezTo>
                <a:cubicBezTo>
                  <a:pt x="409828" y="194638"/>
                  <a:pt x="397180" y="196043"/>
                  <a:pt x="383830" y="177774"/>
                </a:cubicBezTo>
                <a:cubicBezTo>
                  <a:pt x="373290" y="163018"/>
                  <a:pt x="361345" y="145452"/>
                  <a:pt x="339562" y="153884"/>
                </a:cubicBezTo>
                <a:cubicBezTo>
                  <a:pt x="316374" y="162315"/>
                  <a:pt x="299510" y="178477"/>
                  <a:pt x="296699" y="205881"/>
                </a:cubicBezTo>
                <a:cubicBezTo>
                  <a:pt x="293186" y="233987"/>
                  <a:pt x="295294" y="260688"/>
                  <a:pt x="319887" y="279660"/>
                </a:cubicBezTo>
                <a:cubicBezTo>
                  <a:pt x="343075" y="297930"/>
                  <a:pt x="355723" y="296524"/>
                  <a:pt x="376100" y="276147"/>
                </a:cubicBezTo>
                <a:cubicBezTo>
                  <a:pt x="385235" y="267012"/>
                  <a:pt x="390154" y="248041"/>
                  <a:pt x="409126" y="254364"/>
                </a:cubicBezTo>
                <a:cubicBezTo>
                  <a:pt x="429503" y="261391"/>
                  <a:pt x="442854" y="276850"/>
                  <a:pt x="443556" y="298632"/>
                </a:cubicBezTo>
                <a:cubicBezTo>
                  <a:pt x="444961" y="342197"/>
                  <a:pt x="443556" y="386465"/>
                  <a:pt x="444259" y="430030"/>
                </a:cubicBezTo>
                <a:cubicBezTo>
                  <a:pt x="444259" y="444786"/>
                  <a:pt x="435124" y="442678"/>
                  <a:pt x="425989" y="442678"/>
                </a:cubicBezTo>
                <a:cubicBezTo>
                  <a:pt x="386640" y="442678"/>
                  <a:pt x="347291" y="442678"/>
                  <a:pt x="307942" y="442678"/>
                </a:cubicBezTo>
                <a:cubicBezTo>
                  <a:pt x="297402" y="442678"/>
                  <a:pt x="288268" y="443381"/>
                  <a:pt x="279835" y="450408"/>
                </a:cubicBezTo>
                <a:cubicBezTo>
                  <a:pt x="265782" y="461650"/>
                  <a:pt x="259458" y="470785"/>
                  <a:pt x="278430" y="486244"/>
                </a:cubicBezTo>
                <a:cubicBezTo>
                  <a:pt x="312158" y="512945"/>
                  <a:pt x="312158" y="541051"/>
                  <a:pt x="281241" y="571266"/>
                </a:cubicBezTo>
                <a:cubicBezTo>
                  <a:pt x="245405" y="606399"/>
                  <a:pt x="180057" y="600075"/>
                  <a:pt x="150545" y="558618"/>
                </a:cubicBezTo>
                <a:cubicBezTo>
                  <a:pt x="132276" y="532619"/>
                  <a:pt x="134384" y="513647"/>
                  <a:pt x="157572" y="491162"/>
                </a:cubicBezTo>
                <a:cubicBezTo>
                  <a:pt x="165301" y="483433"/>
                  <a:pt x="182868" y="479920"/>
                  <a:pt x="175139" y="464461"/>
                </a:cubicBezTo>
                <a:cubicBezTo>
                  <a:pt x="168112" y="449705"/>
                  <a:pt x="154761" y="442678"/>
                  <a:pt x="137195" y="443381"/>
                </a:cubicBezTo>
                <a:cubicBezTo>
                  <a:pt x="98548" y="444084"/>
                  <a:pt x="60604" y="442678"/>
                  <a:pt x="21958" y="444084"/>
                </a:cubicBezTo>
                <a:cubicBezTo>
                  <a:pt x="5797" y="444786"/>
                  <a:pt x="-1230" y="441976"/>
                  <a:pt x="175" y="423706"/>
                </a:cubicBezTo>
                <a:cubicBezTo>
                  <a:pt x="2986" y="402627"/>
                  <a:pt x="1580" y="382249"/>
                  <a:pt x="1580" y="362575"/>
                </a:cubicBezTo>
                <a:close/>
              </a:path>
            </a:pathLst>
          </a:custGeom>
          <a:solidFill>
            <a:schemeClr val="accent4"/>
          </a:solidFill>
          <a:ln w="25400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5FB48C7-9C68-47C0-8DB6-68A116A59A79}"/>
              </a:ext>
            </a:extLst>
          </p:cNvPr>
          <p:cNvSpPr/>
          <p:nvPr/>
        </p:nvSpPr>
        <p:spPr>
          <a:xfrm>
            <a:off x="7449187" y="2901245"/>
            <a:ext cx="1774869" cy="1419896"/>
          </a:xfrm>
          <a:custGeom>
            <a:avLst/>
            <a:gdLst>
              <a:gd name="connsiteX0" fmla="*/ 510179 w 737797"/>
              <a:gd name="connsiteY0" fmla="*/ 592182 h 590237"/>
              <a:gd name="connsiteX1" fmla="*/ 449750 w 737797"/>
              <a:gd name="connsiteY1" fmla="*/ 592182 h 590237"/>
              <a:gd name="connsiteX2" fmla="*/ 408293 w 737797"/>
              <a:gd name="connsiteY2" fmla="*/ 569697 h 590237"/>
              <a:gd name="connsiteX3" fmla="*/ 412509 w 737797"/>
              <a:gd name="connsiteY3" fmla="*/ 532456 h 590237"/>
              <a:gd name="connsiteX4" fmla="*/ 438507 w 737797"/>
              <a:gd name="connsiteY4" fmla="*/ 486783 h 590237"/>
              <a:gd name="connsiteX5" fmla="*/ 378781 w 737797"/>
              <a:gd name="connsiteY5" fmla="*/ 443218 h 590237"/>
              <a:gd name="connsiteX6" fmla="*/ 314838 w 737797"/>
              <a:gd name="connsiteY6" fmla="*/ 465703 h 590237"/>
              <a:gd name="connsiteX7" fmla="*/ 319757 w 737797"/>
              <a:gd name="connsiteY7" fmla="*/ 526132 h 590237"/>
              <a:gd name="connsiteX8" fmla="*/ 338729 w 737797"/>
              <a:gd name="connsiteY8" fmla="*/ 558455 h 590237"/>
              <a:gd name="connsiteX9" fmla="*/ 298677 w 737797"/>
              <a:gd name="connsiteY9" fmla="*/ 591480 h 590237"/>
              <a:gd name="connsiteX10" fmla="*/ 161658 w 737797"/>
              <a:gd name="connsiteY10" fmla="*/ 592182 h 590237"/>
              <a:gd name="connsiteX11" fmla="*/ 149712 w 737797"/>
              <a:gd name="connsiteY11" fmla="*/ 573913 h 590237"/>
              <a:gd name="connsiteX12" fmla="*/ 149712 w 737797"/>
              <a:gd name="connsiteY12" fmla="*/ 458676 h 590237"/>
              <a:gd name="connsiteX13" fmla="*/ 141983 w 737797"/>
              <a:gd name="connsiteY13" fmla="*/ 427759 h 590237"/>
              <a:gd name="connsiteX14" fmla="*/ 108255 w 737797"/>
              <a:gd name="connsiteY14" fmla="*/ 426354 h 590237"/>
              <a:gd name="connsiteX15" fmla="*/ 55555 w 737797"/>
              <a:gd name="connsiteY15" fmla="*/ 450947 h 590237"/>
              <a:gd name="connsiteX16" fmla="*/ 4261 w 737797"/>
              <a:gd name="connsiteY16" fmla="*/ 398950 h 590237"/>
              <a:gd name="connsiteX17" fmla="*/ 35178 w 737797"/>
              <a:gd name="connsiteY17" fmla="*/ 299172 h 590237"/>
              <a:gd name="connsiteX18" fmla="*/ 102634 w 737797"/>
              <a:gd name="connsiteY18" fmla="*/ 306901 h 590237"/>
              <a:gd name="connsiteX19" fmla="*/ 128632 w 737797"/>
              <a:gd name="connsiteY19" fmla="*/ 324468 h 590237"/>
              <a:gd name="connsiteX20" fmla="*/ 149712 w 737797"/>
              <a:gd name="connsiteY20" fmla="*/ 289334 h 590237"/>
              <a:gd name="connsiteX21" fmla="*/ 149010 w 737797"/>
              <a:gd name="connsiteY21" fmla="*/ 174097 h 590237"/>
              <a:gd name="connsiteX22" fmla="*/ 174305 w 737797"/>
              <a:gd name="connsiteY22" fmla="*/ 148802 h 590237"/>
              <a:gd name="connsiteX23" fmla="*/ 286732 w 737797"/>
              <a:gd name="connsiteY23" fmla="*/ 149504 h 590237"/>
              <a:gd name="connsiteX24" fmla="*/ 310622 w 737797"/>
              <a:gd name="connsiteY24" fmla="*/ 144586 h 590237"/>
              <a:gd name="connsiteX25" fmla="*/ 314136 w 737797"/>
              <a:gd name="connsiteY25" fmla="*/ 108047 h 590237"/>
              <a:gd name="connsiteX26" fmla="*/ 311325 w 737797"/>
              <a:gd name="connsiteY26" fmla="*/ 23025 h 590237"/>
              <a:gd name="connsiteX27" fmla="*/ 439913 w 737797"/>
              <a:gd name="connsiteY27" fmla="*/ 32862 h 590237"/>
              <a:gd name="connsiteX28" fmla="*/ 433589 w 737797"/>
              <a:gd name="connsiteY28" fmla="*/ 104534 h 590237"/>
              <a:gd name="connsiteX29" fmla="*/ 416724 w 737797"/>
              <a:gd name="connsiteY29" fmla="*/ 128424 h 590237"/>
              <a:gd name="connsiteX30" fmla="*/ 451858 w 737797"/>
              <a:gd name="connsiteY30" fmla="*/ 149504 h 590237"/>
              <a:gd name="connsiteX31" fmla="*/ 572013 w 737797"/>
              <a:gd name="connsiteY31" fmla="*/ 148802 h 590237"/>
              <a:gd name="connsiteX32" fmla="*/ 590985 w 737797"/>
              <a:gd name="connsiteY32" fmla="*/ 168476 h 590237"/>
              <a:gd name="connsiteX33" fmla="*/ 590283 w 737797"/>
              <a:gd name="connsiteY33" fmla="*/ 283713 h 590237"/>
              <a:gd name="connsiteX34" fmla="*/ 597309 w 737797"/>
              <a:gd name="connsiteY34" fmla="*/ 312522 h 590237"/>
              <a:gd name="connsiteX35" fmla="*/ 633145 w 737797"/>
              <a:gd name="connsiteY35" fmla="*/ 314630 h 590237"/>
              <a:gd name="connsiteX36" fmla="*/ 719573 w 737797"/>
              <a:gd name="connsiteY36" fmla="*/ 312522 h 590237"/>
              <a:gd name="connsiteX37" fmla="*/ 694980 w 737797"/>
              <a:gd name="connsiteY37" fmla="*/ 448136 h 590237"/>
              <a:gd name="connsiteX38" fmla="*/ 636659 w 737797"/>
              <a:gd name="connsiteY38" fmla="*/ 433380 h 590237"/>
              <a:gd name="connsiteX39" fmla="*/ 612768 w 737797"/>
              <a:gd name="connsiteY39" fmla="*/ 417219 h 590237"/>
              <a:gd name="connsiteX40" fmla="*/ 590283 w 737797"/>
              <a:gd name="connsiteY40" fmla="*/ 451650 h 590237"/>
              <a:gd name="connsiteX41" fmla="*/ 590985 w 737797"/>
              <a:gd name="connsiteY41" fmla="*/ 569697 h 590237"/>
              <a:gd name="connsiteX42" fmla="*/ 567797 w 737797"/>
              <a:gd name="connsiteY42" fmla="*/ 593588 h 590237"/>
              <a:gd name="connsiteX43" fmla="*/ 510179 w 737797"/>
              <a:gd name="connsiteY43" fmla="*/ 592182 h 590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737797" h="590237">
                <a:moveTo>
                  <a:pt x="510179" y="592182"/>
                </a:moveTo>
                <a:cubicBezTo>
                  <a:pt x="489802" y="592182"/>
                  <a:pt x="470127" y="592182"/>
                  <a:pt x="449750" y="592182"/>
                </a:cubicBezTo>
                <a:cubicBezTo>
                  <a:pt x="431481" y="592182"/>
                  <a:pt x="418833" y="583751"/>
                  <a:pt x="408293" y="569697"/>
                </a:cubicBezTo>
                <a:cubicBezTo>
                  <a:pt x="397753" y="555644"/>
                  <a:pt x="397753" y="543699"/>
                  <a:pt x="412509" y="532456"/>
                </a:cubicBezTo>
                <a:cubicBezTo>
                  <a:pt x="427264" y="521213"/>
                  <a:pt x="445534" y="509971"/>
                  <a:pt x="438507" y="486783"/>
                </a:cubicBezTo>
                <a:cubicBezTo>
                  <a:pt x="430778" y="460785"/>
                  <a:pt x="407590" y="445326"/>
                  <a:pt x="378781" y="443218"/>
                </a:cubicBezTo>
                <a:cubicBezTo>
                  <a:pt x="354188" y="441813"/>
                  <a:pt x="331702" y="444623"/>
                  <a:pt x="314838" y="465703"/>
                </a:cubicBezTo>
                <a:cubicBezTo>
                  <a:pt x="294461" y="490296"/>
                  <a:pt x="295164" y="504349"/>
                  <a:pt x="319757" y="526132"/>
                </a:cubicBezTo>
                <a:cubicBezTo>
                  <a:pt x="329594" y="534564"/>
                  <a:pt x="345053" y="540186"/>
                  <a:pt x="338729" y="558455"/>
                </a:cubicBezTo>
                <a:cubicBezTo>
                  <a:pt x="331702" y="576724"/>
                  <a:pt x="317649" y="590777"/>
                  <a:pt x="298677" y="591480"/>
                </a:cubicBezTo>
                <a:cubicBezTo>
                  <a:pt x="253004" y="593588"/>
                  <a:pt x="207331" y="591480"/>
                  <a:pt x="161658" y="592182"/>
                </a:cubicBezTo>
                <a:cubicBezTo>
                  <a:pt x="146199" y="592182"/>
                  <a:pt x="149712" y="581642"/>
                  <a:pt x="149712" y="573913"/>
                </a:cubicBezTo>
                <a:cubicBezTo>
                  <a:pt x="149712" y="535267"/>
                  <a:pt x="149712" y="497323"/>
                  <a:pt x="149712" y="458676"/>
                </a:cubicBezTo>
                <a:cubicBezTo>
                  <a:pt x="149712" y="447434"/>
                  <a:pt x="149712" y="436894"/>
                  <a:pt x="141983" y="427759"/>
                </a:cubicBezTo>
                <a:cubicBezTo>
                  <a:pt x="131443" y="415111"/>
                  <a:pt x="121606" y="407382"/>
                  <a:pt x="108255" y="426354"/>
                </a:cubicBezTo>
                <a:cubicBezTo>
                  <a:pt x="95607" y="443920"/>
                  <a:pt x="80149" y="459379"/>
                  <a:pt x="55555" y="450947"/>
                </a:cubicBezTo>
                <a:cubicBezTo>
                  <a:pt x="30259" y="442515"/>
                  <a:pt x="11288" y="426354"/>
                  <a:pt x="4261" y="398950"/>
                </a:cubicBezTo>
                <a:cubicBezTo>
                  <a:pt x="-6982" y="356087"/>
                  <a:pt x="4261" y="320954"/>
                  <a:pt x="35178" y="299172"/>
                </a:cubicBezTo>
                <a:cubicBezTo>
                  <a:pt x="61177" y="280902"/>
                  <a:pt x="80149" y="283713"/>
                  <a:pt x="102634" y="306901"/>
                </a:cubicBezTo>
                <a:cubicBezTo>
                  <a:pt x="109661" y="313928"/>
                  <a:pt x="111769" y="331494"/>
                  <a:pt x="128632" y="324468"/>
                </a:cubicBezTo>
                <a:cubicBezTo>
                  <a:pt x="143388" y="317441"/>
                  <a:pt x="149712" y="304793"/>
                  <a:pt x="149712" y="289334"/>
                </a:cubicBezTo>
                <a:cubicBezTo>
                  <a:pt x="149712" y="250688"/>
                  <a:pt x="151118" y="212744"/>
                  <a:pt x="149010" y="174097"/>
                </a:cubicBezTo>
                <a:cubicBezTo>
                  <a:pt x="148307" y="153720"/>
                  <a:pt x="153225" y="147396"/>
                  <a:pt x="174305" y="148802"/>
                </a:cubicBezTo>
                <a:cubicBezTo>
                  <a:pt x="211547" y="150910"/>
                  <a:pt x="249491" y="149504"/>
                  <a:pt x="286732" y="149504"/>
                </a:cubicBezTo>
                <a:cubicBezTo>
                  <a:pt x="295164" y="149504"/>
                  <a:pt x="302893" y="149504"/>
                  <a:pt x="310622" y="144586"/>
                </a:cubicBezTo>
                <a:cubicBezTo>
                  <a:pt x="330297" y="132640"/>
                  <a:pt x="331000" y="122803"/>
                  <a:pt x="314136" y="108047"/>
                </a:cubicBezTo>
                <a:cubicBezTo>
                  <a:pt x="281110" y="79941"/>
                  <a:pt x="280408" y="52537"/>
                  <a:pt x="311325" y="23025"/>
                </a:cubicBezTo>
                <a:cubicBezTo>
                  <a:pt x="346458" y="-11406"/>
                  <a:pt x="409698" y="-6487"/>
                  <a:pt x="439913" y="32862"/>
                </a:cubicBezTo>
                <a:cubicBezTo>
                  <a:pt x="460993" y="59563"/>
                  <a:pt x="458884" y="81346"/>
                  <a:pt x="433589" y="104534"/>
                </a:cubicBezTo>
                <a:cubicBezTo>
                  <a:pt x="426562" y="111560"/>
                  <a:pt x="410401" y="114371"/>
                  <a:pt x="416724" y="128424"/>
                </a:cubicBezTo>
                <a:cubicBezTo>
                  <a:pt x="423049" y="141775"/>
                  <a:pt x="434994" y="149504"/>
                  <a:pt x="451858" y="149504"/>
                </a:cubicBezTo>
                <a:cubicBezTo>
                  <a:pt x="491910" y="148802"/>
                  <a:pt x="531962" y="150207"/>
                  <a:pt x="572013" y="148802"/>
                </a:cubicBezTo>
                <a:cubicBezTo>
                  <a:pt x="588175" y="148099"/>
                  <a:pt x="591688" y="153720"/>
                  <a:pt x="590985" y="168476"/>
                </a:cubicBezTo>
                <a:cubicBezTo>
                  <a:pt x="589580" y="207123"/>
                  <a:pt x="590985" y="245067"/>
                  <a:pt x="590283" y="283713"/>
                </a:cubicBezTo>
                <a:cubicBezTo>
                  <a:pt x="590283" y="294253"/>
                  <a:pt x="590985" y="304090"/>
                  <a:pt x="597309" y="312522"/>
                </a:cubicBezTo>
                <a:cubicBezTo>
                  <a:pt x="607849" y="325873"/>
                  <a:pt x="617687" y="333602"/>
                  <a:pt x="633145" y="314630"/>
                </a:cubicBezTo>
                <a:cubicBezTo>
                  <a:pt x="661954" y="278794"/>
                  <a:pt x="687953" y="279497"/>
                  <a:pt x="719573" y="312522"/>
                </a:cubicBezTo>
                <a:cubicBezTo>
                  <a:pt x="756112" y="351872"/>
                  <a:pt x="742761" y="424948"/>
                  <a:pt x="694980" y="448136"/>
                </a:cubicBezTo>
                <a:cubicBezTo>
                  <a:pt x="671089" y="459379"/>
                  <a:pt x="653522" y="450947"/>
                  <a:pt x="636659" y="433380"/>
                </a:cubicBezTo>
                <a:cubicBezTo>
                  <a:pt x="630334" y="426354"/>
                  <a:pt x="627524" y="410895"/>
                  <a:pt x="612768" y="417219"/>
                </a:cubicBezTo>
                <a:cubicBezTo>
                  <a:pt x="598012" y="423543"/>
                  <a:pt x="590283" y="435488"/>
                  <a:pt x="590283" y="451650"/>
                </a:cubicBezTo>
                <a:cubicBezTo>
                  <a:pt x="590283" y="490999"/>
                  <a:pt x="588877" y="530348"/>
                  <a:pt x="590985" y="569697"/>
                </a:cubicBezTo>
                <a:cubicBezTo>
                  <a:pt x="591688" y="587967"/>
                  <a:pt x="587472" y="595696"/>
                  <a:pt x="567797" y="593588"/>
                </a:cubicBezTo>
                <a:cubicBezTo>
                  <a:pt x="548826" y="590777"/>
                  <a:pt x="529151" y="592182"/>
                  <a:pt x="510179" y="592182"/>
                </a:cubicBezTo>
                <a:close/>
              </a:path>
            </a:pathLst>
          </a:custGeom>
          <a:solidFill>
            <a:schemeClr val="accent5"/>
          </a:solidFill>
          <a:ln w="25400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3" name="Elbow Connector 14">
            <a:extLst>
              <a:ext uri="{FF2B5EF4-FFF2-40B4-BE49-F238E27FC236}">
                <a16:creationId xmlns:a16="http://schemas.microsoft.com/office/drawing/2014/main" id="{1ADF520C-8261-474A-A01A-940817AC88AB}"/>
              </a:ext>
            </a:extLst>
          </p:cNvPr>
          <p:cNvCxnSpPr>
            <a:cxnSpLocks/>
          </p:cNvCxnSpPr>
          <p:nvPr/>
        </p:nvCxnSpPr>
        <p:spPr>
          <a:xfrm flipV="1">
            <a:off x="1370417" y="4946524"/>
            <a:ext cx="1529081" cy="520902"/>
          </a:xfrm>
          <a:prstGeom prst="bentConnector3">
            <a:avLst>
              <a:gd name="adj1" fmla="val -21013"/>
            </a:avLst>
          </a:prstGeom>
          <a:ln w="25400">
            <a:solidFill>
              <a:schemeClr val="accent1">
                <a:alpha val="7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A40BEA3-354E-47F1-858E-AC97BEEAE8D4}"/>
              </a:ext>
            </a:extLst>
          </p:cNvPr>
          <p:cNvGrpSpPr/>
          <p:nvPr/>
        </p:nvGrpSpPr>
        <p:grpSpPr>
          <a:xfrm>
            <a:off x="1469604" y="5127930"/>
            <a:ext cx="2507815" cy="497987"/>
            <a:chOff x="1419255" y="3676776"/>
            <a:chExt cx="2082500" cy="654330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49C3BDD-659C-46AE-A6E9-D7B283F5B862}"/>
                </a:ext>
              </a:extLst>
            </p:cNvPr>
            <p:cNvSpPr txBox="1"/>
            <p:nvPr/>
          </p:nvSpPr>
          <p:spPr>
            <a:xfrm>
              <a:off x="1462967" y="3676776"/>
              <a:ext cx="2038788" cy="461665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ko-KR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itchFamily="34" charset="0"/>
                  <a:cs typeface="Calibri" pitchFamily="34" charset="0"/>
                </a:rPr>
                <a:t>Devops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itchFamily="34" charset="0"/>
                  <a:cs typeface="Calibri" pitchFamily="34" charset="0"/>
                </a:rPr>
                <a:t> and CI/CD best Practices 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4C6F4E4-6D0D-4B70-A06B-9B42EF9D5B5A}"/>
                </a:ext>
              </a:extLst>
            </p:cNvPr>
            <p:cNvSpPr txBox="1"/>
            <p:nvPr/>
          </p:nvSpPr>
          <p:spPr>
            <a:xfrm>
              <a:off x="1419255" y="4054107"/>
              <a:ext cx="2044715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6357DA9-19D4-4C6D-8893-570936FB8348}"/>
              </a:ext>
            </a:extLst>
          </p:cNvPr>
          <p:cNvGrpSpPr/>
          <p:nvPr/>
        </p:nvGrpSpPr>
        <p:grpSpPr>
          <a:xfrm>
            <a:off x="5010112" y="5313538"/>
            <a:ext cx="2045528" cy="542066"/>
            <a:chOff x="1418442" y="3789040"/>
            <a:chExt cx="2045528" cy="542066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111D17D-DF26-4136-B902-5B8F94F3BD04}"/>
                </a:ext>
              </a:extLst>
            </p:cNvPr>
            <p:cNvSpPr txBox="1"/>
            <p:nvPr/>
          </p:nvSpPr>
          <p:spPr>
            <a:xfrm>
              <a:off x="1418442" y="3789040"/>
              <a:ext cx="2038788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itchFamily="34" charset="0"/>
                  <a:cs typeface="Calibri" pitchFamily="34" charset="0"/>
                </a:rPr>
                <a:t>Big Data Handling 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2658D43-7D26-42F2-868D-345B3544743B}"/>
                </a:ext>
              </a:extLst>
            </p:cNvPr>
            <p:cNvSpPr txBox="1"/>
            <p:nvPr/>
          </p:nvSpPr>
          <p:spPr>
            <a:xfrm>
              <a:off x="1419255" y="4054107"/>
              <a:ext cx="2044715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4CA119EC-7441-4652-B307-04843BD04658}"/>
              </a:ext>
            </a:extLst>
          </p:cNvPr>
          <p:cNvSpPr txBox="1"/>
          <p:nvPr/>
        </p:nvSpPr>
        <p:spPr>
          <a:xfrm>
            <a:off x="9049645" y="4913787"/>
            <a:ext cx="2038788" cy="4616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Data Visualization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23" name="Elbow Connector 30">
            <a:extLst>
              <a:ext uri="{FF2B5EF4-FFF2-40B4-BE49-F238E27FC236}">
                <a16:creationId xmlns:a16="http://schemas.microsoft.com/office/drawing/2014/main" id="{2379F85C-BBD7-4D76-9E5B-2FB8FD6296BD}"/>
              </a:ext>
            </a:extLst>
          </p:cNvPr>
          <p:cNvCxnSpPr>
            <a:cxnSpLocks/>
          </p:cNvCxnSpPr>
          <p:nvPr/>
        </p:nvCxnSpPr>
        <p:spPr>
          <a:xfrm flipV="1">
            <a:off x="4815954" y="4908980"/>
            <a:ext cx="1431262" cy="558446"/>
          </a:xfrm>
          <a:prstGeom prst="bentConnector3">
            <a:avLst>
              <a:gd name="adj1" fmla="val -15731"/>
            </a:avLst>
          </a:prstGeom>
          <a:ln w="25400">
            <a:solidFill>
              <a:schemeClr val="accent3">
                <a:alpha val="7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33">
            <a:extLst>
              <a:ext uri="{FF2B5EF4-FFF2-40B4-BE49-F238E27FC236}">
                <a16:creationId xmlns:a16="http://schemas.microsoft.com/office/drawing/2014/main" id="{B758394B-CB2A-47B2-B99E-7D11B7D9A8A7}"/>
              </a:ext>
            </a:extLst>
          </p:cNvPr>
          <p:cNvCxnSpPr>
            <a:cxnSpLocks/>
          </p:cNvCxnSpPr>
          <p:nvPr/>
        </p:nvCxnSpPr>
        <p:spPr>
          <a:xfrm rot="10800000">
            <a:off x="8538846" y="4623719"/>
            <a:ext cx="2038788" cy="520900"/>
          </a:xfrm>
          <a:prstGeom prst="bentConnector3">
            <a:avLst>
              <a:gd name="adj1" fmla="val -19611"/>
            </a:avLst>
          </a:prstGeom>
          <a:ln w="25400">
            <a:solidFill>
              <a:schemeClr val="accent5">
                <a:alpha val="7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9C132628-1B87-451C-BB7B-D89EBEBF31CE}"/>
              </a:ext>
            </a:extLst>
          </p:cNvPr>
          <p:cNvGrpSpPr/>
          <p:nvPr/>
        </p:nvGrpSpPr>
        <p:grpSpPr>
          <a:xfrm>
            <a:off x="2416222" y="1644629"/>
            <a:ext cx="2045528" cy="542066"/>
            <a:chOff x="1418442" y="3789040"/>
            <a:chExt cx="2045528" cy="542066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33F21C9-B5BC-4095-A853-F20F24E4EF2D}"/>
                </a:ext>
              </a:extLst>
            </p:cNvPr>
            <p:cNvSpPr txBox="1"/>
            <p:nvPr/>
          </p:nvSpPr>
          <p:spPr>
            <a:xfrm>
              <a:off x="1418442" y="3789040"/>
              <a:ext cx="2038788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itchFamily="34" charset="0"/>
                  <a:cs typeface="Calibri" pitchFamily="34" charset="0"/>
                </a:rPr>
                <a:t>Cybersecurity best practices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DC5DDF2-DF42-4FC4-9B7E-D391F716EDE8}"/>
                </a:ext>
              </a:extLst>
            </p:cNvPr>
            <p:cNvSpPr txBox="1"/>
            <p:nvPr/>
          </p:nvSpPr>
          <p:spPr>
            <a:xfrm>
              <a:off x="1419255" y="4054107"/>
              <a:ext cx="2044715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cxnSp>
        <p:nvCxnSpPr>
          <p:cNvPr id="28" name="Elbow Connector 43">
            <a:extLst>
              <a:ext uri="{FF2B5EF4-FFF2-40B4-BE49-F238E27FC236}">
                <a16:creationId xmlns:a16="http://schemas.microsoft.com/office/drawing/2014/main" id="{2085084D-9491-4B46-871F-18ECA41711FA}"/>
              </a:ext>
            </a:extLst>
          </p:cNvPr>
          <p:cNvCxnSpPr/>
          <p:nvPr/>
        </p:nvCxnSpPr>
        <p:spPr>
          <a:xfrm>
            <a:off x="2228690" y="1798518"/>
            <a:ext cx="2542346" cy="854225"/>
          </a:xfrm>
          <a:prstGeom prst="bentConnector3">
            <a:avLst>
              <a:gd name="adj1" fmla="val -6919"/>
            </a:avLst>
          </a:prstGeom>
          <a:ln w="25400">
            <a:solidFill>
              <a:schemeClr val="accent2">
                <a:alpha val="7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61ECE028-58E4-4E68-A7C4-C6004DA2C01C}"/>
              </a:ext>
            </a:extLst>
          </p:cNvPr>
          <p:cNvGrpSpPr/>
          <p:nvPr/>
        </p:nvGrpSpPr>
        <p:grpSpPr>
          <a:xfrm>
            <a:off x="8126455" y="1588434"/>
            <a:ext cx="3136389" cy="525876"/>
            <a:chOff x="1419255" y="3805230"/>
            <a:chExt cx="3136389" cy="525876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E02B60F-59E8-4C04-87D4-80001D210DA9}"/>
                </a:ext>
              </a:extLst>
            </p:cNvPr>
            <p:cNvSpPr txBox="1"/>
            <p:nvPr/>
          </p:nvSpPr>
          <p:spPr>
            <a:xfrm>
              <a:off x="2516856" y="3805230"/>
              <a:ext cx="2038788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itchFamily="34" charset="0"/>
                  <a:cs typeface="Calibri" pitchFamily="34" charset="0"/>
                </a:rPr>
                <a:t>Automation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DDC783D-AC40-4A04-AC28-1A021DD8D256}"/>
                </a:ext>
              </a:extLst>
            </p:cNvPr>
            <p:cNvSpPr txBox="1"/>
            <p:nvPr/>
          </p:nvSpPr>
          <p:spPr>
            <a:xfrm>
              <a:off x="1419255" y="4054107"/>
              <a:ext cx="2044715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cxnSp>
        <p:nvCxnSpPr>
          <p:cNvPr id="32" name="Elbow Connector 55">
            <a:extLst>
              <a:ext uri="{FF2B5EF4-FFF2-40B4-BE49-F238E27FC236}">
                <a16:creationId xmlns:a16="http://schemas.microsoft.com/office/drawing/2014/main" id="{67A69DF5-F536-4184-9694-E80F89841402}"/>
              </a:ext>
            </a:extLst>
          </p:cNvPr>
          <p:cNvCxnSpPr/>
          <p:nvPr/>
        </p:nvCxnSpPr>
        <p:spPr>
          <a:xfrm flipV="1">
            <a:off x="7509998" y="1726133"/>
            <a:ext cx="2755744" cy="926235"/>
          </a:xfrm>
          <a:prstGeom prst="bentConnector3">
            <a:avLst>
              <a:gd name="adj1" fmla="val 117007"/>
            </a:avLst>
          </a:prstGeom>
          <a:ln w="25400">
            <a:solidFill>
              <a:schemeClr val="accent4">
                <a:alpha val="7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A hexagon with a yellow key and a green circle&#10;&#10;Description automatically generated">
            <a:extLst>
              <a:ext uri="{FF2B5EF4-FFF2-40B4-BE49-F238E27FC236}">
                <a16:creationId xmlns:a16="http://schemas.microsoft.com/office/drawing/2014/main" id="{37C1AB01-A8D2-CD20-707C-4614652662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7686" y="1880231"/>
            <a:ext cx="713178" cy="772137"/>
          </a:xfrm>
          <a:prstGeom prst="rect">
            <a:avLst/>
          </a:prstGeom>
        </p:spPr>
      </p:pic>
      <p:pic>
        <p:nvPicPr>
          <p:cNvPr id="36" name="Picture 35" descr="A logo of a cat&#10;&#10;Description automatically generated">
            <a:extLst>
              <a:ext uri="{FF2B5EF4-FFF2-40B4-BE49-F238E27FC236}">
                <a16:creationId xmlns:a16="http://schemas.microsoft.com/office/drawing/2014/main" id="{A8E87AAA-BDB8-A46C-B7F8-0A2023E720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2489" y="5452037"/>
            <a:ext cx="1774869" cy="993927"/>
          </a:xfrm>
          <a:prstGeom prst="rect">
            <a:avLst/>
          </a:prstGeom>
        </p:spPr>
      </p:pic>
      <p:pic>
        <p:nvPicPr>
          <p:cNvPr id="38" name="Picture 37" descr="A blue factory logo&#10;&#10;Description automatically generated">
            <a:extLst>
              <a:ext uri="{FF2B5EF4-FFF2-40B4-BE49-F238E27FC236}">
                <a16:creationId xmlns:a16="http://schemas.microsoft.com/office/drawing/2014/main" id="{446EFAEC-7213-45E8-99A0-75B3C7EBEB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985" y="5701716"/>
            <a:ext cx="1118672" cy="839650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E7B553F-E42B-364F-4587-227B573BE52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4166" y="5707370"/>
            <a:ext cx="1506099" cy="748313"/>
          </a:xfrm>
          <a:prstGeom prst="rect">
            <a:avLst/>
          </a:prstGeom>
        </p:spPr>
      </p:pic>
      <p:pic>
        <p:nvPicPr>
          <p:cNvPr id="42" name="Picture 41" descr="A logo with blue circles and a hexagon&#10;&#10;Description automatically generated">
            <a:extLst>
              <a:ext uri="{FF2B5EF4-FFF2-40B4-BE49-F238E27FC236}">
                <a16:creationId xmlns:a16="http://schemas.microsoft.com/office/drawing/2014/main" id="{F99396AF-C44B-3C9C-0772-62B6F7DD787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2369" y="5349981"/>
            <a:ext cx="2129214" cy="1198038"/>
          </a:xfrm>
          <a:prstGeom prst="rect">
            <a:avLst/>
          </a:prstGeom>
        </p:spPr>
      </p:pic>
      <p:pic>
        <p:nvPicPr>
          <p:cNvPr id="46" name="Picture 45" descr="A logo with text on it&#10;&#10;Description automatically generated">
            <a:extLst>
              <a:ext uri="{FF2B5EF4-FFF2-40B4-BE49-F238E27FC236}">
                <a16:creationId xmlns:a16="http://schemas.microsoft.com/office/drawing/2014/main" id="{C6C15987-835B-020C-7C54-227AE794FCE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6255" y="1785423"/>
            <a:ext cx="1516117" cy="852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906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5596B00-0CE2-44C6-9AC5-0B5BC6F6C4D9}"/>
              </a:ext>
            </a:extLst>
          </p:cNvPr>
          <p:cNvGrpSpPr/>
          <p:nvPr/>
        </p:nvGrpSpPr>
        <p:grpSpPr>
          <a:xfrm>
            <a:off x="3468549" y="2276475"/>
            <a:ext cx="5269188" cy="3419474"/>
            <a:chOff x="4655870" y="2637505"/>
            <a:chExt cx="2716484" cy="1217603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5DF549E6-5337-42BD-9C5E-4FF911D21EC1}"/>
                </a:ext>
              </a:extLst>
            </p:cNvPr>
            <p:cNvGrpSpPr/>
            <p:nvPr/>
          </p:nvGrpSpPr>
          <p:grpSpPr>
            <a:xfrm>
              <a:off x="6233054" y="2743150"/>
              <a:ext cx="1139300" cy="952543"/>
              <a:chOff x="5133714" y="3583707"/>
              <a:chExt cx="474339" cy="396585"/>
            </a:xfrm>
          </p:grpSpPr>
          <p:cxnSp>
            <p:nvCxnSpPr>
              <p:cNvPr id="12" name="Connector: Elbow 11">
                <a:extLst>
                  <a:ext uri="{FF2B5EF4-FFF2-40B4-BE49-F238E27FC236}">
                    <a16:creationId xmlns:a16="http://schemas.microsoft.com/office/drawing/2014/main" id="{99FF6450-5DCF-4EA4-9ECD-5DECDA3BADBD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5223467" y="3590067"/>
                <a:ext cx="291134" cy="278415"/>
              </a:xfrm>
              <a:prstGeom prst="bentConnector3">
                <a:avLst>
                  <a:gd name="adj1" fmla="val 98706"/>
                </a:avLst>
              </a:prstGeom>
              <a:ln w="38100">
                <a:solidFill>
                  <a:schemeClr val="bg1"/>
                </a:solidFill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Connector: Elbow 12">
                <a:extLst>
                  <a:ext uri="{FF2B5EF4-FFF2-40B4-BE49-F238E27FC236}">
                    <a16:creationId xmlns:a16="http://schemas.microsoft.com/office/drawing/2014/main" id="{637BD6F9-CEA8-471A-B6D6-3D7D3748ACC4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5172591" y="3544830"/>
                <a:ext cx="396585" cy="474339"/>
              </a:xfrm>
              <a:prstGeom prst="bentConnector3">
                <a:avLst>
                  <a:gd name="adj1" fmla="val 101319"/>
                </a:avLst>
              </a:prstGeom>
              <a:ln w="38100">
                <a:solidFill>
                  <a:schemeClr val="bg1"/>
                </a:solidFill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3DC2EA36-2D13-4B3D-BFC3-A102F4DEB439}"/>
                </a:ext>
              </a:extLst>
            </p:cNvPr>
            <p:cNvCxnSpPr>
              <a:cxnSpLocks/>
            </p:cNvCxnSpPr>
            <p:nvPr/>
          </p:nvCxnSpPr>
          <p:spPr>
            <a:xfrm>
              <a:off x="6001025" y="2637505"/>
              <a:ext cx="13087" cy="1217603"/>
            </a:xfrm>
            <a:prstGeom prst="line">
              <a:avLst/>
            </a:prstGeom>
            <a:ln w="38100">
              <a:solidFill>
                <a:schemeClr val="bg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1C99EAA-C1C3-4CCA-BEBA-AC2A865E88E4}"/>
                </a:ext>
              </a:extLst>
            </p:cNvPr>
            <p:cNvGrpSpPr/>
            <p:nvPr/>
          </p:nvGrpSpPr>
          <p:grpSpPr>
            <a:xfrm flipH="1">
              <a:off x="4655870" y="2743153"/>
              <a:ext cx="1159245" cy="952554"/>
              <a:chOff x="5125409" y="3583703"/>
              <a:chExt cx="482643" cy="396589"/>
            </a:xfrm>
          </p:grpSpPr>
          <p:cxnSp>
            <p:nvCxnSpPr>
              <p:cNvPr id="10" name="Connector: Elbow 9">
                <a:extLst>
                  <a:ext uri="{FF2B5EF4-FFF2-40B4-BE49-F238E27FC236}">
                    <a16:creationId xmlns:a16="http://schemas.microsoft.com/office/drawing/2014/main" id="{3275D676-AD17-49C5-9DEA-18E954D494CE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5217648" y="3581177"/>
                <a:ext cx="291129" cy="296190"/>
              </a:xfrm>
              <a:prstGeom prst="bentConnector3">
                <a:avLst>
                  <a:gd name="adj1" fmla="val 100929"/>
                </a:avLst>
              </a:prstGeom>
              <a:ln w="38100">
                <a:solidFill>
                  <a:schemeClr val="bg1"/>
                </a:solidFill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Connector: Elbow 10">
                <a:extLst>
                  <a:ext uri="{FF2B5EF4-FFF2-40B4-BE49-F238E27FC236}">
                    <a16:creationId xmlns:a16="http://schemas.microsoft.com/office/drawing/2014/main" id="{7437482D-2332-417F-9573-94FD96A7798B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5168436" y="3540676"/>
                <a:ext cx="396589" cy="482643"/>
              </a:xfrm>
              <a:prstGeom prst="bentConnector3">
                <a:avLst>
                  <a:gd name="adj1" fmla="val 99215"/>
                </a:avLst>
              </a:prstGeom>
              <a:ln w="38100">
                <a:solidFill>
                  <a:schemeClr val="bg1"/>
                </a:solidFill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F080A5CE-2A27-4A71-B160-441332CC772B}"/>
              </a:ext>
            </a:extLst>
          </p:cNvPr>
          <p:cNvSpPr/>
          <p:nvPr/>
        </p:nvSpPr>
        <p:spPr>
          <a:xfrm>
            <a:off x="-9524" y="2836196"/>
            <a:ext cx="12196762" cy="1360392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B2FBFAD-318C-47E8-A82D-2EDEDE3F63EE}"/>
              </a:ext>
            </a:extLst>
          </p:cNvPr>
          <p:cNvSpPr/>
          <p:nvPr/>
        </p:nvSpPr>
        <p:spPr>
          <a:xfrm>
            <a:off x="-4762" y="2938634"/>
            <a:ext cx="12196762" cy="1155517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0C8F30-9C91-4D39-A29C-BCE4134E41E9}"/>
              </a:ext>
            </a:extLst>
          </p:cNvPr>
          <p:cNvSpPr txBox="1"/>
          <p:nvPr/>
        </p:nvSpPr>
        <p:spPr>
          <a:xfrm>
            <a:off x="-4762" y="3042549"/>
            <a:ext cx="1219200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000" b="0" i="0" dirty="0">
                <a:solidFill>
                  <a:schemeClr val="bg1"/>
                </a:solidFill>
                <a:effectLst/>
              </a:rPr>
              <a:t>How data was processed with Databricks</a:t>
            </a:r>
            <a:endParaRPr lang="ko-KR" altLang="en-US" sz="4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9" name="Freeform 13">
            <a:extLst>
              <a:ext uri="{FF2B5EF4-FFF2-40B4-BE49-F238E27FC236}">
                <a16:creationId xmlns:a16="http://schemas.microsoft.com/office/drawing/2014/main" id="{8237F776-235B-43B7-A208-7106E24CBAFE}"/>
              </a:ext>
            </a:extLst>
          </p:cNvPr>
          <p:cNvSpPr>
            <a:spLocks noChangeAspect="1"/>
          </p:cNvSpPr>
          <p:nvPr/>
        </p:nvSpPr>
        <p:spPr>
          <a:xfrm flipH="1">
            <a:off x="4878758" y="1367871"/>
            <a:ext cx="2434484" cy="1311656"/>
          </a:xfrm>
          <a:custGeom>
            <a:avLst/>
            <a:gdLst/>
            <a:ahLst/>
            <a:cxnLst/>
            <a:rect l="l" t="t" r="r" b="b"/>
            <a:pathLst>
              <a:path w="1872168" h="1008693">
                <a:moveTo>
                  <a:pt x="699542" y="162"/>
                </a:moveTo>
                <a:cubicBezTo>
                  <a:pt x="683169" y="534"/>
                  <a:pt x="666273" y="1556"/>
                  <a:pt x="648845" y="3291"/>
                </a:cubicBezTo>
                <a:cubicBezTo>
                  <a:pt x="357120" y="49686"/>
                  <a:pt x="273885" y="284789"/>
                  <a:pt x="274981" y="413694"/>
                </a:cubicBezTo>
                <a:cubicBezTo>
                  <a:pt x="4451" y="471904"/>
                  <a:pt x="-11347" y="662854"/>
                  <a:pt x="4101" y="753457"/>
                </a:cubicBezTo>
                <a:cubicBezTo>
                  <a:pt x="42383" y="946818"/>
                  <a:pt x="296257" y="1004273"/>
                  <a:pt x="384912" y="1005378"/>
                </a:cubicBezTo>
                <a:lnTo>
                  <a:pt x="1507196" y="1008693"/>
                </a:lnTo>
                <a:cubicBezTo>
                  <a:pt x="1646895" y="1000406"/>
                  <a:pt x="1746295" y="947371"/>
                  <a:pt x="1825546" y="854557"/>
                </a:cubicBezTo>
                <a:cubicBezTo>
                  <a:pt x="1897410" y="760086"/>
                  <a:pt x="1873973" y="626012"/>
                  <a:pt x="1836613" y="558208"/>
                </a:cubicBezTo>
                <a:cubicBezTo>
                  <a:pt x="1808089" y="509360"/>
                  <a:pt x="1675919" y="402617"/>
                  <a:pt x="1507617" y="430504"/>
                </a:cubicBezTo>
                <a:cubicBezTo>
                  <a:pt x="1525469" y="335682"/>
                  <a:pt x="1477961" y="244522"/>
                  <a:pt x="1398003" y="206286"/>
                </a:cubicBezTo>
                <a:cubicBezTo>
                  <a:pt x="1299806" y="153261"/>
                  <a:pt x="1182195" y="177294"/>
                  <a:pt x="1108176" y="215068"/>
                </a:cubicBezTo>
                <a:cubicBezTo>
                  <a:pt x="1072916" y="135306"/>
                  <a:pt x="945134" y="-5422"/>
                  <a:pt x="699542" y="16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188203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 COLOR - 10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196491"/>
      </a:accent1>
      <a:accent2>
        <a:srgbClr val="0587AF"/>
      </a:accent2>
      <a:accent3>
        <a:srgbClr val="19A5BE"/>
      </a:accent3>
      <a:accent4>
        <a:srgbClr val="53C3CD"/>
      </a:accent4>
      <a:accent5>
        <a:srgbClr val="5AB4C1"/>
      </a:accent5>
      <a:accent6>
        <a:srgbClr val="1A8EA9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 COLOR - 10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196491"/>
      </a:accent1>
      <a:accent2>
        <a:srgbClr val="0587AF"/>
      </a:accent2>
      <a:accent3>
        <a:srgbClr val="19A5BE"/>
      </a:accent3>
      <a:accent4>
        <a:srgbClr val="53C3CD"/>
      </a:accent4>
      <a:accent5>
        <a:srgbClr val="5AB4C1"/>
      </a:accent5>
      <a:accent6>
        <a:srgbClr val="1A8EA9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COL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AC7D3"/>
      </a:accent1>
      <a:accent2>
        <a:srgbClr val="307689"/>
      </a:accent2>
      <a:accent3>
        <a:srgbClr val="F7C76A"/>
      </a:accent3>
      <a:accent4>
        <a:srgbClr val="F47758"/>
      </a:accent4>
      <a:accent5>
        <a:srgbClr val="C1C3C4"/>
      </a:accent5>
      <a:accent6>
        <a:srgbClr val="506272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3048</TotalTime>
  <Words>212</Words>
  <Application>Microsoft Office PowerPoint</Application>
  <PresentationFormat>Widescreen</PresentationFormat>
  <Paragraphs>53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Proxima Nova</vt:lpstr>
      <vt:lpstr>YAFdJhmxbVQ 0</vt:lpstr>
      <vt:lpstr>YAFdJjTk5UU 0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AMAL MOHAMMED AL SARRAR</cp:lastModifiedBy>
  <cp:revision>126</cp:revision>
  <dcterms:created xsi:type="dcterms:W3CDTF">2019-01-14T06:35:35Z</dcterms:created>
  <dcterms:modified xsi:type="dcterms:W3CDTF">2024-05-27T14:31:10Z</dcterms:modified>
</cp:coreProperties>
</file>