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295" r:id="rId8"/>
    <p:sldId id="316" r:id="rId9"/>
    <p:sldId id="342" r:id="rId10"/>
    <p:sldId id="340" r:id="rId11"/>
    <p:sldId id="343" r:id="rId12"/>
    <p:sldId id="345" r:id="rId13"/>
    <p:sldId id="285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40" y="3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Capstone Project 1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1F13709E-40C5-8C66-BF3C-918CB2FF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88" y="457200"/>
            <a:ext cx="433882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Proxima Nova"/>
              </a:rPr>
              <a:t>FutureFuture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Future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25175" y="4002272"/>
            <a:ext cx="6223517" cy="929826"/>
            <a:chOff x="5029201" y="5156196"/>
            <a:chExt cx="6223517" cy="9298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We'd like to explore advanced tools like Power BI, and machine learning algorithms to uncover deeper insights from the data and investigate emerging trends in the industry.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Further Research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7558" y="3089619"/>
                <a:ext cx="5090651" cy="9986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30B264-2F67-4A2F-B4B7-A61C3C36D66D}"/>
              </a:ext>
            </a:extLst>
          </p:cNvPr>
          <p:cNvGrpSpPr/>
          <p:nvPr/>
        </p:nvGrpSpPr>
        <p:grpSpPr>
          <a:xfrm>
            <a:off x="5029200" y="2886863"/>
            <a:ext cx="6223518" cy="560494"/>
            <a:chOff x="-643406" y="2826095"/>
            <a:chExt cx="6223518" cy="56049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B720A0-CC40-4122-8BE9-68A3DD60415B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6F90BB-98E7-4EF0-A2AF-AC027B5DA373}"/>
                </a:ext>
              </a:extLst>
            </p:cNvPr>
            <p:cNvSpPr txBox="1"/>
            <p:nvPr/>
          </p:nvSpPr>
          <p:spPr>
            <a:xfrm>
              <a:off x="-186206" y="3109590"/>
              <a:ext cx="5087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make lambda function update everyday at 2p.m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864D3-EDB7-4CEF-AD46-309DFF4BF966}"/>
                </a:ext>
              </a:extLst>
            </p:cNvPr>
            <p:cNvSpPr txBox="1"/>
            <p:nvPr/>
          </p:nvSpPr>
          <p:spPr>
            <a:xfrm>
              <a:off x="-186108" y="2832591"/>
              <a:ext cx="50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One Task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6866C2-8FDE-435E-B73C-CB52FAF23BB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-643406" y="3099605"/>
              <a:ext cx="5676499" cy="9985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B1082-6408-42E6-B118-1EC716B82051}"/>
              </a:ext>
            </a:extLst>
          </p:cNvPr>
          <p:cNvGrpSpPr/>
          <p:nvPr/>
        </p:nvGrpSpPr>
        <p:grpSpPr>
          <a:xfrm>
            <a:off x="3835914" y="1752197"/>
            <a:ext cx="7416805" cy="745160"/>
            <a:chOff x="-1836693" y="2826095"/>
            <a:chExt cx="7416805" cy="745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B6D332-2E05-4A17-BF70-F6F94B0D2143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9DE91B-0439-43E3-AF7A-045171B88AAB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We aim to add more business requirements and improve data quality, enhance visualization techniques, and streamline workflows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5F44D5-3EF1-4537-8635-3CECAAEDE2E3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Improvements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5D608-E69B-4B3B-9C99-9F0C64D889B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ogram 30">
            <a:extLst>
              <a:ext uri="{FF2B5EF4-FFF2-40B4-BE49-F238E27FC236}">
                <a16:creationId xmlns:a16="http://schemas.microsoft.com/office/drawing/2014/main" id="{AD5FE39C-A071-19F6-383C-620595671175}"/>
              </a:ext>
            </a:extLst>
          </p:cNvPr>
          <p:cNvSpPr/>
          <p:nvPr/>
        </p:nvSpPr>
        <p:spPr>
          <a:xfrm flipH="1">
            <a:off x="10847739" y="3047457"/>
            <a:ext cx="276735" cy="27742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Parallelogram 30">
            <a:extLst>
              <a:ext uri="{FF2B5EF4-FFF2-40B4-BE49-F238E27FC236}">
                <a16:creationId xmlns:a16="http://schemas.microsoft.com/office/drawing/2014/main" id="{5EE7B7BE-328E-79C2-0339-C43609CF6A1E}"/>
              </a:ext>
            </a:extLst>
          </p:cNvPr>
          <p:cNvSpPr/>
          <p:nvPr/>
        </p:nvSpPr>
        <p:spPr>
          <a:xfrm flipH="1">
            <a:off x="10847738" y="1886996"/>
            <a:ext cx="276735" cy="27742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4367508"/>
            <a:ext cx="50084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Thank you!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9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4244741" y="2945553"/>
            <a:ext cx="7825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Proxima Nova"/>
              </a:rPr>
              <a:t>Data Engineer Bootcamp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4803006" y="4135655"/>
            <a:ext cx="72674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Proxima Nova"/>
              </a:rPr>
              <a:t>Presented by: Amjad,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Proxima Nova"/>
              </a:rPr>
              <a:t>Ghadah</a:t>
            </a:r>
            <a:r>
              <a:rPr lang="en-US" sz="2000" dirty="0">
                <a:solidFill>
                  <a:schemeClr val="bg1"/>
                </a:solidFill>
                <a:latin typeface="Proxima Nova"/>
              </a:rPr>
              <a:t>,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Proxima Nova"/>
              </a:rPr>
              <a:t> Sadeem, Amal </a:t>
            </a:r>
            <a:endParaRPr 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37242" cy="1030713"/>
            <a:chOff x="6102442" y="1483456"/>
            <a:chExt cx="5437242" cy="10307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77844" y="1590839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Project Requirements </a:t>
              </a: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05273"/>
            <a:ext cx="5540095" cy="1042848"/>
            <a:chOff x="6102442" y="1483456"/>
            <a:chExt cx="5540095" cy="10428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980697" y="1602974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Project Process</a:t>
              </a: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540095" cy="777510"/>
            <a:chOff x="6102442" y="1483456"/>
            <a:chExt cx="5540095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980697" y="1648430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Demos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4835240"/>
            <a:ext cx="5642946" cy="1040841"/>
            <a:chOff x="6102442" y="1220125"/>
            <a:chExt cx="5642946" cy="10408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7083548" y="1220125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Future Plans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726732"/>
            <a:chOff x="1418442" y="3789040"/>
            <a:chExt cx="2045528" cy="7267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Airbyte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Loading tables from source to destination (Snowflake)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Snowflake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ETL  - Data Modeling – Testing - DML – DDL -Scheduling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542066"/>
            <a:chOff x="1418442" y="3789040"/>
            <a:chExt cx="2045528" cy="5420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Metabase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Visualization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726732"/>
            <a:chOff x="1418442" y="3789040"/>
            <a:chExt cx="2045528" cy="7267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AWS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 created instances for Docker and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Metabase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726732"/>
            <a:chOff x="1418442" y="3789040"/>
            <a:chExt cx="2045528" cy="7267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Lambda Function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Loading tables and setting up event bridge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W 08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W 08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W 07 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W 07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4" name="Picture 3" descr="A logo with a snowflake&#10;&#10;Description automatically generated">
            <a:extLst>
              <a:ext uri="{FF2B5EF4-FFF2-40B4-BE49-F238E27FC236}">
                <a16:creationId xmlns:a16="http://schemas.microsoft.com/office/drawing/2014/main" id="{D713126D-D2C5-B908-D23F-67B5A0F0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" y="1673154"/>
            <a:ext cx="12192000" cy="48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Lambda Demo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cs typeface="Arial" pitchFamily="34" charset="0"/>
              </a:rPr>
              <a:t>Airbyte</a:t>
            </a:r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 Demo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6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Snowflake Demo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3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cs typeface="Arial" pitchFamily="34" charset="0"/>
              </a:rPr>
              <a:t>Metabase</a:t>
            </a:r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 Demo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254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159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Proxima Nova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AMAL MOHAMMED AL SARRAR</cp:lastModifiedBy>
  <cp:revision>124</cp:revision>
  <dcterms:created xsi:type="dcterms:W3CDTF">2019-01-14T06:35:35Z</dcterms:created>
  <dcterms:modified xsi:type="dcterms:W3CDTF">2024-04-18T09:48:45Z</dcterms:modified>
</cp:coreProperties>
</file>