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31"/>
  </p:notesMasterIdLst>
  <p:handoutMasterIdLst>
    <p:handoutMasterId r:id="rId32"/>
  </p:handoutMasterIdLst>
  <p:sldIdLst>
    <p:sldId id="265" r:id="rId5"/>
    <p:sldId id="489" r:id="rId6"/>
    <p:sldId id="273" r:id="rId7"/>
    <p:sldId id="270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80" r:id="rId16"/>
    <p:sldId id="479" r:id="rId17"/>
    <p:sldId id="481" r:id="rId18"/>
    <p:sldId id="482" r:id="rId19"/>
    <p:sldId id="483" r:id="rId20"/>
    <p:sldId id="485" r:id="rId21"/>
    <p:sldId id="484" r:id="rId22"/>
    <p:sldId id="486" r:id="rId23"/>
    <p:sldId id="487" r:id="rId24"/>
    <p:sldId id="257" r:id="rId25"/>
    <p:sldId id="258" r:id="rId26"/>
    <p:sldId id="488" r:id="rId27"/>
    <p:sldId id="490" r:id="rId28"/>
    <p:sldId id="491" r:id="rId29"/>
    <p:sldId id="46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1B804D-7B48-4FE3-B645-2C56D5E7691F}" v="1455" dt="2023-05-23T23:56:52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5" autoAdjust="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DWIARTI" userId="9350f54a-0763-48dd-9308-9acca9f82054" providerId="ADAL" clId="{231B804D-7B48-4FE3-B645-2C56D5E7691F}"/>
    <pc:docChg chg="undo custSel addSld delSld modSld">
      <pc:chgData name="INDWIARTI" userId="9350f54a-0763-48dd-9308-9acca9f82054" providerId="ADAL" clId="{231B804D-7B48-4FE3-B645-2C56D5E7691F}" dt="2023-05-23T23:56:52.249" v="2141" actId="20577"/>
      <pc:docMkLst>
        <pc:docMk/>
      </pc:docMkLst>
      <pc:sldChg chg="modSp add mod">
        <pc:chgData name="INDWIARTI" userId="9350f54a-0763-48dd-9308-9acca9f82054" providerId="ADAL" clId="{231B804D-7B48-4FE3-B645-2C56D5E7691F}" dt="2023-05-23T07:21:05.730" v="112" actId="20577"/>
        <pc:sldMkLst>
          <pc:docMk/>
          <pc:sldMk cId="2702831251" sldId="257"/>
        </pc:sldMkLst>
        <pc:spChg chg="mod">
          <ac:chgData name="INDWIARTI" userId="9350f54a-0763-48dd-9308-9acca9f82054" providerId="ADAL" clId="{231B804D-7B48-4FE3-B645-2C56D5E7691F}" dt="2023-05-23T07:19:59.861" v="102" actId="14100"/>
          <ac:spMkLst>
            <pc:docMk/>
            <pc:sldMk cId="2702831251" sldId="257"/>
            <ac:spMk id="2" creationId="{2102B5DD-8F29-42A0-A01A-CE256DDF0119}"/>
          </ac:spMkLst>
        </pc:spChg>
        <pc:graphicFrameChg chg="mod modGraphic">
          <ac:chgData name="INDWIARTI" userId="9350f54a-0763-48dd-9308-9acca9f82054" providerId="ADAL" clId="{231B804D-7B48-4FE3-B645-2C56D5E7691F}" dt="2023-05-23T07:21:05.730" v="112" actId="20577"/>
          <ac:graphicFrameMkLst>
            <pc:docMk/>
            <pc:sldMk cId="2702831251" sldId="257"/>
            <ac:graphicFrameMk id="4" creationId="{AAADBBAE-0D7E-4093-87B3-0ABE2483F7CA}"/>
          </ac:graphicFrameMkLst>
        </pc:graphicFrameChg>
      </pc:sldChg>
      <pc:sldChg chg="modSp add mod">
        <pc:chgData name="INDWIARTI" userId="9350f54a-0763-48dd-9308-9acca9f82054" providerId="ADAL" clId="{231B804D-7B48-4FE3-B645-2C56D5E7691F}" dt="2023-05-23T07:22:54.140" v="121"/>
        <pc:sldMkLst>
          <pc:docMk/>
          <pc:sldMk cId="2877520397" sldId="258"/>
        </pc:sldMkLst>
        <pc:spChg chg="mod">
          <ac:chgData name="INDWIARTI" userId="9350f54a-0763-48dd-9308-9acca9f82054" providerId="ADAL" clId="{231B804D-7B48-4FE3-B645-2C56D5E7691F}" dt="2023-05-23T07:20:04.879" v="103" actId="14100"/>
          <ac:spMkLst>
            <pc:docMk/>
            <pc:sldMk cId="2877520397" sldId="258"/>
            <ac:spMk id="2" creationId="{4F788623-9754-400C-A1BA-B76A983987A6}"/>
          </ac:spMkLst>
        </pc:spChg>
        <pc:graphicFrameChg chg="mod modGraphic">
          <ac:chgData name="INDWIARTI" userId="9350f54a-0763-48dd-9308-9acca9f82054" providerId="ADAL" clId="{231B804D-7B48-4FE3-B645-2C56D5E7691F}" dt="2023-05-23T07:22:54.140" v="121"/>
          <ac:graphicFrameMkLst>
            <pc:docMk/>
            <pc:sldMk cId="2877520397" sldId="258"/>
            <ac:graphicFrameMk id="4" creationId="{0C6AB51C-D9C3-4688-BA92-6BF26B50D7C6}"/>
          </ac:graphicFrameMkLst>
        </pc:graphicFrameChg>
      </pc:sldChg>
      <pc:sldChg chg="modSp modAnim">
        <pc:chgData name="INDWIARTI" userId="9350f54a-0763-48dd-9308-9acca9f82054" providerId="ADAL" clId="{231B804D-7B48-4FE3-B645-2C56D5E7691F}" dt="2023-05-23T06:39:38.241" v="1" actId="20577"/>
        <pc:sldMkLst>
          <pc:docMk/>
          <pc:sldMk cId="3239449373" sldId="270"/>
        </pc:sldMkLst>
        <pc:spChg chg="mod">
          <ac:chgData name="INDWIARTI" userId="9350f54a-0763-48dd-9308-9acca9f82054" providerId="ADAL" clId="{231B804D-7B48-4FE3-B645-2C56D5E7691F}" dt="2023-05-23T06:39:38.241" v="1" actId="20577"/>
          <ac:spMkLst>
            <pc:docMk/>
            <pc:sldMk cId="3239449373" sldId="270"/>
            <ac:spMk id="4" creationId="{E30A55A2-7B1D-08AD-1362-700CAB5941C2}"/>
          </ac:spMkLst>
        </pc:spChg>
      </pc:sldChg>
      <pc:sldChg chg="modSp mod">
        <pc:chgData name="INDWIARTI" userId="9350f54a-0763-48dd-9308-9acca9f82054" providerId="ADAL" clId="{231B804D-7B48-4FE3-B645-2C56D5E7691F}" dt="2023-05-23T08:22:31.195" v="561" actId="20577"/>
        <pc:sldMkLst>
          <pc:docMk/>
          <pc:sldMk cId="2912626861" sldId="273"/>
        </pc:sldMkLst>
        <pc:spChg chg="mod">
          <ac:chgData name="INDWIARTI" userId="9350f54a-0763-48dd-9308-9acca9f82054" providerId="ADAL" clId="{231B804D-7B48-4FE3-B645-2C56D5E7691F}" dt="2023-05-23T08:20:56.801" v="534" actId="20577"/>
          <ac:spMkLst>
            <pc:docMk/>
            <pc:sldMk cId="2912626861" sldId="273"/>
            <ac:spMk id="2" creationId="{5F3F6C66-D6D7-4A72-9928-967AEA400766}"/>
          </ac:spMkLst>
        </pc:spChg>
        <pc:graphicFrameChg chg="mod modGraphic">
          <ac:chgData name="INDWIARTI" userId="9350f54a-0763-48dd-9308-9acca9f82054" providerId="ADAL" clId="{231B804D-7B48-4FE3-B645-2C56D5E7691F}" dt="2023-05-23T08:22:31.195" v="561" actId="20577"/>
          <ac:graphicFrameMkLst>
            <pc:docMk/>
            <pc:sldMk cId="2912626861" sldId="273"/>
            <ac:graphicFrameMk id="3" creationId="{CAAFE2F1-5ED8-D00D-0964-BBADA758CC91}"/>
          </ac:graphicFrameMkLst>
        </pc:graphicFrameChg>
      </pc:sldChg>
      <pc:sldChg chg="modSp mod">
        <pc:chgData name="INDWIARTI" userId="9350f54a-0763-48dd-9308-9acca9f82054" providerId="ADAL" clId="{231B804D-7B48-4FE3-B645-2C56D5E7691F}" dt="2023-05-23T23:45:55.334" v="2085" actId="14100"/>
        <pc:sldMkLst>
          <pc:docMk/>
          <pc:sldMk cId="2656428177" sldId="469"/>
        </pc:sldMkLst>
        <pc:spChg chg="mod">
          <ac:chgData name="INDWIARTI" userId="9350f54a-0763-48dd-9308-9acca9f82054" providerId="ADAL" clId="{231B804D-7B48-4FE3-B645-2C56D5E7691F}" dt="2023-05-23T23:45:55.334" v="2085" actId="14100"/>
          <ac:spMkLst>
            <pc:docMk/>
            <pc:sldMk cId="2656428177" sldId="469"/>
            <ac:spMk id="3" creationId="{150F9CE4-880C-7DB3-322F-8523BB76D5DA}"/>
          </ac:spMkLst>
        </pc:spChg>
      </pc:sldChg>
      <pc:sldChg chg="modSp">
        <pc:chgData name="INDWIARTI" userId="9350f54a-0763-48dd-9308-9acca9f82054" providerId="ADAL" clId="{231B804D-7B48-4FE3-B645-2C56D5E7691F}" dt="2023-05-23T23:56:52.249" v="2141" actId="20577"/>
        <pc:sldMkLst>
          <pc:docMk/>
          <pc:sldMk cId="625261870" sldId="472"/>
        </pc:sldMkLst>
        <pc:spChg chg="mod">
          <ac:chgData name="INDWIARTI" userId="9350f54a-0763-48dd-9308-9acca9f82054" providerId="ADAL" clId="{231B804D-7B48-4FE3-B645-2C56D5E7691F}" dt="2023-05-23T23:54:41.266" v="2112" actId="20577"/>
          <ac:spMkLst>
            <pc:docMk/>
            <pc:sldMk cId="625261870" sldId="472"/>
            <ac:spMk id="9" creationId="{1EB60C56-6A8F-4D3F-8BE9-51A541C491A3}"/>
          </ac:spMkLst>
        </pc:spChg>
        <pc:spChg chg="mod">
          <ac:chgData name="INDWIARTI" userId="9350f54a-0763-48dd-9308-9acca9f82054" providerId="ADAL" clId="{231B804D-7B48-4FE3-B645-2C56D5E7691F}" dt="2023-05-23T23:55:47.070" v="2126" actId="20577"/>
          <ac:spMkLst>
            <pc:docMk/>
            <pc:sldMk cId="625261870" sldId="472"/>
            <ac:spMk id="10" creationId="{5BB57A29-D98A-490A-89CC-06B65A5E732B}"/>
          </ac:spMkLst>
        </pc:spChg>
        <pc:spChg chg="mod">
          <ac:chgData name="INDWIARTI" userId="9350f54a-0763-48dd-9308-9acca9f82054" providerId="ADAL" clId="{231B804D-7B48-4FE3-B645-2C56D5E7691F}" dt="2023-05-23T23:56:52.249" v="2141" actId="20577"/>
          <ac:spMkLst>
            <pc:docMk/>
            <pc:sldMk cId="625261870" sldId="472"/>
            <ac:spMk id="12" creationId="{2E7A887C-2BC8-48DA-AA07-89148C50D389}"/>
          </ac:spMkLst>
        </pc:spChg>
      </pc:sldChg>
      <pc:sldChg chg="modSp mod">
        <pc:chgData name="INDWIARTI" userId="9350f54a-0763-48dd-9308-9acca9f82054" providerId="ADAL" clId="{231B804D-7B48-4FE3-B645-2C56D5E7691F}" dt="2023-05-23T06:48:54.205" v="9" actId="122"/>
        <pc:sldMkLst>
          <pc:docMk/>
          <pc:sldMk cId="2053696321" sldId="473"/>
        </pc:sldMkLst>
        <pc:graphicFrameChg chg="modGraphic">
          <ac:chgData name="INDWIARTI" userId="9350f54a-0763-48dd-9308-9acca9f82054" providerId="ADAL" clId="{231B804D-7B48-4FE3-B645-2C56D5E7691F}" dt="2023-05-23T06:48:54.205" v="9" actId="122"/>
          <ac:graphicFrameMkLst>
            <pc:docMk/>
            <pc:sldMk cId="2053696321" sldId="473"/>
            <ac:graphicFrameMk id="5" creationId="{E8509EE7-8FC7-4287-A1EA-C0D5290D0CC4}"/>
          </ac:graphicFrameMkLst>
        </pc:graphicFrameChg>
      </pc:sldChg>
      <pc:sldChg chg="delSp modSp mod">
        <pc:chgData name="INDWIARTI" userId="9350f54a-0763-48dd-9308-9acca9f82054" providerId="ADAL" clId="{231B804D-7B48-4FE3-B645-2C56D5E7691F}" dt="2023-05-23T06:57:10.977" v="14" actId="1076"/>
        <pc:sldMkLst>
          <pc:docMk/>
          <pc:sldMk cId="544889371" sldId="475"/>
        </pc:sldMkLst>
        <pc:spChg chg="del">
          <ac:chgData name="INDWIARTI" userId="9350f54a-0763-48dd-9308-9acca9f82054" providerId="ADAL" clId="{231B804D-7B48-4FE3-B645-2C56D5E7691F}" dt="2023-05-23T06:57:02.528" v="12" actId="478"/>
          <ac:spMkLst>
            <pc:docMk/>
            <pc:sldMk cId="544889371" sldId="475"/>
            <ac:spMk id="8" creationId="{CC4F5F3F-F1E8-4D0F-BC90-0EBD695BC1C6}"/>
          </ac:spMkLst>
        </pc:spChg>
        <pc:spChg chg="mod">
          <ac:chgData name="INDWIARTI" userId="9350f54a-0763-48dd-9308-9acca9f82054" providerId="ADAL" clId="{231B804D-7B48-4FE3-B645-2C56D5E7691F}" dt="2023-05-23T06:57:06.859" v="13" actId="1076"/>
          <ac:spMkLst>
            <pc:docMk/>
            <pc:sldMk cId="544889371" sldId="475"/>
            <ac:spMk id="9" creationId="{10117729-901D-428C-978C-11640505651F}"/>
          </ac:spMkLst>
        </pc:spChg>
        <pc:spChg chg="mod">
          <ac:chgData name="INDWIARTI" userId="9350f54a-0763-48dd-9308-9acca9f82054" providerId="ADAL" clId="{231B804D-7B48-4FE3-B645-2C56D5E7691F}" dt="2023-05-23T06:57:10.977" v="14" actId="1076"/>
          <ac:spMkLst>
            <pc:docMk/>
            <pc:sldMk cId="544889371" sldId="475"/>
            <ac:spMk id="10" creationId="{7C48FD3B-EF01-4572-94A2-0846F19BE73E}"/>
          </ac:spMkLst>
        </pc:spChg>
      </pc:sldChg>
      <pc:sldChg chg="modSp">
        <pc:chgData name="INDWIARTI" userId="9350f54a-0763-48dd-9308-9acca9f82054" providerId="ADAL" clId="{231B804D-7B48-4FE3-B645-2C56D5E7691F}" dt="2023-05-23T06:59:40.719" v="18" actId="20577"/>
        <pc:sldMkLst>
          <pc:docMk/>
          <pc:sldMk cId="1857075848" sldId="477"/>
        </pc:sldMkLst>
        <pc:spChg chg="mod">
          <ac:chgData name="INDWIARTI" userId="9350f54a-0763-48dd-9308-9acca9f82054" providerId="ADAL" clId="{231B804D-7B48-4FE3-B645-2C56D5E7691F}" dt="2023-05-23T06:59:40.719" v="18" actId="20577"/>
          <ac:spMkLst>
            <pc:docMk/>
            <pc:sldMk cId="1857075848" sldId="477"/>
            <ac:spMk id="13" creationId="{A477DCE1-F019-4366-8E6C-9EBAF14151A7}"/>
          </ac:spMkLst>
        </pc:spChg>
      </pc:sldChg>
      <pc:sldChg chg="addSp modSp mod">
        <pc:chgData name="INDWIARTI" userId="9350f54a-0763-48dd-9308-9acca9f82054" providerId="ADAL" clId="{231B804D-7B48-4FE3-B645-2C56D5E7691F}" dt="2023-05-23T07:15:58.484" v="89" actId="1076"/>
        <pc:sldMkLst>
          <pc:docMk/>
          <pc:sldMk cId="3604921825" sldId="485"/>
        </pc:sldMkLst>
        <pc:spChg chg="add mod">
          <ac:chgData name="INDWIARTI" userId="9350f54a-0763-48dd-9308-9acca9f82054" providerId="ADAL" clId="{231B804D-7B48-4FE3-B645-2C56D5E7691F}" dt="2023-05-23T07:15:58.484" v="89" actId="1076"/>
          <ac:spMkLst>
            <pc:docMk/>
            <pc:sldMk cId="3604921825" sldId="485"/>
            <ac:spMk id="3" creationId="{35EB2784-AD62-7D51-0A2F-7A29E4EC8418}"/>
          </ac:spMkLst>
        </pc:spChg>
        <pc:spChg chg="mod">
          <ac:chgData name="INDWIARTI" userId="9350f54a-0763-48dd-9308-9acca9f82054" providerId="ADAL" clId="{231B804D-7B48-4FE3-B645-2C56D5E7691F}" dt="2023-05-23T07:13:04.492" v="46" actId="14100"/>
          <ac:spMkLst>
            <pc:docMk/>
            <pc:sldMk cId="3604921825" sldId="485"/>
            <ac:spMk id="5" creationId="{EA28A112-E92E-40F9-BB83-623E6FA3A2AD}"/>
          </ac:spMkLst>
        </pc:spChg>
        <pc:spChg chg="mod">
          <ac:chgData name="INDWIARTI" userId="9350f54a-0763-48dd-9308-9acca9f82054" providerId="ADAL" clId="{231B804D-7B48-4FE3-B645-2C56D5E7691F}" dt="2023-05-23T07:11:43.957" v="26" actId="14100"/>
          <ac:spMkLst>
            <pc:docMk/>
            <pc:sldMk cId="3604921825" sldId="485"/>
            <ac:spMk id="7" creationId="{A81CC575-F6A0-48DA-9F08-63145EEE7386}"/>
          </ac:spMkLst>
        </pc:spChg>
        <pc:spChg chg="mod">
          <ac:chgData name="INDWIARTI" userId="9350f54a-0763-48dd-9308-9acca9f82054" providerId="ADAL" clId="{231B804D-7B48-4FE3-B645-2C56D5E7691F}" dt="2023-05-23T07:15:32.432" v="84" actId="1076"/>
          <ac:spMkLst>
            <pc:docMk/>
            <pc:sldMk cId="3604921825" sldId="485"/>
            <ac:spMk id="8" creationId="{D8742567-CA8E-4545-B01A-5BFD326E5BDF}"/>
          </ac:spMkLst>
        </pc:spChg>
      </pc:sldChg>
      <pc:sldChg chg="modSp mod">
        <pc:chgData name="INDWIARTI" userId="9350f54a-0763-48dd-9308-9acca9f82054" providerId="ADAL" clId="{231B804D-7B48-4FE3-B645-2C56D5E7691F}" dt="2023-05-23T14:41:45.861" v="567" actId="1076"/>
        <pc:sldMkLst>
          <pc:docMk/>
          <pc:sldMk cId="3359174315" sldId="487"/>
        </pc:sldMkLst>
        <pc:spChg chg="mod">
          <ac:chgData name="INDWIARTI" userId="9350f54a-0763-48dd-9308-9acca9f82054" providerId="ADAL" clId="{231B804D-7B48-4FE3-B645-2C56D5E7691F}" dt="2023-05-23T14:41:45.861" v="567" actId="1076"/>
          <ac:spMkLst>
            <pc:docMk/>
            <pc:sldMk cId="3359174315" sldId="487"/>
            <ac:spMk id="5" creationId="{333AD3D2-0567-4730-A07E-7A910077B746}"/>
          </ac:spMkLst>
        </pc:spChg>
        <pc:spChg chg="mod">
          <ac:chgData name="INDWIARTI" userId="9350f54a-0763-48dd-9308-9acca9f82054" providerId="ADAL" clId="{231B804D-7B48-4FE3-B645-2C56D5E7691F}" dt="2023-05-23T07:49:20.293" v="172" actId="1076"/>
          <ac:spMkLst>
            <pc:docMk/>
            <pc:sldMk cId="3359174315" sldId="487"/>
            <ac:spMk id="6" creationId="{7CBE0DAC-F0C6-430C-8B26-347DBDD42F91}"/>
          </ac:spMkLst>
        </pc:spChg>
        <pc:spChg chg="mod">
          <ac:chgData name="INDWIARTI" userId="9350f54a-0763-48dd-9308-9acca9f82054" providerId="ADAL" clId="{231B804D-7B48-4FE3-B645-2C56D5E7691F}" dt="2023-05-23T07:49:23.995" v="173" actId="1076"/>
          <ac:spMkLst>
            <pc:docMk/>
            <pc:sldMk cId="3359174315" sldId="487"/>
            <ac:spMk id="7" creationId="{CDDF57EC-5311-4620-BAB9-C16CDF55F3E0}"/>
          </ac:spMkLst>
        </pc:spChg>
        <pc:spChg chg="mod">
          <ac:chgData name="INDWIARTI" userId="9350f54a-0763-48dd-9308-9acca9f82054" providerId="ADAL" clId="{231B804D-7B48-4FE3-B645-2C56D5E7691F}" dt="2023-05-23T07:49:26.726" v="174" actId="1076"/>
          <ac:spMkLst>
            <pc:docMk/>
            <pc:sldMk cId="3359174315" sldId="487"/>
            <ac:spMk id="9" creationId="{6A5B59C8-7F48-4AE0-9A1E-C0A56EA9B341}"/>
          </ac:spMkLst>
        </pc:spChg>
        <pc:spChg chg="mod">
          <ac:chgData name="INDWIARTI" userId="9350f54a-0763-48dd-9308-9acca9f82054" providerId="ADAL" clId="{231B804D-7B48-4FE3-B645-2C56D5E7691F}" dt="2023-05-23T07:49:30.578" v="175" actId="1076"/>
          <ac:spMkLst>
            <pc:docMk/>
            <pc:sldMk cId="3359174315" sldId="487"/>
            <ac:spMk id="10" creationId="{FA5DC820-7C58-473C-8F44-959917B96DDF}"/>
          </ac:spMkLst>
        </pc:spChg>
        <pc:spChg chg="mod">
          <ac:chgData name="INDWIARTI" userId="9350f54a-0763-48dd-9308-9acca9f82054" providerId="ADAL" clId="{231B804D-7B48-4FE3-B645-2C56D5E7691F}" dt="2023-05-23T07:49:33.574" v="176" actId="1076"/>
          <ac:spMkLst>
            <pc:docMk/>
            <pc:sldMk cId="3359174315" sldId="487"/>
            <ac:spMk id="11" creationId="{2BFE8E98-2CFE-4FCF-BF80-0216EC862700}"/>
          </ac:spMkLst>
        </pc:spChg>
        <pc:spChg chg="mod">
          <ac:chgData name="INDWIARTI" userId="9350f54a-0763-48dd-9308-9acca9f82054" providerId="ADAL" clId="{231B804D-7B48-4FE3-B645-2C56D5E7691F}" dt="2023-05-23T07:49:37.142" v="177" actId="1076"/>
          <ac:spMkLst>
            <pc:docMk/>
            <pc:sldMk cId="3359174315" sldId="487"/>
            <ac:spMk id="12" creationId="{319FDD09-1069-4946-BCE0-F4CEF58FBDA1}"/>
          </ac:spMkLst>
        </pc:spChg>
        <pc:spChg chg="mod">
          <ac:chgData name="INDWIARTI" userId="9350f54a-0763-48dd-9308-9acca9f82054" providerId="ADAL" clId="{231B804D-7B48-4FE3-B645-2C56D5E7691F}" dt="2023-05-23T07:49:39.611" v="178" actId="1076"/>
          <ac:spMkLst>
            <pc:docMk/>
            <pc:sldMk cId="3359174315" sldId="487"/>
            <ac:spMk id="13" creationId="{B87CE8ED-66D9-494B-B929-63BF10634885}"/>
          </ac:spMkLst>
        </pc:spChg>
        <pc:spChg chg="mod">
          <ac:chgData name="INDWIARTI" userId="9350f54a-0763-48dd-9308-9acca9f82054" providerId="ADAL" clId="{231B804D-7B48-4FE3-B645-2C56D5E7691F}" dt="2023-05-23T07:49:44.067" v="179" actId="1076"/>
          <ac:spMkLst>
            <pc:docMk/>
            <pc:sldMk cId="3359174315" sldId="487"/>
            <ac:spMk id="14" creationId="{AEB0548F-17C8-4D4E-89F6-6B30DA9AE0E7}"/>
          </ac:spMkLst>
        </pc:spChg>
        <pc:spChg chg="mod">
          <ac:chgData name="INDWIARTI" userId="9350f54a-0763-48dd-9308-9acca9f82054" providerId="ADAL" clId="{231B804D-7B48-4FE3-B645-2C56D5E7691F}" dt="2023-05-23T07:49:47.860" v="180" actId="1076"/>
          <ac:spMkLst>
            <pc:docMk/>
            <pc:sldMk cId="3359174315" sldId="487"/>
            <ac:spMk id="15" creationId="{A935EF9C-8DCA-4F23-ACE6-4355DEAE8FB7}"/>
          </ac:spMkLst>
        </pc:spChg>
        <pc:spChg chg="mod">
          <ac:chgData name="INDWIARTI" userId="9350f54a-0763-48dd-9308-9acca9f82054" providerId="ADAL" clId="{231B804D-7B48-4FE3-B645-2C56D5E7691F}" dt="2023-05-23T07:43:01.777" v="170" actId="947"/>
          <ac:spMkLst>
            <pc:docMk/>
            <pc:sldMk cId="3359174315" sldId="487"/>
            <ac:spMk id="16" creationId="{F8723944-5098-46C9-B249-EB8D69777944}"/>
          </ac:spMkLst>
        </pc:spChg>
      </pc:sldChg>
      <pc:sldChg chg="modSp mod">
        <pc:chgData name="INDWIARTI" userId="9350f54a-0763-48dd-9308-9acca9f82054" providerId="ADAL" clId="{231B804D-7B48-4FE3-B645-2C56D5E7691F}" dt="2023-05-23T23:21:04.270" v="1597" actId="1076"/>
        <pc:sldMkLst>
          <pc:docMk/>
          <pc:sldMk cId="1979508578" sldId="488"/>
        </pc:sldMkLst>
        <pc:spChg chg="mod">
          <ac:chgData name="INDWIARTI" userId="9350f54a-0763-48dd-9308-9acca9f82054" providerId="ADAL" clId="{231B804D-7B48-4FE3-B645-2C56D5E7691F}" dt="2023-05-23T14:42:20.208" v="585" actId="120"/>
          <ac:spMkLst>
            <pc:docMk/>
            <pc:sldMk cId="1979508578" sldId="488"/>
            <ac:spMk id="2" creationId="{11E9E269-AC88-405D-B60E-E51E4C949852}"/>
          </ac:spMkLst>
        </pc:spChg>
        <pc:spChg chg="mod">
          <ac:chgData name="INDWIARTI" userId="9350f54a-0763-48dd-9308-9acca9f82054" providerId="ADAL" clId="{231B804D-7B48-4FE3-B645-2C56D5E7691F}" dt="2023-05-23T23:21:04.270" v="1597" actId="1076"/>
          <ac:spMkLst>
            <pc:docMk/>
            <pc:sldMk cId="1979508578" sldId="488"/>
            <ac:spMk id="3" creationId="{F67F92F5-F303-4A76-9FCA-0506C0E3CAFA}"/>
          </ac:spMkLst>
        </pc:spChg>
      </pc:sldChg>
      <pc:sldChg chg="new del">
        <pc:chgData name="INDWIARTI" userId="9350f54a-0763-48dd-9308-9acca9f82054" providerId="ADAL" clId="{231B804D-7B48-4FE3-B645-2C56D5E7691F}" dt="2023-05-23T06:56:21.941" v="11" actId="47"/>
        <pc:sldMkLst>
          <pc:docMk/>
          <pc:sldMk cId="2118363157" sldId="489"/>
        </pc:sldMkLst>
      </pc:sldChg>
      <pc:sldChg chg="addSp delSp modSp new mod modClrScheme chgLayout">
        <pc:chgData name="INDWIARTI" userId="9350f54a-0763-48dd-9308-9acca9f82054" providerId="ADAL" clId="{231B804D-7B48-4FE3-B645-2C56D5E7691F}" dt="2023-05-23T23:51:39.008" v="2104" actId="20577"/>
        <pc:sldMkLst>
          <pc:docMk/>
          <pc:sldMk cId="3016465390" sldId="489"/>
        </pc:sldMkLst>
        <pc:spChg chg="del mod ord">
          <ac:chgData name="INDWIARTI" userId="9350f54a-0763-48dd-9308-9acca9f82054" providerId="ADAL" clId="{231B804D-7B48-4FE3-B645-2C56D5E7691F}" dt="2023-05-23T08:08:01.778" v="182" actId="700"/>
          <ac:spMkLst>
            <pc:docMk/>
            <pc:sldMk cId="3016465390" sldId="489"/>
            <ac:spMk id="2" creationId="{BBAD18FF-572E-ACD2-2298-0D553D00226E}"/>
          </ac:spMkLst>
        </pc:spChg>
        <pc:spChg chg="del mod ord">
          <ac:chgData name="INDWIARTI" userId="9350f54a-0763-48dd-9308-9acca9f82054" providerId="ADAL" clId="{231B804D-7B48-4FE3-B645-2C56D5E7691F}" dt="2023-05-23T08:08:01.778" v="182" actId="700"/>
          <ac:spMkLst>
            <pc:docMk/>
            <pc:sldMk cId="3016465390" sldId="489"/>
            <ac:spMk id="3" creationId="{4AA640E1-549D-1E4F-2539-3C6C63F53894}"/>
          </ac:spMkLst>
        </pc:spChg>
        <pc:spChg chg="del">
          <ac:chgData name="INDWIARTI" userId="9350f54a-0763-48dd-9308-9acca9f82054" providerId="ADAL" clId="{231B804D-7B48-4FE3-B645-2C56D5E7691F}" dt="2023-05-23T08:08:01.778" v="182" actId="700"/>
          <ac:spMkLst>
            <pc:docMk/>
            <pc:sldMk cId="3016465390" sldId="489"/>
            <ac:spMk id="4" creationId="{F2A2B0EC-2AFF-40F3-1CB1-6EFB78F4F028}"/>
          </ac:spMkLst>
        </pc:spChg>
        <pc:spChg chg="add mod ord">
          <ac:chgData name="INDWIARTI" userId="9350f54a-0763-48dd-9308-9acca9f82054" providerId="ADAL" clId="{231B804D-7B48-4FE3-B645-2C56D5E7691F}" dt="2023-05-23T08:08:40.991" v="206" actId="14100"/>
          <ac:spMkLst>
            <pc:docMk/>
            <pc:sldMk cId="3016465390" sldId="489"/>
            <ac:spMk id="5" creationId="{EEC46121-5C95-779B-D75A-F3E06A4CB5DF}"/>
          </ac:spMkLst>
        </pc:spChg>
        <pc:spChg chg="add mod ord">
          <ac:chgData name="INDWIARTI" userId="9350f54a-0763-48dd-9308-9acca9f82054" providerId="ADAL" clId="{231B804D-7B48-4FE3-B645-2C56D5E7691F}" dt="2023-05-23T23:51:39.008" v="2104" actId="20577"/>
          <ac:spMkLst>
            <pc:docMk/>
            <pc:sldMk cId="3016465390" sldId="489"/>
            <ac:spMk id="6" creationId="{1F361B4F-7D71-B112-3CBB-E9D1A9D66DFD}"/>
          </ac:spMkLst>
        </pc:spChg>
        <pc:spChg chg="add mod">
          <ac:chgData name="INDWIARTI" userId="9350f54a-0763-48dd-9308-9acca9f82054" providerId="ADAL" clId="{231B804D-7B48-4FE3-B645-2C56D5E7691F}" dt="2023-05-23T08:16:23.103" v="395" actId="20577"/>
          <ac:spMkLst>
            <pc:docMk/>
            <pc:sldMk cId="3016465390" sldId="489"/>
            <ac:spMk id="7" creationId="{B16A9109-BB9C-DB08-0910-ACC1A74A66FD}"/>
          </ac:spMkLst>
        </pc:spChg>
      </pc:sldChg>
      <pc:sldChg chg="modSp new mod">
        <pc:chgData name="INDWIARTI" userId="9350f54a-0763-48dd-9308-9acca9f82054" providerId="ADAL" clId="{231B804D-7B48-4FE3-B645-2C56D5E7691F}" dt="2023-05-23T23:41:40.122" v="1881" actId="20577"/>
        <pc:sldMkLst>
          <pc:docMk/>
          <pc:sldMk cId="3247819919" sldId="490"/>
        </pc:sldMkLst>
        <pc:spChg chg="mod">
          <ac:chgData name="INDWIARTI" userId="9350f54a-0763-48dd-9308-9acca9f82054" providerId="ADAL" clId="{231B804D-7B48-4FE3-B645-2C56D5E7691F}" dt="2023-05-23T15:23:10.195" v="1445" actId="120"/>
          <ac:spMkLst>
            <pc:docMk/>
            <pc:sldMk cId="3247819919" sldId="490"/>
            <ac:spMk id="2" creationId="{F6E1828D-CE85-93D1-2287-D4A93CE6DCDE}"/>
          </ac:spMkLst>
        </pc:spChg>
        <pc:spChg chg="mod">
          <ac:chgData name="INDWIARTI" userId="9350f54a-0763-48dd-9308-9acca9f82054" providerId="ADAL" clId="{231B804D-7B48-4FE3-B645-2C56D5E7691F}" dt="2023-05-23T23:41:40.122" v="1881" actId="20577"/>
          <ac:spMkLst>
            <pc:docMk/>
            <pc:sldMk cId="3247819919" sldId="490"/>
            <ac:spMk id="3" creationId="{D5A720CF-B403-D447-9BB4-E362515C25CA}"/>
          </ac:spMkLst>
        </pc:spChg>
      </pc:sldChg>
      <pc:sldChg chg="addSp delSp modSp new mod">
        <pc:chgData name="INDWIARTI" userId="9350f54a-0763-48dd-9308-9acca9f82054" providerId="ADAL" clId="{231B804D-7B48-4FE3-B645-2C56D5E7691F}" dt="2023-05-23T23:45:24.805" v="2083" actId="20577"/>
        <pc:sldMkLst>
          <pc:docMk/>
          <pc:sldMk cId="1247249128" sldId="491"/>
        </pc:sldMkLst>
        <pc:spChg chg="del">
          <ac:chgData name="INDWIARTI" userId="9350f54a-0763-48dd-9308-9acca9f82054" providerId="ADAL" clId="{231B804D-7B48-4FE3-B645-2C56D5E7691F}" dt="2023-05-23T23:35:35.619" v="1819" actId="478"/>
          <ac:spMkLst>
            <pc:docMk/>
            <pc:sldMk cId="1247249128" sldId="491"/>
            <ac:spMk id="2" creationId="{44B03C83-533F-8544-0D85-151E9A931ACB}"/>
          </ac:spMkLst>
        </pc:spChg>
        <pc:spChg chg="mod">
          <ac:chgData name="INDWIARTI" userId="9350f54a-0763-48dd-9308-9acca9f82054" providerId="ADAL" clId="{231B804D-7B48-4FE3-B645-2C56D5E7691F}" dt="2023-05-23T23:45:24.805" v="2083" actId="20577"/>
          <ac:spMkLst>
            <pc:docMk/>
            <pc:sldMk cId="1247249128" sldId="491"/>
            <ac:spMk id="3" creationId="{A684B7E9-A2CA-DEA0-2709-376377DDB41D}"/>
          </ac:spMkLst>
        </pc:spChg>
        <pc:spChg chg="add mod">
          <ac:chgData name="INDWIARTI" userId="9350f54a-0763-48dd-9308-9acca9f82054" providerId="ADAL" clId="{231B804D-7B48-4FE3-B645-2C56D5E7691F}" dt="2023-05-23T23:35:37.122" v="1820"/>
          <ac:spMkLst>
            <pc:docMk/>
            <pc:sldMk cId="1247249128" sldId="491"/>
            <ac:spMk id="4" creationId="{3BEC9D05-1054-9506-C188-D3E442157432}"/>
          </ac:spMkLst>
        </pc:spChg>
      </pc:sldChg>
    </pc:docChg>
  </pc:docChgLst>
  <pc:docChgLst>
    <pc:chgData name="IRMA PALUPI" userId="S::irmapalupi@telkomuniversity.ac.id::565c77d7-8377-48c0-b679-4878a4842bbc" providerId="AD" clId="Web-{6A122EEF-F208-0EF5-B67B-54931B062050}"/>
    <pc:docChg chg="modSld">
      <pc:chgData name="IRMA PALUPI" userId="S::irmapalupi@telkomuniversity.ac.id::565c77d7-8377-48c0-b679-4878a4842bbc" providerId="AD" clId="Web-{6A122EEF-F208-0EF5-B67B-54931B062050}" dt="2023-05-16T03:30:15.622" v="3"/>
      <pc:docMkLst>
        <pc:docMk/>
      </pc:docMkLst>
      <pc:sldChg chg="addAnim">
        <pc:chgData name="IRMA PALUPI" userId="S::irmapalupi@telkomuniversity.ac.id::565c77d7-8377-48c0-b679-4878a4842bbc" providerId="AD" clId="Web-{6A122EEF-F208-0EF5-B67B-54931B062050}" dt="2023-05-16T03:30:15.622" v="3"/>
        <pc:sldMkLst>
          <pc:docMk/>
          <pc:sldMk cId="2006271911" sldId="267"/>
        </pc:sldMkLst>
      </pc:sldChg>
    </pc:docChg>
  </pc:docChgLst>
  <pc:docChgLst>
    <pc:chgData name="IRMA PALUPI" userId="S::irmapalupi@telkomuniversity.ac.id::565c77d7-8377-48c0-b679-4878a4842bbc" providerId="AD" clId="Web-{0E160F04-CECF-F643-B6BA-4087163295CE}"/>
    <pc:docChg chg="modSld">
      <pc:chgData name="IRMA PALUPI" userId="S::irmapalupi@telkomuniversity.ac.id::565c77d7-8377-48c0-b679-4878a4842bbc" providerId="AD" clId="Web-{0E160F04-CECF-F643-B6BA-4087163295CE}" dt="2023-05-09T04:56:55.558" v="1" actId="1076"/>
      <pc:docMkLst>
        <pc:docMk/>
      </pc:docMkLst>
      <pc:sldChg chg="modSp">
        <pc:chgData name="IRMA PALUPI" userId="S::irmapalupi@telkomuniversity.ac.id::565c77d7-8377-48c0-b679-4878a4842bbc" providerId="AD" clId="Web-{0E160F04-CECF-F643-B6BA-4087163295CE}" dt="2023-05-09T04:56:55.558" v="1" actId="1076"/>
        <pc:sldMkLst>
          <pc:docMk/>
          <pc:sldMk cId="2685927027" sldId="271"/>
        </pc:sldMkLst>
        <pc:spChg chg="mod">
          <ac:chgData name="IRMA PALUPI" userId="S::irmapalupi@telkomuniversity.ac.id::565c77d7-8377-48c0-b679-4878a4842bbc" providerId="AD" clId="Web-{0E160F04-CECF-F643-B6BA-4087163295CE}" dt="2023-05-09T04:56:55.558" v="1" actId="1076"/>
          <ac:spMkLst>
            <pc:docMk/>
            <pc:sldMk cId="2685927027" sldId="271"/>
            <ac:spMk id="4" creationId="{77B2E8B1-20C6-ED4D-B3EF-5B2C24B4812D}"/>
          </ac:spMkLst>
        </pc:spChg>
      </pc:sldChg>
    </pc:docChg>
  </pc:docChgLst>
  <pc:docChgLst>
    <pc:chgData name="IRMA PALUPI" userId="565c77d7-8377-48c0-b679-4878a4842bbc" providerId="ADAL" clId="{95DCB341-BBAB-490E-977B-F3E431F3C7DB}"/>
    <pc:docChg chg="undo custSel addSld modSld sldOrd">
      <pc:chgData name="IRMA PALUPI" userId="565c77d7-8377-48c0-b679-4878a4842bbc" providerId="ADAL" clId="{95DCB341-BBAB-490E-977B-F3E431F3C7DB}" dt="2023-05-09T05:43:03.953" v="1754" actId="20577"/>
      <pc:docMkLst>
        <pc:docMk/>
      </pc:docMkLst>
      <pc:sldChg chg="ord">
        <pc:chgData name="IRMA PALUPI" userId="565c77d7-8377-48c0-b679-4878a4842bbc" providerId="ADAL" clId="{95DCB341-BBAB-490E-977B-F3E431F3C7DB}" dt="2023-05-09T05:07:39.694" v="702"/>
        <pc:sldMkLst>
          <pc:docMk/>
          <pc:sldMk cId="4043059123" sldId="266"/>
        </pc:sldMkLst>
      </pc:sldChg>
      <pc:sldChg chg="modSp mod">
        <pc:chgData name="IRMA PALUPI" userId="565c77d7-8377-48c0-b679-4878a4842bbc" providerId="ADAL" clId="{95DCB341-BBAB-490E-977B-F3E431F3C7DB}" dt="2023-05-09T05:40:39.350" v="1686"/>
        <pc:sldMkLst>
          <pc:docMk/>
          <pc:sldMk cId="540398397" sldId="269"/>
        </pc:sldMkLst>
        <pc:spChg chg="mod">
          <ac:chgData name="IRMA PALUPI" userId="565c77d7-8377-48c0-b679-4878a4842bbc" providerId="ADAL" clId="{95DCB341-BBAB-490E-977B-F3E431F3C7DB}" dt="2023-05-09T05:40:39.350" v="1686"/>
          <ac:spMkLst>
            <pc:docMk/>
            <pc:sldMk cId="540398397" sldId="269"/>
            <ac:spMk id="4" creationId="{F6D1561E-1F7C-8DE2-F928-FD78741D4207}"/>
          </ac:spMkLst>
        </pc:spChg>
      </pc:sldChg>
      <pc:sldChg chg="modSp mod">
        <pc:chgData name="IRMA PALUPI" userId="565c77d7-8377-48c0-b679-4878a4842bbc" providerId="ADAL" clId="{95DCB341-BBAB-490E-977B-F3E431F3C7DB}" dt="2023-05-09T05:42:46.866" v="1735" actId="20577"/>
        <pc:sldMkLst>
          <pc:docMk/>
          <pc:sldMk cId="3239449373" sldId="270"/>
        </pc:sldMkLst>
        <pc:spChg chg="mod">
          <ac:chgData name="IRMA PALUPI" userId="565c77d7-8377-48c0-b679-4878a4842bbc" providerId="ADAL" clId="{95DCB341-BBAB-490E-977B-F3E431F3C7DB}" dt="2023-05-09T05:42:46.866" v="1735" actId="20577"/>
          <ac:spMkLst>
            <pc:docMk/>
            <pc:sldMk cId="3239449373" sldId="270"/>
            <ac:spMk id="2" creationId="{5F3F6C66-D6D7-4A72-9928-967AEA400766}"/>
          </ac:spMkLst>
        </pc:spChg>
      </pc:sldChg>
      <pc:sldChg chg="modSp mod">
        <pc:chgData name="IRMA PALUPI" userId="565c77d7-8377-48c0-b679-4878a4842bbc" providerId="ADAL" clId="{95DCB341-BBAB-490E-977B-F3E431F3C7DB}" dt="2023-05-09T05:07:23.710" v="700" actId="20577"/>
        <pc:sldMkLst>
          <pc:docMk/>
          <pc:sldMk cId="2685927027" sldId="271"/>
        </pc:sldMkLst>
        <pc:spChg chg="mod">
          <ac:chgData name="IRMA PALUPI" userId="565c77d7-8377-48c0-b679-4878a4842bbc" providerId="ADAL" clId="{95DCB341-BBAB-490E-977B-F3E431F3C7DB}" dt="2023-05-09T05:07:23.710" v="700" actId="20577"/>
          <ac:spMkLst>
            <pc:docMk/>
            <pc:sldMk cId="2685927027" sldId="271"/>
            <ac:spMk id="4" creationId="{77B2E8B1-20C6-ED4D-B3EF-5B2C24B4812D}"/>
          </ac:spMkLst>
        </pc:spChg>
      </pc:sldChg>
      <pc:sldChg chg="addSp delSp modSp new mod">
        <pc:chgData name="IRMA PALUPI" userId="565c77d7-8377-48c0-b679-4878a4842bbc" providerId="ADAL" clId="{95DCB341-BBAB-490E-977B-F3E431F3C7DB}" dt="2023-05-09T05:35:17.273" v="1672" actId="1076"/>
        <pc:sldMkLst>
          <pc:docMk/>
          <pc:sldMk cId="547654144" sldId="272"/>
        </pc:sldMkLst>
        <pc:spChg chg="mod">
          <ac:chgData name="IRMA PALUPI" userId="565c77d7-8377-48c0-b679-4878a4842bbc" providerId="ADAL" clId="{95DCB341-BBAB-490E-977B-F3E431F3C7DB}" dt="2023-05-09T05:24:05.839" v="1225" actId="20577"/>
          <ac:spMkLst>
            <pc:docMk/>
            <pc:sldMk cId="547654144" sldId="272"/>
            <ac:spMk id="2" creationId="{85EA7FA6-213F-BDAC-4CB8-4AE269E8BA76}"/>
          </ac:spMkLst>
        </pc:spChg>
        <pc:spChg chg="del">
          <ac:chgData name="IRMA PALUPI" userId="565c77d7-8377-48c0-b679-4878a4842bbc" providerId="ADAL" clId="{95DCB341-BBAB-490E-977B-F3E431F3C7DB}" dt="2023-05-09T05:24:12.017" v="1226" actId="478"/>
          <ac:spMkLst>
            <pc:docMk/>
            <pc:sldMk cId="547654144" sldId="272"/>
            <ac:spMk id="3" creationId="{31BF6BC9-C22C-3B93-D17C-3A1CEB6C84ED}"/>
          </ac:spMkLst>
        </pc:spChg>
        <pc:spChg chg="add del mod">
          <ac:chgData name="IRMA PALUPI" userId="565c77d7-8377-48c0-b679-4878a4842bbc" providerId="ADAL" clId="{95DCB341-BBAB-490E-977B-F3E431F3C7DB}" dt="2023-05-09T05:28:02.060" v="1342" actId="478"/>
          <ac:spMkLst>
            <pc:docMk/>
            <pc:sldMk cId="547654144" sldId="272"/>
            <ac:spMk id="6" creationId="{E37B2204-A172-5797-D516-5AB7EBA56616}"/>
          </ac:spMkLst>
        </pc:spChg>
        <pc:spChg chg="add mod">
          <ac:chgData name="IRMA PALUPI" userId="565c77d7-8377-48c0-b679-4878a4842bbc" providerId="ADAL" clId="{95DCB341-BBAB-490E-977B-F3E431F3C7DB}" dt="2023-05-09T05:28:32.510" v="1374" actId="1076"/>
          <ac:spMkLst>
            <pc:docMk/>
            <pc:sldMk cId="547654144" sldId="272"/>
            <ac:spMk id="7" creationId="{E495FC9D-47B0-8287-BDF7-36C6836A58B5}"/>
          </ac:spMkLst>
        </pc:spChg>
        <pc:spChg chg="add mod">
          <ac:chgData name="IRMA PALUPI" userId="565c77d7-8377-48c0-b679-4878a4842bbc" providerId="ADAL" clId="{95DCB341-BBAB-490E-977B-F3E431F3C7DB}" dt="2023-05-09T05:33:36.486" v="1632" actId="20577"/>
          <ac:spMkLst>
            <pc:docMk/>
            <pc:sldMk cId="547654144" sldId="272"/>
            <ac:spMk id="8" creationId="{AF9FD9B8-CFAC-CDBF-2E3D-7DB5DEFF9B33}"/>
          </ac:spMkLst>
        </pc:spChg>
        <pc:spChg chg="add mod">
          <ac:chgData name="IRMA PALUPI" userId="565c77d7-8377-48c0-b679-4878a4842bbc" providerId="ADAL" clId="{95DCB341-BBAB-490E-977B-F3E431F3C7DB}" dt="2023-05-09T05:30:23.814" v="1558" actId="14100"/>
          <ac:spMkLst>
            <pc:docMk/>
            <pc:sldMk cId="547654144" sldId="272"/>
            <ac:spMk id="9" creationId="{E4649D7D-BBD2-C3BD-D1E5-1B2264FBE05F}"/>
          </ac:spMkLst>
        </pc:spChg>
        <pc:spChg chg="add mod">
          <ac:chgData name="IRMA PALUPI" userId="565c77d7-8377-48c0-b679-4878a4842bbc" providerId="ADAL" clId="{95DCB341-BBAB-490E-977B-F3E431F3C7DB}" dt="2023-05-09T05:31:45.934" v="1629" actId="1076"/>
          <ac:spMkLst>
            <pc:docMk/>
            <pc:sldMk cId="547654144" sldId="272"/>
            <ac:spMk id="10" creationId="{A803C5E5-9350-74C3-41C2-B77CA347843E}"/>
          </ac:spMkLst>
        </pc:spChg>
        <pc:spChg chg="add mod">
          <ac:chgData name="IRMA PALUPI" userId="565c77d7-8377-48c0-b679-4878a4842bbc" providerId="ADAL" clId="{95DCB341-BBAB-490E-977B-F3E431F3C7DB}" dt="2023-05-09T05:35:17.273" v="1672" actId="1076"/>
          <ac:spMkLst>
            <pc:docMk/>
            <pc:sldMk cId="547654144" sldId="272"/>
            <ac:spMk id="11" creationId="{1DB6EFCD-41A2-FA96-4CC6-99A810C2571D}"/>
          </ac:spMkLst>
        </pc:spChg>
        <pc:picChg chg="add mod">
          <ac:chgData name="IRMA PALUPI" userId="565c77d7-8377-48c0-b679-4878a4842bbc" providerId="ADAL" clId="{95DCB341-BBAB-490E-977B-F3E431F3C7DB}" dt="2023-05-09T05:33:55.115" v="1634"/>
          <ac:picMkLst>
            <pc:docMk/>
            <pc:sldMk cId="547654144" sldId="272"/>
            <ac:picMk id="5" creationId="{AF1D2689-2EE0-E2F4-3490-1E628286C082}"/>
          </ac:picMkLst>
        </pc:picChg>
      </pc:sldChg>
      <pc:sldChg chg="add">
        <pc:chgData name="IRMA PALUPI" userId="565c77d7-8377-48c0-b679-4878a4842bbc" providerId="ADAL" clId="{95DCB341-BBAB-490E-977B-F3E431F3C7DB}" dt="2023-05-09T05:42:28.178" v="1687" actId="2890"/>
        <pc:sldMkLst>
          <pc:docMk/>
          <pc:sldMk cId="2912626861" sldId="273"/>
        </pc:sldMkLst>
      </pc:sldChg>
      <pc:sldChg chg="modSp add mod">
        <pc:chgData name="IRMA PALUPI" userId="565c77d7-8377-48c0-b679-4878a4842bbc" providerId="ADAL" clId="{95DCB341-BBAB-490E-977B-F3E431F3C7DB}" dt="2023-05-09T05:43:03.953" v="1754" actId="20577"/>
        <pc:sldMkLst>
          <pc:docMk/>
          <pc:sldMk cId="1059980639" sldId="274"/>
        </pc:sldMkLst>
        <pc:spChg chg="mod">
          <ac:chgData name="IRMA PALUPI" userId="565c77d7-8377-48c0-b679-4878a4842bbc" providerId="ADAL" clId="{95DCB341-BBAB-490E-977B-F3E431F3C7DB}" dt="2023-05-09T05:43:03.953" v="1754" actId="20577"/>
          <ac:spMkLst>
            <pc:docMk/>
            <pc:sldMk cId="1059980639" sldId="274"/>
            <ac:spMk id="2" creationId="{5F3F6C66-D6D7-4A72-9928-967AEA400766}"/>
          </ac:spMkLst>
        </pc:spChg>
      </pc:sldChg>
    </pc:docChg>
  </pc:docChgLst>
  <pc:docChgLst>
    <pc:chgData name="INDWIARTI" userId="S::indwiarti@telkomuniversity.ac.id::9350f54a-0763-48dd-9308-9acca9f82054" providerId="AD" clId="Web-{A3C32B62-EB29-93F3-63D3-9B68D11F14A3}"/>
    <pc:docChg chg="modSld">
      <pc:chgData name="INDWIARTI" userId="S::indwiarti@telkomuniversity.ac.id::9350f54a-0763-48dd-9308-9acca9f82054" providerId="AD" clId="Web-{A3C32B62-EB29-93F3-63D3-9B68D11F14A3}" dt="2023-05-16T02:24:18.085" v="14" actId="14100"/>
      <pc:docMkLst>
        <pc:docMk/>
      </pc:docMkLst>
      <pc:sldChg chg="modSp">
        <pc:chgData name="INDWIARTI" userId="S::indwiarti@telkomuniversity.ac.id::9350f54a-0763-48dd-9308-9acca9f82054" providerId="AD" clId="Web-{A3C32B62-EB29-93F3-63D3-9B68D11F14A3}" dt="2023-05-16T02:24:18.085" v="14" actId="14100"/>
        <pc:sldMkLst>
          <pc:docMk/>
          <pc:sldMk cId="3069036693" sldId="265"/>
        </pc:sldMkLst>
        <pc:spChg chg="mod">
          <ac:chgData name="INDWIARTI" userId="S::indwiarti@telkomuniversity.ac.id::9350f54a-0763-48dd-9308-9acca9f82054" providerId="AD" clId="Web-{A3C32B62-EB29-93F3-63D3-9B68D11F14A3}" dt="2023-05-16T02:24:12.866" v="13" actId="1076"/>
          <ac:spMkLst>
            <pc:docMk/>
            <pc:sldMk cId="3069036693" sldId="265"/>
            <ac:spMk id="2" creationId="{558B2B72-EB44-4428-96AA-8636E4A4ADFD}"/>
          </ac:spMkLst>
        </pc:spChg>
        <pc:spChg chg="mod">
          <ac:chgData name="INDWIARTI" userId="S::indwiarti@telkomuniversity.ac.id::9350f54a-0763-48dd-9308-9acca9f82054" providerId="AD" clId="Web-{A3C32B62-EB29-93F3-63D3-9B68D11F14A3}" dt="2023-05-16T02:24:18.085" v="14" actId="14100"/>
          <ac:spMkLst>
            <pc:docMk/>
            <pc:sldMk cId="3069036693" sldId="265"/>
            <ac:spMk id="25" creationId="{F6BB693F-76EF-3074-F043-EB64F8754A7F}"/>
          </ac:spMkLst>
        </pc:spChg>
      </pc:sldChg>
    </pc:docChg>
  </pc:docChgLst>
  <pc:docChgLst>
    <pc:chgData name="IRMA PALUPI" userId="S::irmapalupi@telkomuniversity.ac.id::565c77d7-8377-48c0-b679-4878a4842bbc" providerId="AD" clId="Web-{F939A339-9B15-CA52-E52B-5FA08740D731}"/>
    <pc:docChg chg="addSld modSld">
      <pc:chgData name="IRMA PALUPI" userId="S::irmapalupi@telkomuniversity.ac.id::565c77d7-8377-48c0-b679-4878a4842bbc" providerId="AD" clId="Web-{F939A339-9B15-CA52-E52B-5FA08740D731}" dt="2023-05-09T04:50:18.974" v="107" actId="20577"/>
      <pc:docMkLst>
        <pc:docMk/>
      </pc:docMkLst>
      <pc:sldChg chg="modSp">
        <pc:chgData name="IRMA PALUPI" userId="S::irmapalupi@telkomuniversity.ac.id::565c77d7-8377-48c0-b679-4878a4842bbc" providerId="AD" clId="Web-{F939A339-9B15-CA52-E52B-5FA08740D731}" dt="2023-05-09T04:44:54.075" v="1" actId="20577"/>
        <pc:sldMkLst>
          <pc:docMk/>
          <pc:sldMk cId="4112772953" sldId="259"/>
        </pc:sldMkLst>
        <pc:spChg chg="mod">
          <ac:chgData name="IRMA PALUPI" userId="S::irmapalupi@telkomuniversity.ac.id::565c77d7-8377-48c0-b679-4878a4842bbc" providerId="AD" clId="Web-{F939A339-9B15-CA52-E52B-5FA08740D731}" dt="2023-05-09T04:44:54.075" v="1" actId="20577"/>
          <ac:spMkLst>
            <pc:docMk/>
            <pc:sldMk cId="4112772953" sldId="259"/>
            <ac:spMk id="4" creationId="{87EDCA15-1EF5-F15A-8A7F-8B2BCCC51F59}"/>
          </ac:spMkLst>
        </pc:spChg>
      </pc:sldChg>
      <pc:sldChg chg="modSp">
        <pc:chgData name="IRMA PALUPI" userId="S::irmapalupi@telkomuniversity.ac.id::565c77d7-8377-48c0-b679-4878a4842bbc" providerId="AD" clId="Web-{F939A339-9B15-CA52-E52B-5FA08740D731}" dt="2023-05-09T04:46:47.390" v="49" actId="20577"/>
        <pc:sldMkLst>
          <pc:docMk/>
          <pc:sldMk cId="2006271911" sldId="267"/>
        </pc:sldMkLst>
        <pc:spChg chg="mod">
          <ac:chgData name="IRMA PALUPI" userId="S::irmapalupi@telkomuniversity.ac.id::565c77d7-8377-48c0-b679-4878a4842bbc" providerId="AD" clId="Web-{F939A339-9B15-CA52-E52B-5FA08740D731}" dt="2023-05-09T04:46:47.390" v="49" actId="20577"/>
          <ac:spMkLst>
            <pc:docMk/>
            <pc:sldMk cId="2006271911" sldId="267"/>
            <ac:spMk id="5" creationId="{249E130D-B1D2-987B-D22B-F0BBCF97AEEB}"/>
          </ac:spMkLst>
        </pc:spChg>
        <pc:spChg chg="mod">
          <ac:chgData name="IRMA PALUPI" userId="S::irmapalupi@telkomuniversity.ac.id::565c77d7-8377-48c0-b679-4878a4842bbc" providerId="AD" clId="Web-{F939A339-9B15-CA52-E52B-5FA08740D731}" dt="2023-05-09T04:45:36.279" v="7" actId="1076"/>
          <ac:spMkLst>
            <pc:docMk/>
            <pc:sldMk cId="2006271911" sldId="267"/>
            <ac:spMk id="6" creationId="{26671699-E309-54F3-CD35-B2115B852A7F}"/>
          </ac:spMkLst>
        </pc:spChg>
        <pc:spChg chg="mod">
          <ac:chgData name="IRMA PALUPI" userId="S::irmapalupi@telkomuniversity.ac.id::565c77d7-8377-48c0-b679-4878a4842bbc" providerId="AD" clId="Web-{F939A339-9B15-CA52-E52B-5FA08740D731}" dt="2023-05-09T04:45:36.295" v="8" actId="1076"/>
          <ac:spMkLst>
            <pc:docMk/>
            <pc:sldMk cId="2006271911" sldId="267"/>
            <ac:spMk id="7" creationId="{DED3C832-60D7-6DD8-59C2-F3EA9347F497}"/>
          </ac:spMkLst>
        </pc:spChg>
        <pc:spChg chg="mod">
          <ac:chgData name="IRMA PALUPI" userId="S::irmapalupi@telkomuniversity.ac.id::565c77d7-8377-48c0-b679-4878a4842bbc" providerId="AD" clId="Web-{F939A339-9B15-CA52-E52B-5FA08740D731}" dt="2023-05-09T04:45:36.326" v="9" actId="1076"/>
          <ac:spMkLst>
            <pc:docMk/>
            <pc:sldMk cId="2006271911" sldId="267"/>
            <ac:spMk id="8" creationId="{DBECB737-2549-1FDE-252D-B255CC9FE8D8}"/>
          </ac:spMkLst>
        </pc:spChg>
      </pc:sldChg>
      <pc:sldChg chg="modSp">
        <pc:chgData name="IRMA PALUPI" userId="S::irmapalupi@telkomuniversity.ac.id::565c77d7-8377-48c0-b679-4878a4842bbc" providerId="AD" clId="Web-{F939A339-9B15-CA52-E52B-5FA08740D731}" dt="2023-05-09T04:47:42.845" v="51"/>
        <pc:sldMkLst>
          <pc:docMk/>
          <pc:sldMk cId="2578828226" sldId="268"/>
        </pc:sldMkLst>
        <pc:picChg chg="mod modCrop">
          <ac:chgData name="IRMA PALUPI" userId="S::irmapalupi@telkomuniversity.ac.id::565c77d7-8377-48c0-b679-4878a4842bbc" providerId="AD" clId="Web-{F939A339-9B15-CA52-E52B-5FA08740D731}" dt="2023-05-09T04:47:42.845" v="51"/>
          <ac:picMkLst>
            <pc:docMk/>
            <pc:sldMk cId="2578828226" sldId="268"/>
            <ac:picMk id="6" creationId="{8D084EAB-2037-D363-30A9-E5AAB1C925E5}"/>
          </ac:picMkLst>
        </pc:picChg>
      </pc:sldChg>
      <pc:sldChg chg="addSp delSp modSp add replId">
        <pc:chgData name="IRMA PALUPI" userId="S::irmapalupi@telkomuniversity.ac.id::565c77d7-8377-48c0-b679-4878a4842bbc" providerId="AD" clId="Web-{F939A339-9B15-CA52-E52B-5FA08740D731}" dt="2023-05-09T04:50:18.974" v="107" actId="20577"/>
        <pc:sldMkLst>
          <pc:docMk/>
          <pc:sldMk cId="2685927027" sldId="271"/>
        </pc:sldMkLst>
        <pc:spChg chg="add mod">
          <ac:chgData name="IRMA PALUPI" userId="S::irmapalupi@telkomuniversity.ac.id::565c77d7-8377-48c0-b679-4878a4842bbc" providerId="AD" clId="Web-{F939A339-9B15-CA52-E52B-5FA08740D731}" dt="2023-05-09T04:50:18.974" v="107" actId="20577"/>
          <ac:spMkLst>
            <pc:docMk/>
            <pc:sldMk cId="2685927027" sldId="271"/>
            <ac:spMk id="4" creationId="{77B2E8B1-20C6-ED4D-B3EF-5B2C24B4812D}"/>
          </ac:spMkLst>
        </pc:spChg>
        <pc:picChg chg="del">
          <ac:chgData name="IRMA PALUPI" userId="S::irmapalupi@telkomuniversity.ac.id::565c77d7-8377-48c0-b679-4878a4842bbc" providerId="AD" clId="Web-{F939A339-9B15-CA52-E52B-5FA08740D731}" dt="2023-05-09T04:48:08.689" v="53"/>
          <ac:picMkLst>
            <pc:docMk/>
            <pc:sldMk cId="2685927027" sldId="271"/>
            <ac:picMk id="6" creationId="{8D084EAB-2037-D363-30A9-E5AAB1C925E5}"/>
          </ac:picMkLst>
        </pc:picChg>
      </pc:sldChg>
    </pc:docChg>
  </pc:docChgLst>
  <pc:docChgLst>
    <pc:chgData name="INDWIARTI" userId="9350f54a-0763-48dd-9308-9acca9f82054" providerId="ADAL" clId="{59EDC2BF-CBBF-439F-BE75-83809901B6DF}"/>
    <pc:docChg chg="undo custSel addSld delSld modSld sldOrd">
      <pc:chgData name="INDWIARTI" userId="9350f54a-0763-48dd-9308-9acca9f82054" providerId="ADAL" clId="{59EDC2BF-CBBF-439F-BE75-83809901B6DF}" dt="2023-05-17T03:31:25.291" v="4252"/>
      <pc:docMkLst>
        <pc:docMk/>
      </pc:docMkLst>
      <pc:sldChg chg="modSp mod">
        <pc:chgData name="INDWIARTI" userId="9350f54a-0763-48dd-9308-9acca9f82054" providerId="ADAL" clId="{59EDC2BF-CBBF-439F-BE75-83809901B6DF}" dt="2023-05-16T01:39:59.222" v="655" actId="403"/>
        <pc:sldMkLst>
          <pc:docMk/>
          <pc:sldMk cId="4112772953" sldId="259"/>
        </pc:sldMkLst>
        <pc:spChg chg="mod">
          <ac:chgData name="INDWIARTI" userId="9350f54a-0763-48dd-9308-9acca9f82054" providerId="ADAL" clId="{59EDC2BF-CBBF-439F-BE75-83809901B6DF}" dt="2023-05-16T01:39:43.758" v="651" actId="14100"/>
          <ac:spMkLst>
            <pc:docMk/>
            <pc:sldMk cId="4112772953" sldId="259"/>
            <ac:spMk id="2" creationId="{5F3F6C66-D6D7-4A72-9928-967AEA400766}"/>
          </ac:spMkLst>
        </pc:spChg>
        <pc:spChg chg="mod">
          <ac:chgData name="INDWIARTI" userId="9350f54a-0763-48dd-9308-9acca9f82054" providerId="ADAL" clId="{59EDC2BF-CBBF-439F-BE75-83809901B6DF}" dt="2023-05-16T01:39:59.222" v="655" actId="403"/>
          <ac:spMkLst>
            <pc:docMk/>
            <pc:sldMk cId="4112772953" sldId="259"/>
            <ac:spMk id="4" creationId="{87EDCA15-1EF5-F15A-8A7F-8B2BCCC51F59}"/>
          </ac:spMkLst>
        </pc:spChg>
      </pc:sldChg>
      <pc:sldChg chg="modSp mod">
        <pc:chgData name="INDWIARTI" userId="9350f54a-0763-48dd-9308-9acca9f82054" providerId="ADAL" clId="{59EDC2BF-CBBF-439F-BE75-83809901B6DF}" dt="2023-05-16T02:24:42.675" v="1227" actId="403"/>
        <pc:sldMkLst>
          <pc:docMk/>
          <pc:sldMk cId="3069036693" sldId="265"/>
        </pc:sldMkLst>
        <pc:spChg chg="mod">
          <ac:chgData name="INDWIARTI" userId="9350f54a-0763-48dd-9308-9acca9f82054" providerId="ADAL" clId="{59EDC2BF-CBBF-439F-BE75-83809901B6DF}" dt="2023-05-16T01:51:01.067" v="815" actId="14100"/>
          <ac:spMkLst>
            <pc:docMk/>
            <pc:sldMk cId="3069036693" sldId="265"/>
            <ac:spMk id="2" creationId="{558B2B72-EB44-4428-96AA-8636E4A4ADFD}"/>
          </ac:spMkLst>
        </pc:spChg>
        <pc:spChg chg="mod">
          <ac:chgData name="INDWIARTI" userId="9350f54a-0763-48dd-9308-9acca9f82054" providerId="ADAL" clId="{59EDC2BF-CBBF-439F-BE75-83809901B6DF}" dt="2023-05-16T02:24:42.675" v="1227" actId="403"/>
          <ac:spMkLst>
            <pc:docMk/>
            <pc:sldMk cId="3069036693" sldId="265"/>
            <ac:spMk id="25" creationId="{F6BB693F-76EF-3074-F043-EB64F8754A7F}"/>
          </ac:spMkLst>
        </pc:spChg>
      </pc:sldChg>
      <pc:sldChg chg="modSp mod">
        <pc:chgData name="INDWIARTI" userId="9350f54a-0763-48dd-9308-9acca9f82054" providerId="ADAL" clId="{59EDC2BF-CBBF-439F-BE75-83809901B6DF}" dt="2023-05-16T01:50:17.565" v="798" actId="14100"/>
        <pc:sldMkLst>
          <pc:docMk/>
          <pc:sldMk cId="4043059123" sldId="266"/>
        </pc:sldMkLst>
        <pc:picChg chg="mod">
          <ac:chgData name="INDWIARTI" userId="9350f54a-0763-48dd-9308-9acca9f82054" providerId="ADAL" clId="{59EDC2BF-CBBF-439F-BE75-83809901B6DF}" dt="2023-05-16T01:50:17.565" v="798" actId="14100"/>
          <ac:picMkLst>
            <pc:docMk/>
            <pc:sldMk cId="4043059123" sldId="266"/>
            <ac:picMk id="11" creationId="{601F602C-1434-B8D6-BE76-6A87B9CE2AC5}"/>
          </ac:picMkLst>
        </pc:picChg>
      </pc:sldChg>
      <pc:sldChg chg="modSp mod">
        <pc:chgData name="INDWIARTI" userId="9350f54a-0763-48dd-9308-9acca9f82054" providerId="ADAL" clId="{59EDC2BF-CBBF-439F-BE75-83809901B6DF}" dt="2023-05-16T01:40:22.692" v="659" actId="14100"/>
        <pc:sldMkLst>
          <pc:docMk/>
          <pc:sldMk cId="2006271911" sldId="267"/>
        </pc:sldMkLst>
        <pc:spChg chg="mod">
          <ac:chgData name="INDWIARTI" userId="9350f54a-0763-48dd-9308-9acca9f82054" providerId="ADAL" clId="{59EDC2BF-CBBF-439F-BE75-83809901B6DF}" dt="2023-05-16T01:40:22.692" v="659" actId="14100"/>
          <ac:spMkLst>
            <pc:docMk/>
            <pc:sldMk cId="2006271911" sldId="267"/>
            <ac:spMk id="5" creationId="{249E130D-B1D2-987B-D22B-F0BBCF97AEEB}"/>
          </ac:spMkLst>
        </pc:spChg>
        <pc:spChg chg="mod">
          <ac:chgData name="INDWIARTI" userId="9350f54a-0763-48dd-9308-9acca9f82054" providerId="ADAL" clId="{59EDC2BF-CBBF-439F-BE75-83809901B6DF}" dt="2023-05-16T01:01:17.005" v="138" actId="14100"/>
          <ac:spMkLst>
            <pc:docMk/>
            <pc:sldMk cId="2006271911" sldId="267"/>
            <ac:spMk id="6" creationId="{26671699-E309-54F3-CD35-B2115B852A7F}"/>
          </ac:spMkLst>
        </pc:spChg>
        <pc:spChg chg="mod">
          <ac:chgData name="INDWIARTI" userId="9350f54a-0763-48dd-9308-9acca9f82054" providerId="ADAL" clId="{59EDC2BF-CBBF-439F-BE75-83809901B6DF}" dt="2023-05-16T01:01:19.531" v="139" actId="14100"/>
          <ac:spMkLst>
            <pc:docMk/>
            <pc:sldMk cId="2006271911" sldId="267"/>
            <ac:spMk id="7" creationId="{DED3C832-60D7-6DD8-59C2-F3EA9347F497}"/>
          </ac:spMkLst>
        </pc:spChg>
        <pc:spChg chg="mod">
          <ac:chgData name="INDWIARTI" userId="9350f54a-0763-48dd-9308-9acca9f82054" providerId="ADAL" clId="{59EDC2BF-CBBF-439F-BE75-83809901B6DF}" dt="2023-05-16T01:01:22.707" v="140" actId="14100"/>
          <ac:spMkLst>
            <pc:docMk/>
            <pc:sldMk cId="2006271911" sldId="267"/>
            <ac:spMk id="8" creationId="{DBECB737-2549-1FDE-252D-B255CC9FE8D8}"/>
          </ac:spMkLst>
        </pc:spChg>
      </pc:sldChg>
      <pc:sldChg chg="addSp delSp modSp mod modNotesTx">
        <pc:chgData name="INDWIARTI" userId="9350f54a-0763-48dd-9308-9acca9f82054" providerId="ADAL" clId="{59EDC2BF-CBBF-439F-BE75-83809901B6DF}" dt="2023-05-16T01:38:05.555" v="626" actId="14734"/>
        <pc:sldMkLst>
          <pc:docMk/>
          <pc:sldMk cId="2578828226" sldId="268"/>
        </pc:sldMkLst>
        <pc:spChg chg="mod">
          <ac:chgData name="INDWIARTI" userId="9350f54a-0763-48dd-9308-9acca9f82054" providerId="ADAL" clId="{59EDC2BF-CBBF-439F-BE75-83809901B6DF}" dt="2023-05-16T01:37:41.818" v="623" actId="6549"/>
          <ac:spMkLst>
            <pc:docMk/>
            <pc:sldMk cId="2578828226" sldId="268"/>
            <ac:spMk id="2" creationId="{5F3F6C66-D6D7-4A72-9928-967AEA400766}"/>
          </ac:spMkLst>
        </pc:spChg>
        <pc:spChg chg="add del mod">
          <ac:chgData name="INDWIARTI" userId="9350f54a-0763-48dd-9308-9acca9f82054" providerId="ADAL" clId="{59EDC2BF-CBBF-439F-BE75-83809901B6DF}" dt="2023-05-16T01:37:36.272" v="621" actId="478"/>
          <ac:spMkLst>
            <pc:docMk/>
            <pc:sldMk cId="2578828226" sldId="268"/>
            <ac:spMk id="5" creationId="{041AEB16-381B-7AFE-86E8-28F4AB805B49}"/>
          </ac:spMkLst>
        </pc:spChg>
        <pc:graphicFrameChg chg="add mod modGraphic">
          <ac:chgData name="INDWIARTI" userId="9350f54a-0763-48dd-9308-9acca9f82054" providerId="ADAL" clId="{59EDC2BF-CBBF-439F-BE75-83809901B6DF}" dt="2023-05-16T01:38:05.555" v="626" actId="14734"/>
          <ac:graphicFrameMkLst>
            <pc:docMk/>
            <pc:sldMk cId="2578828226" sldId="268"/>
            <ac:graphicFrameMk id="3" creationId="{4E65D1FD-E72B-9010-25EC-FBE481BA0E09}"/>
          </ac:graphicFrameMkLst>
        </pc:graphicFrameChg>
        <pc:picChg chg="del mod">
          <ac:chgData name="INDWIARTI" userId="9350f54a-0763-48dd-9308-9acca9f82054" providerId="ADAL" clId="{59EDC2BF-CBBF-439F-BE75-83809901B6DF}" dt="2023-05-16T01:37:31.039" v="619" actId="478"/>
          <ac:picMkLst>
            <pc:docMk/>
            <pc:sldMk cId="2578828226" sldId="268"/>
            <ac:picMk id="6" creationId="{8D084EAB-2037-D363-30A9-E5AAB1C925E5}"/>
          </ac:picMkLst>
        </pc:picChg>
      </pc:sldChg>
      <pc:sldChg chg="modSp mod">
        <pc:chgData name="INDWIARTI" userId="9350f54a-0763-48dd-9308-9acca9f82054" providerId="ADAL" clId="{59EDC2BF-CBBF-439F-BE75-83809901B6DF}" dt="2023-05-16T11:52:30.836" v="3950" actId="20577"/>
        <pc:sldMkLst>
          <pc:docMk/>
          <pc:sldMk cId="540398397" sldId="269"/>
        </pc:sldMkLst>
        <pc:spChg chg="mod">
          <ac:chgData name="INDWIARTI" userId="9350f54a-0763-48dd-9308-9acca9f82054" providerId="ADAL" clId="{59EDC2BF-CBBF-439F-BE75-83809901B6DF}" dt="2023-05-16T11:52:30.836" v="3950" actId="20577"/>
          <ac:spMkLst>
            <pc:docMk/>
            <pc:sldMk cId="540398397" sldId="269"/>
            <ac:spMk id="4" creationId="{F6D1561E-1F7C-8DE2-F928-FD78741D4207}"/>
          </ac:spMkLst>
        </pc:spChg>
        <pc:spChg chg="mod">
          <ac:chgData name="INDWIARTI" userId="9350f54a-0763-48dd-9308-9acca9f82054" providerId="ADAL" clId="{59EDC2BF-CBBF-439F-BE75-83809901B6DF}" dt="2023-05-16T02:13:07.903" v="1075" actId="6549"/>
          <ac:spMkLst>
            <pc:docMk/>
            <pc:sldMk cId="540398397" sldId="269"/>
            <ac:spMk id="9" creationId="{9026CC89-EAA0-469C-8930-57003F4F7688}"/>
          </ac:spMkLst>
        </pc:spChg>
      </pc:sldChg>
      <pc:sldChg chg="addSp modSp mod">
        <pc:chgData name="INDWIARTI" userId="9350f54a-0763-48dd-9308-9acca9f82054" providerId="ADAL" clId="{59EDC2BF-CBBF-439F-BE75-83809901B6DF}" dt="2023-05-17T03:31:25.291" v="4252"/>
        <pc:sldMkLst>
          <pc:docMk/>
          <pc:sldMk cId="3239449373" sldId="270"/>
        </pc:sldMkLst>
        <pc:spChg chg="mod">
          <ac:chgData name="INDWIARTI" userId="9350f54a-0763-48dd-9308-9acca9f82054" providerId="ADAL" clId="{59EDC2BF-CBBF-439F-BE75-83809901B6DF}" dt="2023-05-16T01:53:24.919" v="826" actId="14100"/>
          <ac:spMkLst>
            <pc:docMk/>
            <pc:sldMk cId="3239449373" sldId="270"/>
            <ac:spMk id="2" creationId="{5F3F6C66-D6D7-4A72-9928-967AEA400766}"/>
          </ac:spMkLst>
        </pc:spChg>
        <pc:spChg chg="add mod">
          <ac:chgData name="INDWIARTI" userId="9350f54a-0763-48dd-9308-9acca9f82054" providerId="ADAL" clId="{59EDC2BF-CBBF-439F-BE75-83809901B6DF}" dt="2023-05-16T02:15:28.111" v="1117" actId="20577"/>
          <ac:spMkLst>
            <pc:docMk/>
            <pc:sldMk cId="3239449373" sldId="270"/>
            <ac:spMk id="3" creationId="{AE484B66-637E-E7BE-ED39-8ADCFB639692}"/>
          </ac:spMkLst>
        </pc:spChg>
        <pc:spChg chg="mod">
          <ac:chgData name="INDWIARTI" userId="9350f54a-0763-48dd-9308-9acca9f82054" providerId="ADAL" clId="{59EDC2BF-CBBF-439F-BE75-83809901B6DF}" dt="2023-05-17T03:31:25.291" v="4252"/>
          <ac:spMkLst>
            <pc:docMk/>
            <pc:sldMk cId="3239449373" sldId="270"/>
            <ac:spMk id="4" creationId="{E30A55A2-7B1D-08AD-1362-700CAB5941C2}"/>
          </ac:spMkLst>
        </pc:spChg>
      </pc:sldChg>
      <pc:sldChg chg="addSp modSp mod">
        <pc:chgData name="INDWIARTI" userId="9350f54a-0763-48dd-9308-9acca9f82054" providerId="ADAL" clId="{59EDC2BF-CBBF-439F-BE75-83809901B6DF}" dt="2023-05-16T09:44:08.909" v="2698" actId="20577"/>
        <pc:sldMkLst>
          <pc:docMk/>
          <pc:sldMk cId="2685927027" sldId="271"/>
        </pc:sldMkLst>
        <pc:spChg chg="mod">
          <ac:chgData name="INDWIARTI" userId="9350f54a-0763-48dd-9308-9acca9f82054" providerId="ADAL" clId="{59EDC2BF-CBBF-439F-BE75-83809901B6DF}" dt="2023-05-16T01:38:40.393" v="634" actId="14100"/>
          <ac:spMkLst>
            <pc:docMk/>
            <pc:sldMk cId="2685927027" sldId="271"/>
            <ac:spMk id="2" creationId="{5F3F6C66-D6D7-4A72-9928-967AEA400766}"/>
          </ac:spMkLst>
        </pc:spChg>
        <pc:spChg chg="mod">
          <ac:chgData name="INDWIARTI" userId="9350f54a-0763-48dd-9308-9acca9f82054" providerId="ADAL" clId="{59EDC2BF-CBBF-439F-BE75-83809901B6DF}" dt="2023-05-16T09:44:08.909" v="2698" actId="20577"/>
          <ac:spMkLst>
            <pc:docMk/>
            <pc:sldMk cId="2685927027" sldId="271"/>
            <ac:spMk id="4" creationId="{77B2E8B1-20C6-ED4D-B3EF-5B2C24B4812D}"/>
          </ac:spMkLst>
        </pc:spChg>
        <pc:graphicFrameChg chg="add mod modGraphic">
          <ac:chgData name="INDWIARTI" userId="9350f54a-0763-48dd-9308-9acca9f82054" providerId="ADAL" clId="{59EDC2BF-CBBF-439F-BE75-83809901B6DF}" dt="2023-05-16T01:43:10.894" v="728" actId="403"/>
          <ac:graphicFrameMkLst>
            <pc:docMk/>
            <pc:sldMk cId="2685927027" sldId="271"/>
            <ac:graphicFrameMk id="3" creationId="{B356A78E-98D2-8D8B-D833-F068426899B0}"/>
          </ac:graphicFrameMkLst>
        </pc:graphicFrameChg>
      </pc:sldChg>
      <pc:sldChg chg="addSp delSp modSp mod">
        <pc:chgData name="INDWIARTI" userId="9350f54a-0763-48dd-9308-9acca9f82054" providerId="ADAL" clId="{59EDC2BF-CBBF-439F-BE75-83809901B6DF}" dt="2023-05-16T01:49:45.957" v="795" actId="404"/>
        <pc:sldMkLst>
          <pc:docMk/>
          <pc:sldMk cId="547654144" sldId="272"/>
        </pc:sldMkLst>
        <pc:spChg chg="add mod">
          <ac:chgData name="INDWIARTI" userId="9350f54a-0763-48dd-9308-9acca9f82054" providerId="ADAL" clId="{59EDC2BF-CBBF-439F-BE75-83809901B6DF}" dt="2023-05-16T01:49:45.957" v="795" actId="404"/>
          <ac:spMkLst>
            <pc:docMk/>
            <pc:sldMk cId="547654144" sldId="272"/>
            <ac:spMk id="3" creationId="{A418E1D9-68C9-C0D3-EAE2-4BD6E1499694}"/>
          </ac:spMkLst>
        </pc:spChg>
        <pc:spChg chg="del mod">
          <ac:chgData name="INDWIARTI" userId="9350f54a-0763-48dd-9308-9acca9f82054" providerId="ADAL" clId="{59EDC2BF-CBBF-439F-BE75-83809901B6DF}" dt="2023-05-16T01:46:45.349" v="744" actId="478"/>
          <ac:spMkLst>
            <pc:docMk/>
            <pc:sldMk cId="547654144" sldId="272"/>
            <ac:spMk id="11" creationId="{1DB6EFCD-41A2-FA96-4CC6-99A810C2571D}"/>
          </ac:spMkLst>
        </pc:spChg>
        <pc:picChg chg="del mod">
          <ac:chgData name="INDWIARTI" userId="9350f54a-0763-48dd-9308-9acca9f82054" providerId="ADAL" clId="{59EDC2BF-CBBF-439F-BE75-83809901B6DF}" dt="2023-05-16T01:46:52.306" v="746" actId="478"/>
          <ac:picMkLst>
            <pc:docMk/>
            <pc:sldMk cId="547654144" sldId="272"/>
            <ac:picMk id="5" creationId="{AF1D2689-2EE0-E2F4-3490-1E628286C082}"/>
          </ac:picMkLst>
        </pc:picChg>
      </pc:sldChg>
      <pc:sldChg chg="addSp modSp mod ord">
        <pc:chgData name="INDWIARTI" userId="9350f54a-0763-48dd-9308-9acca9f82054" providerId="ADAL" clId="{59EDC2BF-CBBF-439F-BE75-83809901B6DF}" dt="2023-05-16T11:52:49.192" v="3952" actId="1076"/>
        <pc:sldMkLst>
          <pc:docMk/>
          <pc:sldMk cId="2912626861" sldId="273"/>
        </pc:sldMkLst>
        <pc:spChg chg="mod">
          <ac:chgData name="INDWIARTI" userId="9350f54a-0763-48dd-9308-9acca9f82054" providerId="ADAL" clId="{59EDC2BF-CBBF-439F-BE75-83809901B6DF}" dt="2023-05-16T11:52:49.192" v="3952" actId="1076"/>
          <ac:spMkLst>
            <pc:docMk/>
            <pc:sldMk cId="2912626861" sldId="273"/>
            <ac:spMk id="2" creationId="{5F3F6C66-D6D7-4A72-9928-967AEA400766}"/>
          </ac:spMkLst>
        </pc:spChg>
        <pc:spChg chg="mod">
          <ac:chgData name="INDWIARTI" userId="9350f54a-0763-48dd-9308-9acca9f82054" providerId="ADAL" clId="{59EDC2BF-CBBF-439F-BE75-83809901B6DF}" dt="2023-05-16T11:51:36.034" v="3920" actId="6549"/>
          <ac:spMkLst>
            <pc:docMk/>
            <pc:sldMk cId="2912626861" sldId="273"/>
            <ac:spMk id="4" creationId="{E30A55A2-7B1D-08AD-1362-700CAB5941C2}"/>
          </ac:spMkLst>
        </pc:spChg>
        <pc:graphicFrameChg chg="add mod modGraphic">
          <ac:chgData name="INDWIARTI" userId="9350f54a-0763-48dd-9308-9acca9f82054" providerId="ADAL" clId="{59EDC2BF-CBBF-439F-BE75-83809901B6DF}" dt="2023-05-16T11:51:55.903" v="3940" actId="14100"/>
          <ac:graphicFrameMkLst>
            <pc:docMk/>
            <pc:sldMk cId="2912626861" sldId="273"/>
            <ac:graphicFrameMk id="3" creationId="{CAAFE2F1-5ED8-D00D-0964-BBADA758CC91}"/>
          </ac:graphicFrameMkLst>
        </pc:graphicFrameChg>
      </pc:sldChg>
      <pc:sldChg chg="modSp mod">
        <pc:chgData name="INDWIARTI" userId="9350f54a-0763-48dd-9308-9acca9f82054" providerId="ADAL" clId="{59EDC2BF-CBBF-439F-BE75-83809901B6DF}" dt="2023-05-16T02:16:25.824" v="1130" actId="14100"/>
        <pc:sldMkLst>
          <pc:docMk/>
          <pc:sldMk cId="1059980639" sldId="274"/>
        </pc:sldMkLst>
        <pc:spChg chg="mod">
          <ac:chgData name="INDWIARTI" userId="9350f54a-0763-48dd-9308-9acca9f82054" providerId="ADAL" clId="{59EDC2BF-CBBF-439F-BE75-83809901B6DF}" dt="2023-05-16T02:16:25.824" v="1130" actId="14100"/>
          <ac:spMkLst>
            <pc:docMk/>
            <pc:sldMk cId="1059980639" sldId="274"/>
            <ac:spMk id="2" creationId="{5F3F6C66-D6D7-4A72-9928-967AEA400766}"/>
          </ac:spMkLst>
        </pc:spChg>
        <pc:spChg chg="mod">
          <ac:chgData name="INDWIARTI" userId="9350f54a-0763-48dd-9308-9acca9f82054" providerId="ADAL" clId="{59EDC2BF-CBBF-439F-BE75-83809901B6DF}" dt="2023-05-16T02:16:22.270" v="1129" actId="14100"/>
          <ac:spMkLst>
            <pc:docMk/>
            <pc:sldMk cId="1059980639" sldId="274"/>
            <ac:spMk id="4" creationId="{E30A55A2-7B1D-08AD-1362-700CAB5941C2}"/>
          </ac:spMkLst>
        </pc:spChg>
      </pc:sldChg>
      <pc:sldChg chg="delSp modSp add mod modShow">
        <pc:chgData name="INDWIARTI" userId="9350f54a-0763-48dd-9308-9acca9f82054" providerId="ADAL" clId="{59EDC2BF-CBBF-439F-BE75-83809901B6DF}" dt="2023-05-16T01:38:12.166" v="627" actId="729"/>
        <pc:sldMkLst>
          <pc:docMk/>
          <pc:sldMk cId="634366859" sldId="275"/>
        </pc:sldMkLst>
        <pc:graphicFrameChg chg="del">
          <ac:chgData name="INDWIARTI" userId="9350f54a-0763-48dd-9308-9acca9f82054" providerId="ADAL" clId="{59EDC2BF-CBBF-439F-BE75-83809901B6DF}" dt="2023-05-16T01:37:20.420" v="614" actId="478"/>
          <ac:graphicFrameMkLst>
            <pc:docMk/>
            <pc:sldMk cId="634366859" sldId="275"/>
            <ac:graphicFrameMk id="3" creationId="{4E65D1FD-E72B-9010-25EC-FBE481BA0E09}"/>
          </ac:graphicFrameMkLst>
        </pc:graphicFrameChg>
        <pc:picChg chg="mod">
          <ac:chgData name="INDWIARTI" userId="9350f54a-0763-48dd-9308-9acca9f82054" providerId="ADAL" clId="{59EDC2BF-CBBF-439F-BE75-83809901B6DF}" dt="2023-05-16T01:37:28.783" v="618" actId="1076"/>
          <ac:picMkLst>
            <pc:docMk/>
            <pc:sldMk cId="634366859" sldId="275"/>
            <ac:picMk id="6" creationId="{8D084EAB-2037-D363-30A9-E5AAB1C925E5}"/>
          </ac:picMkLst>
        </pc:picChg>
      </pc:sldChg>
      <pc:sldChg chg="modSp new mod">
        <pc:chgData name="INDWIARTI" userId="9350f54a-0763-48dd-9308-9acca9f82054" providerId="ADAL" clId="{59EDC2BF-CBBF-439F-BE75-83809901B6DF}" dt="2023-05-16T02:16:02.965" v="1128" actId="20577"/>
        <pc:sldMkLst>
          <pc:docMk/>
          <pc:sldMk cId="1106955209" sldId="276"/>
        </pc:sldMkLst>
        <pc:spChg chg="mod">
          <ac:chgData name="INDWIARTI" userId="9350f54a-0763-48dd-9308-9acca9f82054" providerId="ADAL" clId="{59EDC2BF-CBBF-439F-BE75-83809901B6DF}" dt="2023-05-16T02:06:12.355" v="1010" actId="14100"/>
          <ac:spMkLst>
            <pc:docMk/>
            <pc:sldMk cId="1106955209" sldId="276"/>
            <ac:spMk id="2" creationId="{289E34F8-DF95-BD8C-0D0A-2F9E6458D656}"/>
          </ac:spMkLst>
        </pc:spChg>
        <pc:spChg chg="mod">
          <ac:chgData name="INDWIARTI" userId="9350f54a-0763-48dd-9308-9acca9f82054" providerId="ADAL" clId="{59EDC2BF-CBBF-439F-BE75-83809901B6DF}" dt="2023-05-16T02:16:02.965" v="1128" actId="20577"/>
          <ac:spMkLst>
            <pc:docMk/>
            <pc:sldMk cId="1106955209" sldId="276"/>
            <ac:spMk id="3" creationId="{717788FE-288A-CE6F-F011-16E90FC12DF5}"/>
          </ac:spMkLst>
        </pc:spChg>
      </pc:sldChg>
      <pc:sldChg chg="addSp modSp new mod setBg">
        <pc:chgData name="INDWIARTI" userId="9350f54a-0763-48dd-9308-9acca9f82054" providerId="ADAL" clId="{59EDC2BF-CBBF-439F-BE75-83809901B6DF}" dt="2023-05-16T08:28:39.508" v="1826" actId="14100"/>
        <pc:sldMkLst>
          <pc:docMk/>
          <pc:sldMk cId="719489107" sldId="277"/>
        </pc:sldMkLst>
        <pc:spChg chg="mod">
          <ac:chgData name="INDWIARTI" userId="9350f54a-0763-48dd-9308-9acca9f82054" providerId="ADAL" clId="{59EDC2BF-CBBF-439F-BE75-83809901B6DF}" dt="2023-05-16T08:28:39.508" v="1826" actId="14100"/>
          <ac:spMkLst>
            <pc:docMk/>
            <pc:sldMk cId="719489107" sldId="277"/>
            <ac:spMk id="2" creationId="{FDEF6031-B203-5664-E5C2-0A4232D415DB}"/>
          </ac:spMkLst>
        </pc:spChg>
        <pc:spChg chg="mod">
          <ac:chgData name="INDWIARTI" userId="9350f54a-0763-48dd-9308-9acca9f82054" providerId="ADAL" clId="{59EDC2BF-CBBF-439F-BE75-83809901B6DF}" dt="2023-05-16T08:28:24.746" v="1824" actId="12"/>
          <ac:spMkLst>
            <pc:docMk/>
            <pc:sldMk cId="719489107" sldId="277"/>
            <ac:spMk id="3" creationId="{CB00E205-C603-4EE7-A4B6-3ACDDF751122}"/>
          </ac:spMkLst>
        </pc:spChg>
        <pc:spChg chg="add">
          <ac:chgData name="INDWIARTI" userId="9350f54a-0763-48dd-9308-9acca9f82054" providerId="ADAL" clId="{59EDC2BF-CBBF-439F-BE75-83809901B6DF}" dt="2023-05-16T03:15:35.658" v="1370" actId="26606"/>
          <ac:spMkLst>
            <pc:docMk/>
            <pc:sldMk cId="719489107" sldId="277"/>
            <ac:spMk id="8" creationId="{3A9C15D4-2EE7-4D05-B87C-91D1F3B9604B}"/>
          </ac:spMkLst>
        </pc:spChg>
        <pc:spChg chg="add">
          <ac:chgData name="INDWIARTI" userId="9350f54a-0763-48dd-9308-9acca9f82054" providerId="ADAL" clId="{59EDC2BF-CBBF-439F-BE75-83809901B6DF}" dt="2023-05-16T03:15:35.658" v="1370" actId="26606"/>
          <ac:spMkLst>
            <pc:docMk/>
            <pc:sldMk cId="719489107" sldId="277"/>
            <ac:spMk id="10" creationId="{4ED7B0FB-9654-4441-9545-02D458B68620}"/>
          </ac:spMkLst>
        </pc:spChg>
        <pc:picChg chg="add">
          <ac:chgData name="INDWIARTI" userId="9350f54a-0763-48dd-9308-9acca9f82054" providerId="ADAL" clId="{59EDC2BF-CBBF-439F-BE75-83809901B6DF}" dt="2023-05-16T03:15:35.658" v="1370" actId="26606"/>
          <ac:picMkLst>
            <pc:docMk/>
            <pc:sldMk cId="719489107" sldId="277"/>
            <ac:picMk id="12" creationId="{7BB94C57-FDF3-45A3-9D1F-904523D795D4}"/>
          </ac:picMkLst>
        </pc:picChg>
        <pc:picChg chg="add">
          <ac:chgData name="INDWIARTI" userId="9350f54a-0763-48dd-9308-9acca9f82054" providerId="ADAL" clId="{59EDC2BF-CBBF-439F-BE75-83809901B6DF}" dt="2023-05-16T03:15:35.658" v="1370" actId="26606"/>
          <ac:picMkLst>
            <pc:docMk/>
            <pc:sldMk cId="719489107" sldId="277"/>
            <ac:picMk id="14" creationId="{6AEBDF1A-221A-4497-BBA9-57A70D161510}"/>
          </ac:picMkLst>
        </pc:picChg>
      </pc:sldChg>
      <pc:sldChg chg="addSp delSp modSp new mod setBg">
        <pc:chgData name="INDWIARTI" userId="9350f54a-0763-48dd-9308-9acca9f82054" providerId="ADAL" clId="{59EDC2BF-CBBF-439F-BE75-83809901B6DF}" dt="2023-05-16T08:41:30.265" v="2054" actId="1035"/>
        <pc:sldMkLst>
          <pc:docMk/>
          <pc:sldMk cId="1325686205" sldId="278"/>
        </pc:sldMkLst>
        <pc:spChg chg="mod">
          <ac:chgData name="INDWIARTI" userId="9350f54a-0763-48dd-9308-9acca9f82054" providerId="ADAL" clId="{59EDC2BF-CBBF-439F-BE75-83809901B6DF}" dt="2023-05-16T03:15:40.884" v="1371" actId="26606"/>
          <ac:spMkLst>
            <pc:docMk/>
            <pc:sldMk cId="1325686205" sldId="278"/>
            <ac:spMk id="2" creationId="{4C2153F6-210A-1988-50F3-9068BE98919D}"/>
          </ac:spMkLst>
        </pc:spChg>
        <pc:spChg chg="mod">
          <ac:chgData name="INDWIARTI" userId="9350f54a-0763-48dd-9308-9acca9f82054" providerId="ADAL" clId="{59EDC2BF-CBBF-439F-BE75-83809901B6DF}" dt="2023-05-16T08:41:30.265" v="2054" actId="1035"/>
          <ac:spMkLst>
            <pc:docMk/>
            <pc:sldMk cId="1325686205" sldId="278"/>
            <ac:spMk id="3" creationId="{EF6A2053-282E-56E7-28AB-F3FC432D1DDB}"/>
          </ac:spMkLst>
        </pc:spChg>
        <pc:spChg chg="add del">
          <ac:chgData name="INDWIARTI" userId="9350f54a-0763-48dd-9308-9acca9f82054" providerId="ADAL" clId="{59EDC2BF-CBBF-439F-BE75-83809901B6DF}" dt="2023-05-16T03:15:40.884" v="1371" actId="26606"/>
          <ac:spMkLst>
            <pc:docMk/>
            <pc:sldMk cId="1325686205" sldId="278"/>
            <ac:spMk id="5" creationId="{3A9C15D4-2EE7-4D05-B87C-91D1F3B9604B}"/>
          </ac:spMkLst>
        </pc:spChg>
        <pc:spChg chg="add del">
          <ac:chgData name="INDWIARTI" userId="9350f54a-0763-48dd-9308-9acca9f82054" providerId="ADAL" clId="{59EDC2BF-CBBF-439F-BE75-83809901B6DF}" dt="2023-05-16T03:15:40.884" v="1371" actId="26606"/>
          <ac:spMkLst>
            <pc:docMk/>
            <pc:sldMk cId="1325686205" sldId="278"/>
            <ac:spMk id="6" creationId="{4ED7B0FB-9654-4441-9545-02D458B68620}"/>
          </ac:spMkLst>
        </pc:spChg>
        <pc:spChg chg="add del">
          <ac:chgData name="INDWIARTI" userId="9350f54a-0763-48dd-9308-9acca9f82054" providerId="ADAL" clId="{59EDC2BF-CBBF-439F-BE75-83809901B6DF}" dt="2023-05-16T02:54:26.663" v="1368" actId="26606"/>
          <ac:spMkLst>
            <pc:docMk/>
            <pc:sldMk cId="1325686205" sldId="278"/>
            <ac:spMk id="8" creationId="{A6F4DB63-A191-45D9-8A53-9B18F8FE26C9}"/>
          </ac:spMkLst>
        </pc:spChg>
        <pc:spChg chg="add del">
          <ac:chgData name="INDWIARTI" userId="9350f54a-0763-48dd-9308-9acca9f82054" providerId="ADAL" clId="{59EDC2BF-CBBF-439F-BE75-83809901B6DF}" dt="2023-05-16T02:54:26.663" v="1368" actId="26606"/>
          <ac:spMkLst>
            <pc:docMk/>
            <pc:sldMk cId="1325686205" sldId="278"/>
            <ac:spMk id="10" creationId="{C0BB8E50-9569-495A-A548-A5AD50553F58}"/>
          </ac:spMkLst>
        </pc:spChg>
        <pc:spChg chg="add">
          <ac:chgData name="INDWIARTI" userId="9350f54a-0763-48dd-9308-9acca9f82054" providerId="ADAL" clId="{59EDC2BF-CBBF-439F-BE75-83809901B6DF}" dt="2023-05-16T03:15:40.884" v="1371" actId="26606"/>
          <ac:spMkLst>
            <pc:docMk/>
            <pc:sldMk cId="1325686205" sldId="278"/>
            <ac:spMk id="11" creationId="{3A9C15D4-2EE7-4D05-B87C-91D1F3B9604B}"/>
          </ac:spMkLst>
        </pc:spChg>
        <pc:spChg chg="add del">
          <ac:chgData name="INDWIARTI" userId="9350f54a-0763-48dd-9308-9acca9f82054" providerId="ADAL" clId="{59EDC2BF-CBBF-439F-BE75-83809901B6DF}" dt="2023-05-16T02:54:26.663" v="1368" actId="26606"/>
          <ac:spMkLst>
            <pc:docMk/>
            <pc:sldMk cId="1325686205" sldId="278"/>
            <ac:spMk id="12" creationId="{D6F26545-4582-4DBE-973B-ED1BC9CBD2E3}"/>
          </ac:spMkLst>
        </pc:spChg>
        <pc:spChg chg="add">
          <ac:chgData name="INDWIARTI" userId="9350f54a-0763-48dd-9308-9acca9f82054" providerId="ADAL" clId="{59EDC2BF-CBBF-439F-BE75-83809901B6DF}" dt="2023-05-16T03:15:40.884" v="1371" actId="26606"/>
          <ac:spMkLst>
            <pc:docMk/>
            <pc:sldMk cId="1325686205" sldId="278"/>
            <ac:spMk id="13" creationId="{4ED7B0FB-9654-4441-9545-02D458B68620}"/>
          </ac:spMkLst>
        </pc:spChg>
        <pc:picChg chg="add del">
          <ac:chgData name="INDWIARTI" userId="9350f54a-0763-48dd-9308-9acca9f82054" providerId="ADAL" clId="{59EDC2BF-CBBF-439F-BE75-83809901B6DF}" dt="2023-05-16T03:15:40.884" v="1371" actId="26606"/>
          <ac:picMkLst>
            <pc:docMk/>
            <pc:sldMk cId="1325686205" sldId="278"/>
            <ac:picMk id="7" creationId="{7BB94C57-FDF3-45A3-9D1F-904523D795D4}"/>
          </ac:picMkLst>
        </pc:picChg>
        <pc:picChg chg="add del">
          <ac:chgData name="INDWIARTI" userId="9350f54a-0763-48dd-9308-9acca9f82054" providerId="ADAL" clId="{59EDC2BF-CBBF-439F-BE75-83809901B6DF}" dt="2023-05-16T03:15:40.884" v="1371" actId="26606"/>
          <ac:picMkLst>
            <pc:docMk/>
            <pc:sldMk cId="1325686205" sldId="278"/>
            <ac:picMk id="9" creationId="{6AEBDF1A-221A-4497-BBA9-57A70D161510}"/>
          </ac:picMkLst>
        </pc:picChg>
        <pc:picChg chg="add del">
          <ac:chgData name="INDWIARTI" userId="9350f54a-0763-48dd-9308-9acca9f82054" providerId="ADAL" clId="{59EDC2BF-CBBF-439F-BE75-83809901B6DF}" dt="2023-05-16T02:54:26.663" v="1368" actId="26606"/>
          <ac:picMkLst>
            <pc:docMk/>
            <pc:sldMk cId="1325686205" sldId="278"/>
            <ac:picMk id="14" creationId="{E47A6981-7EBF-4F2B-BD20-3124170BF88E}"/>
          </ac:picMkLst>
        </pc:picChg>
        <pc:picChg chg="add">
          <ac:chgData name="INDWIARTI" userId="9350f54a-0763-48dd-9308-9acca9f82054" providerId="ADAL" clId="{59EDC2BF-CBBF-439F-BE75-83809901B6DF}" dt="2023-05-16T03:15:40.884" v="1371" actId="26606"/>
          <ac:picMkLst>
            <pc:docMk/>
            <pc:sldMk cId="1325686205" sldId="278"/>
            <ac:picMk id="15" creationId="{7BB94C57-FDF3-45A3-9D1F-904523D795D4}"/>
          </ac:picMkLst>
        </pc:picChg>
        <pc:picChg chg="add del">
          <ac:chgData name="INDWIARTI" userId="9350f54a-0763-48dd-9308-9acca9f82054" providerId="ADAL" clId="{59EDC2BF-CBBF-439F-BE75-83809901B6DF}" dt="2023-05-16T02:54:26.663" v="1368" actId="26606"/>
          <ac:picMkLst>
            <pc:docMk/>
            <pc:sldMk cId="1325686205" sldId="278"/>
            <ac:picMk id="16" creationId="{6497DCFF-C2AA-4065-BFCF-1E7535B0D81A}"/>
          </ac:picMkLst>
        </pc:picChg>
        <pc:picChg chg="add">
          <ac:chgData name="INDWIARTI" userId="9350f54a-0763-48dd-9308-9acca9f82054" providerId="ADAL" clId="{59EDC2BF-CBBF-439F-BE75-83809901B6DF}" dt="2023-05-16T03:15:40.884" v="1371" actId="26606"/>
          <ac:picMkLst>
            <pc:docMk/>
            <pc:sldMk cId="1325686205" sldId="278"/>
            <ac:picMk id="17" creationId="{6AEBDF1A-221A-4497-BBA9-57A70D161510}"/>
          </ac:picMkLst>
        </pc:picChg>
        <pc:picChg chg="add del">
          <ac:chgData name="INDWIARTI" userId="9350f54a-0763-48dd-9308-9acca9f82054" providerId="ADAL" clId="{59EDC2BF-CBBF-439F-BE75-83809901B6DF}" dt="2023-05-16T02:54:26.663" v="1368" actId="26606"/>
          <ac:picMkLst>
            <pc:docMk/>
            <pc:sldMk cId="1325686205" sldId="278"/>
            <ac:picMk id="18" creationId="{15E1159C-5B31-49A8-A933-C1179723C535}"/>
          </ac:picMkLst>
        </pc:picChg>
        <pc:picChg chg="add del">
          <ac:chgData name="INDWIARTI" userId="9350f54a-0763-48dd-9308-9acca9f82054" providerId="ADAL" clId="{59EDC2BF-CBBF-439F-BE75-83809901B6DF}" dt="2023-05-16T02:54:26.663" v="1368" actId="26606"/>
          <ac:picMkLst>
            <pc:docMk/>
            <pc:sldMk cId="1325686205" sldId="278"/>
            <ac:picMk id="20" creationId="{DA9BD01A-0D38-48EA-98E5-BB66386F39BC}"/>
          </ac:picMkLst>
        </pc:picChg>
      </pc:sldChg>
      <pc:sldChg chg="modSp mod">
        <pc:chgData name="INDWIARTI" userId="9350f54a-0763-48dd-9308-9acca9f82054" providerId="ADAL" clId="{59EDC2BF-CBBF-439F-BE75-83809901B6DF}" dt="2023-05-16T02:19:26.193" v="1223" actId="20577"/>
        <pc:sldMkLst>
          <pc:docMk/>
          <pc:sldMk cId="509637022" sldId="279"/>
        </pc:sldMkLst>
        <pc:spChg chg="mod">
          <ac:chgData name="INDWIARTI" userId="9350f54a-0763-48dd-9308-9acca9f82054" providerId="ADAL" clId="{59EDC2BF-CBBF-439F-BE75-83809901B6DF}" dt="2023-05-16T02:19:26.193" v="1223" actId="20577"/>
          <ac:spMkLst>
            <pc:docMk/>
            <pc:sldMk cId="509637022" sldId="279"/>
            <ac:spMk id="4" creationId="{EBA04FA5-4FBA-4A89-A510-9B05391869ED}"/>
          </ac:spMkLst>
        </pc:spChg>
      </pc:sldChg>
      <pc:sldChg chg="modSp mod">
        <pc:chgData name="INDWIARTI" userId="9350f54a-0763-48dd-9308-9acca9f82054" providerId="ADAL" clId="{59EDC2BF-CBBF-439F-BE75-83809901B6DF}" dt="2023-05-16T10:25:19.018" v="2732" actId="14100"/>
        <pc:sldMkLst>
          <pc:docMk/>
          <pc:sldMk cId="1395106246" sldId="284"/>
        </pc:sldMkLst>
        <pc:spChg chg="mod">
          <ac:chgData name="INDWIARTI" userId="9350f54a-0763-48dd-9308-9acca9f82054" providerId="ADAL" clId="{59EDC2BF-CBBF-439F-BE75-83809901B6DF}" dt="2023-05-16T10:24:23.163" v="2715" actId="404"/>
          <ac:spMkLst>
            <pc:docMk/>
            <pc:sldMk cId="1395106246" sldId="284"/>
            <ac:spMk id="11" creationId="{00000000-0000-0000-0000-000000000000}"/>
          </ac:spMkLst>
        </pc:spChg>
        <pc:spChg chg="mod">
          <ac:chgData name="INDWIARTI" userId="9350f54a-0763-48dd-9308-9acca9f82054" providerId="ADAL" clId="{59EDC2BF-CBBF-439F-BE75-83809901B6DF}" dt="2023-05-16T10:24:47.866" v="2723" actId="20577"/>
          <ac:spMkLst>
            <pc:docMk/>
            <pc:sldMk cId="1395106246" sldId="284"/>
            <ac:spMk id="12" creationId="{00000000-0000-0000-0000-000000000000}"/>
          </ac:spMkLst>
        </pc:spChg>
        <pc:spChg chg="mod">
          <ac:chgData name="INDWIARTI" userId="9350f54a-0763-48dd-9308-9acca9f82054" providerId="ADAL" clId="{59EDC2BF-CBBF-439F-BE75-83809901B6DF}" dt="2023-05-16T10:24:55.370" v="2725" actId="1076"/>
          <ac:spMkLst>
            <pc:docMk/>
            <pc:sldMk cId="1395106246" sldId="284"/>
            <ac:spMk id="13" creationId="{153F84AE-DA4E-438A-B65C-AFFC2299787C}"/>
          </ac:spMkLst>
        </pc:spChg>
        <pc:spChg chg="mod">
          <ac:chgData name="INDWIARTI" userId="9350f54a-0763-48dd-9308-9acca9f82054" providerId="ADAL" clId="{59EDC2BF-CBBF-439F-BE75-83809901B6DF}" dt="2023-05-16T10:25:01.492" v="2727" actId="1076"/>
          <ac:spMkLst>
            <pc:docMk/>
            <pc:sldMk cId="1395106246" sldId="284"/>
            <ac:spMk id="14" creationId="{153F84AE-DA4E-438A-B65C-AFFC2299787C}"/>
          </ac:spMkLst>
        </pc:spChg>
        <pc:spChg chg="mod">
          <ac:chgData name="INDWIARTI" userId="9350f54a-0763-48dd-9308-9acca9f82054" providerId="ADAL" clId="{59EDC2BF-CBBF-439F-BE75-83809901B6DF}" dt="2023-05-16T10:25:19.018" v="2732" actId="14100"/>
          <ac:spMkLst>
            <pc:docMk/>
            <pc:sldMk cId="1395106246" sldId="284"/>
            <ac:spMk id="16" creationId="{153F84AE-DA4E-438A-B65C-AFFC2299787C}"/>
          </ac:spMkLst>
        </pc:spChg>
        <pc:spChg chg="mod">
          <ac:chgData name="INDWIARTI" userId="9350f54a-0763-48dd-9308-9acca9f82054" providerId="ADAL" clId="{59EDC2BF-CBBF-439F-BE75-83809901B6DF}" dt="2023-05-16T10:25:08.728" v="2729" actId="404"/>
          <ac:spMkLst>
            <pc:docMk/>
            <pc:sldMk cId="1395106246" sldId="284"/>
            <ac:spMk id="17" creationId="{30F82364-1E2E-4B72-AD68-D315C6310A37}"/>
          </ac:spMkLst>
        </pc:spChg>
        <pc:graphicFrameChg chg="mod">
          <ac:chgData name="INDWIARTI" userId="9350f54a-0763-48dd-9308-9acca9f82054" providerId="ADAL" clId="{59EDC2BF-CBBF-439F-BE75-83809901B6DF}" dt="2023-05-16T10:25:12.272" v="2730" actId="1076"/>
          <ac:graphicFrameMkLst>
            <pc:docMk/>
            <pc:sldMk cId="1395106246" sldId="284"/>
            <ac:graphicFrameMk id="15" creationId="{00000000-0000-0000-0000-000000000000}"/>
          </ac:graphicFrameMkLst>
        </pc:graphicFrameChg>
      </pc:sldChg>
      <pc:sldChg chg="delSp modSp add mod delAnim">
        <pc:chgData name="INDWIARTI" userId="9350f54a-0763-48dd-9308-9acca9f82054" providerId="ADAL" clId="{59EDC2BF-CBBF-439F-BE75-83809901B6DF}" dt="2023-05-16T08:42:26.048" v="2060" actId="11"/>
        <pc:sldMkLst>
          <pc:docMk/>
          <pc:sldMk cId="2048067810" sldId="285"/>
        </pc:sldMkLst>
        <pc:spChg chg="mod">
          <ac:chgData name="INDWIARTI" userId="9350f54a-0763-48dd-9308-9acca9f82054" providerId="ADAL" clId="{59EDC2BF-CBBF-439F-BE75-83809901B6DF}" dt="2023-05-16T08:42:26.048" v="2060" actId="11"/>
          <ac:spMkLst>
            <pc:docMk/>
            <pc:sldMk cId="2048067810" sldId="285"/>
            <ac:spMk id="8" creationId="{6F81DE3B-A9A9-40DE-A6BB-B8B1F23DF6E9}"/>
          </ac:spMkLst>
        </pc:spChg>
        <pc:spChg chg="mod">
          <ac:chgData name="INDWIARTI" userId="9350f54a-0763-48dd-9308-9acca9f82054" providerId="ADAL" clId="{59EDC2BF-CBBF-439F-BE75-83809901B6DF}" dt="2023-05-16T02:26:37.447" v="1242" actId="14100"/>
          <ac:spMkLst>
            <pc:docMk/>
            <pc:sldMk cId="2048067810" sldId="285"/>
            <ac:spMk id="9" creationId="{EBA04FA5-4FBA-4A89-A510-9B05391869ED}"/>
          </ac:spMkLst>
        </pc:spChg>
        <pc:graphicFrameChg chg="mod">
          <ac:chgData name="INDWIARTI" userId="9350f54a-0763-48dd-9308-9acca9f82054" providerId="ADAL" clId="{59EDC2BF-CBBF-439F-BE75-83809901B6DF}" dt="2023-05-16T08:42:19.219" v="2058" actId="1076"/>
          <ac:graphicFrameMkLst>
            <pc:docMk/>
            <pc:sldMk cId="2048067810" sldId="285"/>
            <ac:graphicFrameMk id="11" creationId="{2928EFC0-9A4E-1D87-710C-B295E79B76AB}"/>
          </ac:graphicFrameMkLst>
        </pc:graphicFrameChg>
        <pc:picChg chg="del">
          <ac:chgData name="INDWIARTI" userId="9350f54a-0763-48dd-9308-9acca9f82054" providerId="ADAL" clId="{59EDC2BF-CBBF-439F-BE75-83809901B6DF}" dt="2023-05-16T08:42:06.269" v="2055" actId="478"/>
          <ac:picMkLst>
            <pc:docMk/>
            <pc:sldMk cId="2048067810" sldId="285"/>
            <ac:picMk id="3" creationId="{00000000-0000-0000-0000-000000000000}"/>
          </ac:picMkLst>
        </pc:picChg>
      </pc:sldChg>
      <pc:sldChg chg="modSp add mod">
        <pc:chgData name="INDWIARTI" userId="9350f54a-0763-48dd-9308-9acca9f82054" providerId="ADAL" clId="{59EDC2BF-CBBF-439F-BE75-83809901B6DF}" dt="2023-05-16T08:42:33.995" v="2061" actId="11"/>
        <pc:sldMkLst>
          <pc:docMk/>
          <pc:sldMk cId="961657415" sldId="293"/>
        </pc:sldMkLst>
        <pc:spChg chg="mod">
          <ac:chgData name="INDWIARTI" userId="9350f54a-0763-48dd-9308-9acca9f82054" providerId="ADAL" clId="{59EDC2BF-CBBF-439F-BE75-83809901B6DF}" dt="2023-05-16T02:28:14.966" v="1258" actId="27636"/>
          <ac:spMkLst>
            <pc:docMk/>
            <pc:sldMk cId="961657415" sldId="293"/>
            <ac:spMk id="2" creationId="{C6D57D3B-8DDF-539B-487C-96E0850703D0}"/>
          </ac:spMkLst>
        </pc:spChg>
        <pc:spChg chg="mod">
          <ac:chgData name="INDWIARTI" userId="9350f54a-0763-48dd-9308-9acca9f82054" providerId="ADAL" clId="{59EDC2BF-CBBF-439F-BE75-83809901B6DF}" dt="2023-05-16T08:42:33.995" v="2061" actId="11"/>
          <ac:spMkLst>
            <pc:docMk/>
            <pc:sldMk cId="961657415" sldId="293"/>
            <ac:spMk id="3" creationId="{265F9E59-1974-32E0-B11F-CC574991B04B}"/>
          </ac:spMkLst>
        </pc:spChg>
        <pc:graphicFrameChg chg="mod">
          <ac:chgData name="INDWIARTI" userId="9350f54a-0763-48dd-9308-9acca9f82054" providerId="ADAL" clId="{59EDC2BF-CBBF-439F-BE75-83809901B6DF}" dt="2023-05-16T02:28:31.980" v="1265" actId="1076"/>
          <ac:graphicFrameMkLst>
            <pc:docMk/>
            <pc:sldMk cId="961657415" sldId="293"/>
            <ac:graphicFrameMk id="9" creationId="{9623DE16-2056-581D-3A18-0F2E5F20BE20}"/>
          </ac:graphicFrameMkLst>
        </pc:graphicFrameChg>
      </pc:sldChg>
      <pc:sldChg chg="modSp add mod">
        <pc:chgData name="INDWIARTI" userId="9350f54a-0763-48dd-9308-9acca9f82054" providerId="ADAL" clId="{59EDC2BF-CBBF-439F-BE75-83809901B6DF}" dt="2023-05-16T08:42:42.627" v="2062" actId="11"/>
        <pc:sldMkLst>
          <pc:docMk/>
          <pc:sldMk cId="2350368643" sldId="294"/>
        </pc:sldMkLst>
        <pc:spChg chg="mod">
          <ac:chgData name="INDWIARTI" userId="9350f54a-0763-48dd-9308-9acca9f82054" providerId="ADAL" clId="{59EDC2BF-CBBF-439F-BE75-83809901B6DF}" dt="2023-05-16T02:28:38.146" v="1267" actId="1076"/>
          <ac:spMkLst>
            <pc:docMk/>
            <pc:sldMk cId="2350368643" sldId="294"/>
            <ac:spMk id="2" creationId="{987AE877-9B72-BC2B-14A4-42DADCF0DA59}"/>
          </ac:spMkLst>
        </pc:spChg>
        <pc:spChg chg="mod">
          <ac:chgData name="INDWIARTI" userId="9350f54a-0763-48dd-9308-9acca9f82054" providerId="ADAL" clId="{59EDC2BF-CBBF-439F-BE75-83809901B6DF}" dt="2023-05-16T08:42:42.627" v="2062" actId="11"/>
          <ac:spMkLst>
            <pc:docMk/>
            <pc:sldMk cId="2350368643" sldId="294"/>
            <ac:spMk id="3" creationId="{1E343852-9B99-CABB-8F48-8C8D76E7D6D3}"/>
          </ac:spMkLst>
        </pc:spChg>
        <pc:graphicFrameChg chg="mod">
          <ac:chgData name="INDWIARTI" userId="9350f54a-0763-48dd-9308-9acca9f82054" providerId="ADAL" clId="{59EDC2BF-CBBF-439F-BE75-83809901B6DF}" dt="2023-05-16T02:28:45.464" v="1270" actId="1076"/>
          <ac:graphicFrameMkLst>
            <pc:docMk/>
            <pc:sldMk cId="2350368643" sldId="294"/>
            <ac:graphicFrameMk id="4" creationId="{8A8500F6-48B5-9AF4-5EC6-277C70E14FC9}"/>
          </ac:graphicFrameMkLst>
        </pc:graphicFrameChg>
      </pc:sldChg>
      <pc:sldChg chg="addSp delSp modSp new mod setBg modClrScheme addAnim delAnim setClrOvrMap chgLayout">
        <pc:chgData name="INDWIARTI" userId="9350f54a-0763-48dd-9308-9acca9f82054" providerId="ADAL" clId="{59EDC2BF-CBBF-439F-BE75-83809901B6DF}" dt="2023-05-16T02:54:05.033" v="1366" actId="478"/>
        <pc:sldMkLst>
          <pc:docMk/>
          <pc:sldMk cId="1972275503" sldId="295"/>
        </pc:sldMkLst>
        <pc:spChg chg="del mod ord">
          <ac:chgData name="INDWIARTI" userId="9350f54a-0763-48dd-9308-9acca9f82054" providerId="ADAL" clId="{59EDC2BF-CBBF-439F-BE75-83809901B6DF}" dt="2023-05-16T02:52:19.161" v="1313" actId="700"/>
          <ac:spMkLst>
            <pc:docMk/>
            <pc:sldMk cId="1972275503" sldId="295"/>
            <ac:spMk id="2" creationId="{23DA3346-118C-20ED-984B-885D5AE4AF87}"/>
          </ac:spMkLst>
        </pc:spChg>
        <pc:spChg chg="del mod ord">
          <ac:chgData name="INDWIARTI" userId="9350f54a-0763-48dd-9308-9acca9f82054" providerId="ADAL" clId="{59EDC2BF-CBBF-439F-BE75-83809901B6DF}" dt="2023-05-16T02:52:19.161" v="1313" actId="700"/>
          <ac:spMkLst>
            <pc:docMk/>
            <pc:sldMk cId="1972275503" sldId="295"/>
            <ac:spMk id="3" creationId="{F609061A-FF87-C0D1-7914-47F417566A94}"/>
          </ac:spMkLst>
        </pc:spChg>
        <pc:spChg chg="add mod ord">
          <ac:chgData name="INDWIARTI" userId="9350f54a-0763-48dd-9308-9acca9f82054" providerId="ADAL" clId="{59EDC2BF-CBBF-439F-BE75-83809901B6DF}" dt="2023-05-16T02:53:56.685" v="1364" actId="26606"/>
          <ac:spMkLst>
            <pc:docMk/>
            <pc:sldMk cId="1972275503" sldId="295"/>
            <ac:spMk id="4" creationId="{83834A13-C2A1-512B-EC9B-505B463BB45E}"/>
          </ac:spMkLst>
        </pc:spChg>
        <pc:spChg chg="add del mod ord">
          <ac:chgData name="INDWIARTI" userId="9350f54a-0763-48dd-9308-9acca9f82054" providerId="ADAL" clId="{59EDC2BF-CBBF-439F-BE75-83809901B6DF}" dt="2023-05-16T02:54:05.033" v="1366" actId="478"/>
          <ac:spMkLst>
            <pc:docMk/>
            <pc:sldMk cId="1972275503" sldId="295"/>
            <ac:spMk id="5" creationId="{1A119702-D253-BB8A-6E05-8B227C79DC4E}"/>
          </ac:spMkLst>
        </pc:spChg>
        <pc:spChg chg="add del">
          <ac:chgData name="INDWIARTI" userId="9350f54a-0763-48dd-9308-9acca9f82054" providerId="ADAL" clId="{59EDC2BF-CBBF-439F-BE75-83809901B6DF}" dt="2023-05-16T02:53:44.389" v="1361" actId="26606"/>
          <ac:spMkLst>
            <pc:docMk/>
            <pc:sldMk cId="1972275503" sldId="295"/>
            <ac:spMk id="10" creationId="{37CCBFA6-32E5-4FFD-A52A-9EA1CBF9D49D}"/>
          </ac:spMkLst>
        </pc:spChg>
        <pc:spChg chg="add del">
          <ac:chgData name="INDWIARTI" userId="9350f54a-0763-48dd-9308-9acca9f82054" providerId="ADAL" clId="{59EDC2BF-CBBF-439F-BE75-83809901B6DF}" dt="2023-05-16T02:53:25.545" v="1352" actId="26606"/>
          <ac:spMkLst>
            <pc:docMk/>
            <pc:sldMk cId="1972275503" sldId="295"/>
            <ac:spMk id="11" creationId="{4A391C69-E52F-4DC0-B51A-0DABC5484014}"/>
          </ac:spMkLst>
        </pc:spChg>
        <pc:spChg chg="add del">
          <ac:chgData name="INDWIARTI" userId="9350f54a-0763-48dd-9308-9acca9f82054" providerId="ADAL" clId="{59EDC2BF-CBBF-439F-BE75-83809901B6DF}" dt="2023-05-16T02:53:25.545" v="1352" actId="26606"/>
          <ac:spMkLst>
            <pc:docMk/>
            <pc:sldMk cId="1972275503" sldId="295"/>
            <ac:spMk id="13" creationId="{048390FD-448E-4FF2-AEE8-C46960568E34}"/>
          </ac:spMkLst>
        </pc:spChg>
        <pc:spChg chg="add del">
          <ac:chgData name="INDWIARTI" userId="9350f54a-0763-48dd-9308-9acca9f82054" providerId="ADAL" clId="{59EDC2BF-CBBF-439F-BE75-83809901B6DF}" dt="2023-05-16T02:53:44.389" v="1361" actId="26606"/>
          <ac:spMkLst>
            <pc:docMk/>
            <pc:sldMk cId="1972275503" sldId="295"/>
            <ac:spMk id="14" creationId="{88C8491E-818C-4AE7-BBAA-80BE32FD99EB}"/>
          </ac:spMkLst>
        </pc:spChg>
        <pc:spChg chg="add del">
          <ac:chgData name="INDWIARTI" userId="9350f54a-0763-48dd-9308-9acca9f82054" providerId="ADAL" clId="{59EDC2BF-CBBF-439F-BE75-83809901B6DF}" dt="2023-05-16T02:53:27.125" v="1354" actId="26606"/>
          <ac:spMkLst>
            <pc:docMk/>
            <pc:sldMk cId="1972275503" sldId="295"/>
            <ac:spMk id="17" creationId="{2255CADE-DCE0-447F-B290-2AE78E5E5598}"/>
          </ac:spMkLst>
        </pc:spChg>
        <pc:spChg chg="add del">
          <ac:chgData name="INDWIARTI" userId="9350f54a-0763-48dd-9308-9acca9f82054" providerId="ADAL" clId="{59EDC2BF-CBBF-439F-BE75-83809901B6DF}" dt="2023-05-16T02:53:27.125" v="1354" actId="26606"/>
          <ac:spMkLst>
            <pc:docMk/>
            <pc:sldMk cId="1972275503" sldId="295"/>
            <ac:spMk id="19" creationId="{4245587C-701C-48A1-9B6B-10C3DF81A876}"/>
          </ac:spMkLst>
        </pc:spChg>
        <pc:spChg chg="add del">
          <ac:chgData name="INDWIARTI" userId="9350f54a-0763-48dd-9308-9acca9f82054" providerId="ADAL" clId="{59EDC2BF-CBBF-439F-BE75-83809901B6DF}" dt="2023-05-16T02:53:56.653" v="1363" actId="26606"/>
          <ac:spMkLst>
            <pc:docMk/>
            <pc:sldMk cId="1972275503" sldId="295"/>
            <ac:spMk id="21" creationId="{C947F7AC-E6D2-4AD5-803F-C6C96236E138}"/>
          </ac:spMkLst>
        </pc:spChg>
        <pc:spChg chg="add del">
          <ac:chgData name="INDWIARTI" userId="9350f54a-0763-48dd-9308-9acca9f82054" providerId="ADAL" clId="{59EDC2BF-CBBF-439F-BE75-83809901B6DF}" dt="2023-05-16T02:53:33.555" v="1357" actId="26606"/>
          <ac:spMkLst>
            <pc:docMk/>
            <pc:sldMk cId="1972275503" sldId="295"/>
            <ac:spMk id="22" creationId="{4A391C69-E52F-4DC0-B51A-0DABC5484014}"/>
          </ac:spMkLst>
        </pc:spChg>
        <pc:spChg chg="add del">
          <ac:chgData name="INDWIARTI" userId="9350f54a-0763-48dd-9308-9acca9f82054" providerId="ADAL" clId="{59EDC2BF-CBBF-439F-BE75-83809901B6DF}" dt="2023-05-16T02:53:33.555" v="1357" actId="26606"/>
          <ac:spMkLst>
            <pc:docMk/>
            <pc:sldMk cId="1972275503" sldId="295"/>
            <ac:spMk id="24" creationId="{048390FD-448E-4FF2-AEE8-C46960568E34}"/>
          </ac:spMkLst>
        </pc:spChg>
        <pc:spChg chg="add del">
          <ac:chgData name="INDWIARTI" userId="9350f54a-0763-48dd-9308-9acca9f82054" providerId="ADAL" clId="{59EDC2BF-CBBF-439F-BE75-83809901B6DF}" dt="2023-05-16T02:53:56.653" v="1363" actId="26606"/>
          <ac:spMkLst>
            <pc:docMk/>
            <pc:sldMk cId="1972275503" sldId="295"/>
            <ac:spMk id="26" creationId="{03614AC9-B572-4CD4-839E-A7259CA622EC}"/>
          </ac:spMkLst>
        </pc:spChg>
        <pc:spChg chg="add del">
          <ac:chgData name="INDWIARTI" userId="9350f54a-0763-48dd-9308-9acca9f82054" providerId="ADAL" clId="{59EDC2BF-CBBF-439F-BE75-83809901B6DF}" dt="2023-05-16T02:53:37.777" v="1359" actId="26606"/>
          <ac:spMkLst>
            <pc:docMk/>
            <pc:sldMk cId="1972275503" sldId="295"/>
            <ac:spMk id="27" creationId="{45873676-3D69-48B0-BA02-D759766A90D7}"/>
          </ac:spMkLst>
        </pc:spChg>
        <pc:spChg chg="add del">
          <ac:chgData name="INDWIARTI" userId="9350f54a-0763-48dd-9308-9acca9f82054" providerId="ADAL" clId="{59EDC2BF-CBBF-439F-BE75-83809901B6DF}" dt="2023-05-16T02:53:56.653" v="1363" actId="26606"/>
          <ac:spMkLst>
            <pc:docMk/>
            <pc:sldMk cId="1972275503" sldId="295"/>
            <ac:spMk id="32" creationId="{EDB0E204-D22E-4834-BD3F-701AA086EC54}"/>
          </ac:spMkLst>
        </pc:spChg>
        <pc:spChg chg="add">
          <ac:chgData name="INDWIARTI" userId="9350f54a-0763-48dd-9308-9acca9f82054" providerId="ADAL" clId="{59EDC2BF-CBBF-439F-BE75-83809901B6DF}" dt="2023-05-16T02:53:56.685" v="1364" actId="26606"/>
          <ac:spMkLst>
            <pc:docMk/>
            <pc:sldMk cId="1972275503" sldId="295"/>
            <ac:spMk id="35" creationId="{4A391C69-E52F-4DC0-B51A-0DABC5484014}"/>
          </ac:spMkLst>
        </pc:spChg>
        <pc:spChg chg="add">
          <ac:chgData name="INDWIARTI" userId="9350f54a-0763-48dd-9308-9acca9f82054" providerId="ADAL" clId="{59EDC2BF-CBBF-439F-BE75-83809901B6DF}" dt="2023-05-16T02:53:56.685" v="1364" actId="26606"/>
          <ac:spMkLst>
            <pc:docMk/>
            <pc:sldMk cId="1972275503" sldId="295"/>
            <ac:spMk id="36" creationId="{048390FD-448E-4FF2-AEE8-C46960568E34}"/>
          </ac:spMkLst>
        </pc:spChg>
        <pc:picChg chg="add del">
          <ac:chgData name="INDWIARTI" userId="9350f54a-0763-48dd-9308-9acca9f82054" providerId="ADAL" clId="{59EDC2BF-CBBF-439F-BE75-83809901B6DF}" dt="2023-05-16T02:53:25.545" v="1352" actId="26606"/>
          <ac:picMkLst>
            <pc:docMk/>
            <pc:sldMk cId="1972275503" sldId="295"/>
            <ac:picMk id="7" creationId="{1B3E0F8D-8B3B-4DC6-8100-624B249ADBC3}"/>
          </ac:picMkLst>
        </pc:picChg>
        <pc:picChg chg="add del">
          <ac:chgData name="INDWIARTI" userId="9350f54a-0763-48dd-9308-9acca9f82054" providerId="ADAL" clId="{59EDC2BF-CBBF-439F-BE75-83809901B6DF}" dt="2023-05-16T02:53:44.389" v="1361" actId="26606"/>
          <ac:picMkLst>
            <pc:docMk/>
            <pc:sldMk cId="1972275503" sldId="295"/>
            <ac:picMk id="12" creationId="{8B3A8DA3-6E81-4BA8-A084-FE4E32A32BB6}"/>
          </ac:picMkLst>
        </pc:picChg>
        <pc:picChg chg="add del">
          <ac:chgData name="INDWIARTI" userId="9350f54a-0763-48dd-9308-9acca9f82054" providerId="ADAL" clId="{59EDC2BF-CBBF-439F-BE75-83809901B6DF}" dt="2023-05-16T02:53:25.545" v="1352" actId="26606"/>
          <ac:picMkLst>
            <pc:docMk/>
            <pc:sldMk cId="1972275503" sldId="295"/>
            <ac:picMk id="15" creationId="{0BD259F2-A289-4420-B3EB-BBC6A904FC0B}"/>
          </ac:picMkLst>
        </pc:picChg>
        <pc:picChg chg="add del">
          <ac:chgData name="INDWIARTI" userId="9350f54a-0763-48dd-9308-9acca9f82054" providerId="ADAL" clId="{59EDC2BF-CBBF-439F-BE75-83809901B6DF}" dt="2023-05-16T02:53:56.653" v="1363" actId="26606"/>
          <ac:picMkLst>
            <pc:docMk/>
            <pc:sldMk cId="1972275503" sldId="295"/>
            <ac:picMk id="16" creationId="{0A043921-0243-4E7D-9120-BEA58F7B3674}"/>
          </ac:picMkLst>
        </pc:picChg>
        <pc:picChg chg="add del">
          <ac:chgData name="INDWIARTI" userId="9350f54a-0763-48dd-9308-9acca9f82054" providerId="ADAL" clId="{59EDC2BF-CBBF-439F-BE75-83809901B6DF}" dt="2023-05-16T02:53:27.125" v="1354" actId="26606"/>
          <ac:picMkLst>
            <pc:docMk/>
            <pc:sldMk cId="1972275503" sldId="295"/>
            <ac:picMk id="18" creationId="{4852F8FF-15D0-4B80-0BAA-86ADD077BDAA}"/>
          </ac:picMkLst>
        </pc:picChg>
        <pc:picChg chg="add del">
          <ac:chgData name="INDWIARTI" userId="9350f54a-0763-48dd-9308-9acca9f82054" providerId="ADAL" clId="{59EDC2BF-CBBF-439F-BE75-83809901B6DF}" dt="2023-05-16T02:53:27.125" v="1354" actId="26606"/>
          <ac:picMkLst>
            <pc:docMk/>
            <pc:sldMk cId="1972275503" sldId="295"/>
            <ac:picMk id="20" creationId="{2E5CF545-7AAF-4A13-8871-089E929E850A}"/>
          </ac:picMkLst>
        </pc:picChg>
        <pc:picChg chg="add del">
          <ac:chgData name="INDWIARTI" userId="9350f54a-0763-48dd-9308-9acca9f82054" providerId="ADAL" clId="{59EDC2BF-CBBF-439F-BE75-83809901B6DF}" dt="2023-05-16T02:53:33.555" v="1357" actId="26606"/>
          <ac:picMkLst>
            <pc:docMk/>
            <pc:sldMk cId="1972275503" sldId="295"/>
            <ac:picMk id="23" creationId="{1B3E0F8D-8B3B-4DC6-8100-624B249ADBC3}"/>
          </ac:picMkLst>
        </pc:picChg>
        <pc:picChg chg="add del">
          <ac:chgData name="INDWIARTI" userId="9350f54a-0763-48dd-9308-9acca9f82054" providerId="ADAL" clId="{59EDC2BF-CBBF-439F-BE75-83809901B6DF}" dt="2023-05-16T02:53:33.555" v="1357" actId="26606"/>
          <ac:picMkLst>
            <pc:docMk/>
            <pc:sldMk cId="1972275503" sldId="295"/>
            <ac:picMk id="25" creationId="{0BD259F2-A289-4420-B3EB-BBC6A904FC0B}"/>
          </ac:picMkLst>
        </pc:picChg>
        <pc:picChg chg="add del">
          <ac:chgData name="INDWIARTI" userId="9350f54a-0763-48dd-9308-9acca9f82054" providerId="ADAL" clId="{59EDC2BF-CBBF-439F-BE75-83809901B6DF}" dt="2023-05-16T02:53:37.777" v="1359" actId="26606"/>
          <ac:picMkLst>
            <pc:docMk/>
            <pc:sldMk cId="1972275503" sldId="295"/>
            <ac:picMk id="28" creationId="{248E96D7-6599-4607-9958-FD9E1000131D}"/>
          </ac:picMkLst>
        </pc:picChg>
        <pc:picChg chg="add del">
          <ac:chgData name="INDWIARTI" userId="9350f54a-0763-48dd-9308-9acca9f82054" providerId="ADAL" clId="{59EDC2BF-CBBF-439F-BE75-83809901B6DF}" dt="2023-05-16T02:53:37.777" v="1359" actId="26606"/>
          <ac:picMkLst>
            <pc:docMk/>
            <pc:sldMk cId="1972275503" sldId="295"/>
            <ac:picMk id="29" creationId="{A29BF2AD-8303-AE28-AA83-0CE007121E64}"/>
          </ac:picMkLst>
        </pc:picChg>
        <pc:picChg chg="add del">
          <ac:chgData name="INDWIARTI" userId="9350f54a-0763-48dd-9308-9acca9f82054" providerId="ADAL" clId="{59EDC2BF-CBBF-439F-BE75-83809901B6DF}" dt="2023-05-16T02:53:37.777" v="1359" actId="26606"/>
          <ac:picMkLst>
            <pc:docMk/>
            <pc:sldMk cId="1972275503" sldId="295"/>
            <ac:picMk id="31" creationId="{3CA8EEE2-DA9A-4635-9B41-33EB565145F4}"/>
          </ac:picMkLst>
        </pc:picChg>
        <pc:picChg chg="add del">
          <ac:chgData name="INDWIARTI" userId="9350f54a-0763-48dd-9308-9acca9f82054" providerId="ADAL" clId="{59EDC2BF-CBBF-439F-BE75-83809901B6DF}" dt="2023-05-16T02:53:56.653" v="1363" actId="26606"/>
          <ac:picMkLst>
            <pc:docMk/>
            <pc:sldMk cId="1972275503" sldId="295"/>
            <ac:picMk id="33" creationId="{E39BC3DD-C662-4DF1-8257-BFB9D9C6EF51}"/>
          </ac:picMkLst>
        </pc:picChg>
        <pc:picChg chg="add">
          <ac:chgData name="INDWIARTI" userId="9350f54a-0763-48dd-9308-9acca9f82054" providerId="ADAL" clId="{59EDC2BF-CBBF-439F-BE75-83809901B6DF}" dt="2023-05-16T02:53:56.685" v="1364" actId="26606"/>
          <ac:picMkLst>
            <pc:docMk/>
            <pc:sldMk cId="1972275503" sldId="295"/>
            <ac:picMk id="37" creationId="{6B209CD9-AE3F-4540-2A34-9173693FB9DA}"/>
          </ac:picMkLst>
        </pc:picChg>
        <pc:picChg chg="add">
          <ac:chgData name="INDWIARTI" userId="9350f54a-0763-48dd-9308-9acca9f82054" providerId="ADAL" clId="{59EDC2BF-CBBF-439F-BE75-83809901B6DF}" dt="2023-05-16T02:53:56.685" v="1364" actId="26606"/>
          <ac:picMkLst>
            <pc:docMk/>
            <pc:sldMk cId="1972275503" sldId="295"/>
            <ac:picMk id="38" creationId="{0BD259F2-A289-4420-B3EB-BBC6A904FC0B}"/>
          </ac:picMkLst>
        </pc:picChg>
        <pc:cxnChg chg="add del">
          <ac:chgData name="INDWIARTI" userId="9350f54a-0763-48dd-9308-9acca9f82054" providerId="ADAL" clId="{59EDC2BF-CBBF-439F-BE75-83809901B6DF}" dt="2023-05-16T02:53:37.777" v="1359" actId="26606"/>
          <ac:cxnSpMkLst>
            <pc:docMk/>
            <pc:sldMk cId="1972275503" sldId="295"/>
            <ac:cxnSpMk id="30" creationId="{99478AA5-D1D0-4B5E-9FDE-6F55026DA306}"/>
          </ac:cxnSpMkLst>
        </pc:cxnChg>
      </pc:sldChg>
      <pc:sldChg chg="addSp modSp new mod setBg">
        <pc:chgData name="INDWIARTI" userId="9350f54a-0763-48dd-9308-9acca9f82054" providerId="ADAL" clId="{59EDC2BF-CBBF-439F-BE75-83809901B6DF}" dt="2023-05-16T08:56:11.311" v="2381" actId="1076"/>
        <pc:sldMkLst>
          <pc:docMk/>
          <pc:sldMk cId="2613233970" sldId="296"/>
        </pc:sldMkLst>
        <pc:spChg chg="mod">
          <ac:chgData name="INDWIARTI" userId="9350f54a-0763-48dd-9308-9acca9f82054" providerId="ADAL" clId="{59EDC2BF-CBBF-439F-BE75-83809901B6DF}" dt="2023-05-16T03:16:10.982" v="1410" actId="26606"/>
          <ac:spMkLst>
            <pc:docMk/>
            <pc:sldMk cId="2613233970" sldId="296"/>
            <ac:spMk id="2" creationId="{C382B7E8-5BE9-FDEC-439E-38ECD4F7CE87}"/>
          </ac:spMkLst>
        </pc:spChg>
        <pc:spChg chg="mod">
          <ac:chgData name="INDWIARTI" userId="9350f54a-0763-48dd-9308-9acca9f82054" providerId="ADAL" clId="{59EDC2BF-CBBF-439F-BE75-83809901B6DF}" dt="2023-05-16T08:56:02.181" v="2378" actId="6549"/>
          <ac:spMkLst>
            <pc:docMk/>
            <pc:sldMk cId="2613233970" sldId="296"/>
            <ac:spMk id="3" creationId="{442C6F42-90C1-8DDA-4867-1C470531212C}"/>
          </ac:spMkLst>
        </pc:spChg>
        <pc:spChg chg="add">
          <ac:chgData name="INDWIARTI" userId="9350f54a-0763-48dd-9308-9acca9f82054" providerId="ADAL" clId="{59EDC2BF-CBBF-439F-BE75-83809901B6DF}" dt="2023-05-16T03:16:10.982" v="1410" actId="26606"/>
          <ac:spMkLst>
            <pc:docMk/>
            <pc:sldMk cId="2613233970" sldId="296"/>
            <ac:spMk id="8" creationId="{3A9C15D4-2EE7-4D05-B87C-91D1F3B9604B}"/>
          </ac:spMkLst>
        </pc:spChg>
        <pc:spChg chg="add">
          <ac:chgData name="INDWIARTI" userId="9350f54a-0763-48dd-9308-9acca9f82054" providerId="ADAL" clId="{59EDC2BF-CBBF-439F-BE75-83809901B6DF}" dt="2023-05-16T03:16:10.982" v="1410" actId="26606"/>
          <ac:spMkLst>
            <pc:docMk/>
            <pc:sldMk cId="2613233970" sldId="296"/>
            <ac:spMk id="10" creationId="{4ED7B0FB-9654-4441-9545-02D458B68620}"/>
          </ac:spMkLst>
        </pc:spChg>
        <pc:picChg chg="add mod">
          <ac:chgData name="INDWIARTI" userId="9350f54a-0763-48dd-9308-9acca9f82054" providerId="ADAL" clId="{59EDC2BF-CBBF-439F-BE75-83809901B6DF}" dt="2023-05-16T08:56:08.256" v="2380" actId="1076"/>
          <ac:picMkLst>
            <pc:docMk/>
            <pc:sldMk cId="2613233970" sldId="296"/>
            <ac:picMk id="5" creationId="{A5C40F96-3CD5-8B96-18CC-B210F5BF5A42}"/>
          </ac:picMkLst>
        </pc:picChg>
        <pc:picChg chg="add mod">
          <ac:chgData name="INDWIARTI" userId="9350f54a-0763-48dd-9308-9acca9f82054" providerId="ADAL" clId="{59EDC2BF-CBBF-439F-BE75-83809901B6DF}" dt="2023-05-16T08:56:11.311" v="2381" actId="1076"/>
          <ac:picMkLst>
            <pc:docMk/>
            <pc:sldMk cId="2613233970" sldId="296"/>
            <ac:picMk id="7" creationId="{4E767FAD-2EC0-0E4B-EEC6-E0BC1E6687DB}"/>
          </ac:picMkLst>
        </pc:picChg>
        <pc:picChg chg="add">
          <ac:chgData name="INDWIARTI" userId="9350f54a-0763-48dd-9308-9acca9f82054" providerId="ADAL" clId="{59EDC2BF-CBBF-439F-BE75-83809901B6DF}" dt="2023-05-16T03:16:10.982" v="1410" actId="26606"/>
          <ac:picMkLst>
            <pc:docMk/>
            <pc:sldMk cId="2613233970" sldId="296"/>
            <ac:picMk id="12" creationId="{7BB94C57-FDF3-45A3-9D1F-904523D795D4}"/>
          </ac:picMkLst>
        </pc:picChg>
        <pc:picChg chg="add">
          <ac:chgData name="INDWIARTI" userId="9350f54a-0763-48dd-9308-9acca9f82054" providerId="ADAL" clId="{59EDC2BF-CBBF-439F-BE75-83809901B6DF}" dt="2023-05-16T03:16:10.982" v="1410" actId="26606"/>
          <ac:picMkLst>
            <pc:docMk/>
            <pc:sldMk cId="2613233970" sldId="296"/>
            <ac:picMk id="14" creationId="{6AEBDF1A-221A-4497-BBA9-57A70D161510}"/>
          </ac:picMkLst>
        </pc:picChg>
      </pc:sldChg>
      <pc:sldChg chg="modSp mod">
        <pc:chgData name="INDWIARTI" userId="9350f54a-0763-48dd-9308-9acca9f82054" providerId="ADAL" clId="{59EDC2BF-CBBF-439F-BE75-83809901B6DF}" dt="2023-05-16T12:02:25.387" v="4201" actId="1076"/>
        <pc:sldMkLst>
          <pc:docMk/>
          <pc:sldMk cId="0" sldId="462"/>
        </pc:sldMkLst>
        <pc:spChg chg="mod">
          <ac:chgData name="INDWIARTI" userId="9350f54a-0763-48dd-9308-9acca9f82054" providerId="ADAL" clId="{59EDC2BF-CBBF-439F-BE75-83809901B6DF}" dt="2023-05-16T12:02:25.387" v="4201" actId="1076"/>
          <ac:spMkLst>
            <pc:docMk/>
            <pc:sldMk cId="0" sldId="462"/>
            <ac:spMk id="50178" creationId="{79C16D0A-1BC3-E2E6-80CE-6133E9097F41}"/>
          </ac:spMkLst>
        </pc:spChg>
        <pc:spChg chg="mod">
          <ac:chgData name="INDWIARTI" userId="9350f54a-0763-48dd-9308-9acca9f82054" providerId="ADAL" clId="{59EDC2BF-CBBF-439F-BE75-83809901B6DF}" dt="2023-05-16T08:46:29.571" v="2084" actId="11"/>
          <ac:spMkLst>
            <pc:docMk/>
            <pc:sldMk cId="0" sldId="462"/>
            <ac:spMk id="50179" creationId="{CA7D306D-E490-8F5D-0AA3-115D3D545866}"/>
          </ac:spMkLst>
        </pc:spChg>
      </pc:sldChg>
      <pc:sldChg chg="addSp delSp modSp mod">
        <pc:chgData name="INDWIARTI" userId="9350f54a-0763-48dd-9308-9acca9f82054" providerId="ADAL" clId="{59EDC2BF-CBBF-439F-BE75-83809901B6DF}" dt="2023-05-16T12:02:34.555" v="4216" actId="14100"/>
        <pc:sldMkLst>
          <pc:docMk/>
          <pc:sldMk cId="0" sldId="463"/>
        </pc:sldMkLst>
        <pc:spChg chg="mod">
          <ac:chgData name="INDWIARTI" userId="9350f54a-0763-48dd-9308-9acca9f82054" providerId="ADAL" clId="{59EDC2BF-CBBF-439F-BE75-83809901B6DF}" dt="2023-05-16T12:02:34.555" v="4216" actId="14100"/>
          <ac:spMkLst>
            <pc:docMk/>
            <pc:sldMk cId="0" sldId="463"/>
            <ac:spMk id="5" creationId="{F93F4B24-6415-4795-BD5F-C14F13158DB2}"/>
          </ac:spMkLst>
        </pc:spChg>
        <pc:spChg chg="add del mod">
          <ac:chgData name="INDWIARTI" userId="9350f54a-0763-48dd-9308-9acca9f82054" providerId="ADAL" clId="{59EDC2BF-CBBF-439F-BE75-83809901B6DF}" dt="2023-05-16T08:50:46.265" v="2195" actId="478"/>
          <ac:spMkLst>
            <pc:docMk/>
            <pc:sldMk cId="0" sldId="463"/>
            <ac:spMk id="6" creationId="{4C335F95-8F7F-892B-E6EE-0D2C9241BEDD}"/>
          </ac:spMkLst>
        </pc:spChg>
        <pc:spChg chg="mod">
          <ac:chgData name="INDWIARTI" userId="9350f54a-0763-48dd-9308-9acca9f82054" providerId="ADAL" clId="{59EDC2BF-CBBF-439F-BE75-83809901B6DF}" dt="2023-05-16T12:02:30.254" v="4214" actId="20577"/>
          <ac:spMkLst>
            <pc:docMk/>
            <pc:sldMk cId="0" sldId="463"/>
            <ac:spMk id="51202" creationId="{2544F5DE-123E-F36F-7239-905E603AFA15}"/>
          </ac:spMkLst>
        </pc:spChg>
        <pc:graphicFrameChg chg="add mod modGraphic">
          <ac:chgData name="INDWIARTI" userId="9350f54a-0763-48dd-9308-9acca9f82054" providerId="ADAL" clId="{59EDC2BF-CBBF-439F-BE75-83809901B6DF}" dt="2023-05-16T08:50:39.990" v="2192" actId="20577"/>
          <ac:graphicFrameMkLst>
            <pc:docMk/>
            <pc:sldMk cId="0" sldId="463"/>
            <ac:graphicFrameMk id="2" creationId="{84639784-3B69-502D-3B76-7F9C48421028}"/>
          </ac:graphicFrameMkLst>
        </pc:graphicFrameChg>
        <pc:graphicFrameChg chg="del mod">
          <ac:chgData name="INDWIARTI" userId="9350f54a-0763-48dd-9308-9acca9f82054" providerId="ADAL" clId="{59EDC2BF-CBBF-439F-BE75-83809901B6DF}" dt="2023-05-16T08:50:42.890" v="2193" actId="478"/>
          <ac:graphicFrameMkLst>
            <pc:docMk/>
            <pc:sldMk cId="0" sldId="463"/>
            <ac:graphicFrameMk id="4" creationId="{241665FC-8088-4067-BCED-E029B825340D}"/>
          </ac:graphicFrameMkLst>
        </pc:graphicFrameChg>
      </pc:sldChg>
      <pc:sldChg chg="delSp modSp del">
        <pc:chgData name="INDWIARTI" userId="9350f54a-0763-48dd-9308-9acca9f82054" providerId="ADAL" clId="{59EDC2BF-CBBF-439F-BE75-83809901B6DF}" dt="2023-05-16T09:38:59.686" v="2670" actId="47"/>
        <pc:sldMkLst>
          <pc:docMk/>
          <pc:sldMk cId="0" sldId="464"/>
        </pc:sldMkLst>
        <pc:picChg chg="del mod">
          <ac:chgData name="INDWIARTI" userId="9350f54a-0763-48dd-9308-9acca9f82054" providerId="ADAL" clId="{59EDC2BF-CBBF-439F-BE75-83809901B6DF}" dt="2023-05-16T08:50:58.864" v="2197" actId="21"/>
          <ac:picMkLst>
            <pc:docMk/>
            <pc:sldMk cId="0" sldId="464"/>
            <ac:picMk id="52227" creationId="{F71B5BAD-60D9-BF45-073E-161CA2131ADC}"/>
          </ac:picMkLst>
        </pc:picChg>
      </pc:sldChg>
      <pc:sldChg chg="addSp modSp new mod">
        <pc:chgData name="INDWIARTI" userId="9350f54a-0763-48dd-9308-9acca9f82054" providerId="ADAL" clId="{59EDC2BF-CBBF-439F-BE75-83809901B6DF}" dt="2023-05-16T11:58:24.485" v="4182"/>
        <pc:sldMkLst>
          <pc:docMk/>
          <pc:sldMk cId="830200645" sldId="465"/>
        </pc:sldMkLst>
        <pc:spChg chg="mod">
          <ac:chgData name="INDWIARTI" userId="9350f54a-0763-48dd-9308-9acca9f82054" providerId="ADAL" clId="{59EDC2BF-CBBF-439F-BE75-83809901B6DF}" dt="2023-05-16T09:05:43.362" v="2410" actId="14100"/>
          <ac:spMkLst>
            <pc:docMk/>
            <pc:sldMk cId="830200645" sldId="465"/>
            <ac:spMk id="2" creationId="{9B4DDA23-12B0-1011-E380-7828FA00E554}"/>
          </ac:spMkLst>
        </pc:spChg>
        <pc:spChg chg="mod">
          <ac:chgData name="INDWIARTI" userId="9350f54a-0763-48dd-9308-9acca9f82054" providerId="ADAL" clId="{59EDC2BF-CBBF-439F-BE75-83809901B6DF}" dt="2023-05-16T11:58:24.485" v="4182"/>
          <ac:spMkLst>
            <pc:docMk/>
            <pc:sldMk cId="830200645" sldId="465"/>
            <ac:spMk id="3" creationId="{F4818AAE-8D45-7FAC-FC7F-163C82F28EF6}"/>
          </ac:spMkLst>
        </pc:spChg>
        <pc:graphicFrameChg chg="add mod modGraphic">
          <ac:chgData name="INDWIARTI" userId="9350f54a-0763-48dd-9308-9acca9f82054" providerId="ADAL" clId="{59EDC2BF-CBBF-439F-BE75-83809901B6DF}" dt="2023-05-16T09:32:55.801" v="2573" actId="1076"/>
          <ac:graphicFrameMkLst>
            <pc:docMk/>
            <pc:sldMk cId="830200645" sldId="465"/>
            <ac:graphicFrameMk id="4" creationId="{CBC78B01-9F20-032E-4AF4-3088022D50B1}"/>
          </ac:graphicFrameMkLst>
        </pc:graphicFrameChg>
      </pc:sldChg>
      <pc:sldChg chg="addSp modSp new mod">
        <pc:chgData name="INDWIARTI" userId="9350f54a-0763-48dd-9308-9acca9f82054" providerId="ADAL" clId="{59EDC2BF-CBBF-439F-BE75-83809901B6DF}" dt="2023-05-16T10:41:49.480" v="3654" actId="14100"/>
        <pc:sldMkLst>
          <pc:docMk/>
          <pc:sldMk cId="3521131242" sldId="466"/>
        </pc:sldMkLst>
        <pc:spChg chg="mod">
          <ac:chgData name="INDWIARTI" userId="9350f54a-0763-48dd-9308-9acca9f82054" providerId="ADAL" clId="{59EDC2BF-CBBF-439F-BE75-83809901B6DF}" dt="2023-05-16T10:37:33.939" v="3497" actId="14100"/>
          <ac:spMkLst>
            <pc:docMk/>
            <pc:sldMk cId="3521131242" sldId="466"/>
            <ac:spMk id="2" creationId="{9B43DFB7-59C5-B6AB-EBCE-E15195BF356D}"/>
          </ac:spMkLst>
        </pc:spChg>
        <pc:spChg chg="mod">
          <ac:chgData name="INDWIARTI" userId="9350f54a-0763-48dd-9308-9acca9f82054" providerId="ADAL" clId="{59EDC2BF-CBBF-439F-BE75-83809901B6DF}" dt="2023-05-16T10:41:30.423" v="3642" actId="20577"/>
          <ac:spMkLst>
            <pc:docMk/>
            <pc:sldMk cId="3521131242" sldId="466"/>
            <ac:spMk id="3" creationId="{79614CFD-D3CB-1004-28E4-8BC4595A56B3}"/>
          </ac:spMkLst>
        </pc:spChg>
        <pc:spChg chg="add mod">
          <ac:chgData name="INDWIARTI" userId="9350f54a-0763-48dd-9308-9acca9f82054" providerId="ADAL" clId="{59EDC2BF-CBBF-439F-BE75-83809901B6DF}" dt="2023-05-16T10:41:49.480" v="3654" actId="14100"/>
          <ac:spMkLst>
            <pc:docMk/>
            <pc:sldMk cId="3521131242" sldId="466"/>
            <ac:spMk id="5" creationId="{2855321F-B826-9A45-C56E-C2344A1B42FB}"/>
          </ac:spMkLst>
        </pc:spChg>
        <pc:graphicFrameChg chg="add mod modGraphic">
          <ac:chgData name="INDWIARTI" userId="9350f54a-0763-48dd-9308-9acca9f82054" providerId="ADAL" clId="{59EDC2BF-CBBF-439F-BE75-83809901B6DF}" dt="2023-05-16T10:32:44.660" v="3117" actId="122"/>
          <ac:graphicFrameMkLst>
            <pc:docMk/>
            <pc:sldMk cId="3521131242" sldId="466"/>
            <ac:graphicFrameMk id="4" creationId="{0AC181D4-243B-9D0C-402B-ECD88D04F8C4}"/>
          </ac:graphicFrameMkLst>
        </pc:graphicFrameChg>
      </pc:sldChg>
      <pc:sldChg chg="modSp new mod">
        <pc:chgData name="INDWIARTI" userId="9350f54a-0763-48dd-9308-9acca9f82054" providerId="ADAL" clId="{59EDC2BF-CBBF-439F-BE75-83809901B6DF}" dt="2023-05-16T10:43:59.301" v="3708" actId="1076"/>
        <pc:sldMkLst>
          <pc:docMk/>
          <pc:sldMk cId="1663687827" sldId="467"/>
        </pc:sldMkLst>
        <pc:spChg chg="mod">
          <ac:chgData name="INDWIARTI" userId="9350f54a-0763-48dd-9308-9acca9f82054" providerId="ADAL" clId="{59EDC2BF-CBBF-439F-BE75-83809901B6DF}" dt="2023-05-16T10:43:59.301" v="3708" actId="1076"/>
          <ac:spMkLst>
            <pc:docMk/>
            <pc:sldMk cId="1663687827" sldId="467"/>
            <ac:spMk id="2" creationId="{6B08CB48-FE0E-4816-B1A4-FA472C89E4C4}"/>
          </ac:spMkLst>
        </pc:spChg>
        <pc:spChg chg="mod">
          <ac:chgData name="INDWIARTI" userId="9350f54a-0763-48dd-9308-9acca9f82054" providerId="ADAL" clId="{59EDC2BF-CBBF-439F-BE75-83809901B6DF}" dt="2023-05-16T10:43:53.760" v="3707" actId="20577"/>
          <ac:spMkLst>
            <pc:docMk/>
            <pc:sldMk cId="1663687827" sldId="467"/>
            <ac:spMk id="3" creationId="{D2E9A99A-4227-FFBF-B69A-721EFB6EFF37}"/>
          </ac:spMkLst>
        </pc:spChg>
      </pc:sldChg>
      <pc:sldChg chg="modSp add mod">
        <pc:chgData name="INDWIARTI" userId="9350f54a-0763-48dd-9308-9acca9f82054" providerId="ADAL" clId="{59EDC2BF-CBBF-439F-BE75-83809901B6DF}" dt="2023-05-16T11:40:46.376" v="3749" actId="108"/>
        <pc:sldMkLst>
          <pc:docMk/>
          <pc:sldMk cId="977042510" sldId="468"/>
        </pc:sldMkLst>
        <pc:spChg chg="mod">
          <ac:chgData name="INDWIARTI" userId="9350f54a-0763-48dd-9308-9acca9f82054" providerId="ADAL" clId="{59EDC2BF-CBBF-439F-BE75-83809901B6DF}" dt="2023-05-16T11:40:46.376" v="3749" actId="108"/>
          <ac:spMkLst>
            <pc:docMk/>
            <pc:sldMk cId="977042510" sldId="468"/>
            <ac:spMk id="5" creationId="{2855321F-B826-9A45-C56E-C2344A1B42FB}"/>
          </ac:spMkLst>
        </pc:spChg>
      </pc:sldChg>
      <pc:sldChg chg="modSp new mod">
        <pc:chgData name="INDWIARTI" userId="9350f54a-0763-48dd-9308-9acca9f82054" providerId="ADAL" clId="{59EDC2BF-CBBF-439F-BE75-83809901B6DF}" dt="2023-05-16T11:44:52.112" v="3772" actId="6549"/>
        <pc:sldMkLst>
          <pc:docMk/>
          <pc:sldMk cId="2656428177" sldId="469"/>
        </pc:sldMkLst>
        <pc:spChg chg="mod">
          <ac:chgData name="INDWIARTI" userId="9350f54a-0763-48dd-9308-9acca9f82054" providerId="ADAL" clId="{59EDC2BF-CBBF-439F-BE75-83809901B6DF}" dt="2023-05-16T11:37:07.112" v="3721" actId="5793"/>
          <ac:spMkLst>
            <pc:docMk/>
            <pc:sldMk cId="2656428177" sldId="469"/>
            <ac:spMk id="2" creationId="{F1768196-C1EF-B8BA-128A-5157864F3E42}"/>
          </ac:spMkLst>
        </pc:spChg>
        <pc:spChg chg="mod">
          <ac:chgData name="INDWIARTI" userId="9350f54a-0763-48dd-9308-9acca9f82054" providerId="ADAL" clId="{59EDC2BF-CBBF-439F-BE75-83809901B6DF}" dt="2023-05-16T11:44:52.112" v="3772" actId="6549"/>
          <ac:spMkLst>
            <pc:docMk/>
            <pc:sldMk cId="2656428177" sldId="469"/>
            <ac:spMk id="3" creationId="{150F9CE4-880C-7DB3-322F-8523BB76D5DA}"/>
          </ac:spMkLst>
        </pc:spChg>
      </pc:sldChg>
      <pc:sldChg chg="modSp add mod">
        <pc:chgData name="INDWIARTI" userId="9350f54a-0763-48dd-9308-9acca9f82054" providerId="ADAL" clId="{59EDC2BF-CBBF-439F-BE75-83809901B6DF}" dt="2023-05-16T11:54:40.685" v="3970" actId="20577"/>
        <pc:sldMkLst>
          <pc:docMk/>
          <pc:sldMk cId="1353049158" sldId="470"/>
        </pc:sldMkLst>
        <pc:spChg chg="mod">
          <ac:chgData name="INDWIARTI" userId="9350f54a-0763-48dd-9308-9acca9f82054" providerId="ADAL" clId="{59EDC2BF-CBBF-439F-BE75-83809901B6DF}" dt="2023-05-16T11:54:40.685" v="3970" actId="20577"/>
          <ac:spMkLst>
            <pc:docMk/>
            <pc:sldMk cId="1353049158" sldId="470"/>
            <ac:spMk id="3" creationId="{D2E9A99A-4227-FFBF-B69A-721EFB6EFF37}"/>
          </ac:spMkLst>
        </pc:spChg>
      </pc:sldChg>
      <pc:sldChg chg="modSp add mod">
        <pc:chgData name="INDWIARTI" userId="9350f54a-0763-48dd-9308-9acca9f82054" providerId="ADAL" clId="{59EDC2BF-CBBF-439F-BE75-83809901B6DF}" dt="2023-05-16T12:00:14.792" v="4191" actId="20577"/>
        <pc:sldMkLst>
          <pc:docMk/>
          <pc:sldMk cId="1419063379" sldId="471"/>
        </pc:sldMkLst>
        <pc:spChg chg="mod">
          <ac:chgData name="INDWIARTI" userId="9350f54a-0763-48dd-9308-9acca9f82054" providerId="ADAL" clId="{59EDC2BF-CBBF-439F-BE75-83809901B6DF}" dt="2023-05-16T12:00:14.792" v="4191" actId="20577"/>
          <ac:spMkLst>
            <pc:docMk/>
            <pc:sldMk cId="1419063379" sldId="471"/>
            <ac:spMk id="5" creationId="{2855321F-B826-9A45-C56E-C2344A1B42FB}"/>
          </ac:spMkLst>
        </pc:spChg>
      </pc:sldChg>
    </pc:docChg>
  </pc:docChgLst>
  <pc:docChgLst>
    <pc:chgData name="INDWIARTI" userId="S::indwiarti@telkomuniversity.ac.id::9350f54a-0763-48dd-9308-9acca9f82054" providerId="AD" clId="Web-{67DBDCF9-6F79-254C-3D05-ADD7EB1FBF75}"/>
    <pc:docChg chg="modSld">
      <pc:chgData name="INDWIARTI" userId="S::indwiarti@telkomuniversity.ac.id::9350f54a-0763-48dd-9308-9acca9f82054" providerId="AD" clId="Web-{67DBDCF9-6F79-254C-3D05-ADD7EB1FBF75}" dt="2023-05-16T23:38:28.455" v="221" actId="1076"/>
      <pc:docMkLst>
        <pc:docMk/>
      </pc:docMkLst>
      <pc:sldChg chg="delSp modSp delAnim">
        <pc:chgData name="INDWIARTI" userId="S::indwiarti@telkomuniversity.ac.id::9350f54a-0763-48dd-9308-9acca9f82054" providerId="AD" clId="Web-{67DBDCF9-6F79-254C-3D05-ADD7EB1FBF75}" dt="2023-05-16T23:07:52.008" v="4" actId="1076"/>
        <pc:sldMkLst>
          <pc:docMk/>
          <pc:sldMk cId="509637022" sldId="279"/>
        </pc:sldMkLst>
        <pc:spChg chg="mod">
          <ac:chgData name="INDWIARTI" userId="S::indwiarti@telkomuniversity.ac.id::9350f54a-0763-48dd-9308-9acca9f82054" providerId="AD" clId="Web-{67DBDCF9-6F79-254C-3D05-ADD7EB1FBF75}" dt="2023-05-16T23:07:52.008" v="4" actId="1076"/>
          <ac:spMkLst>
            <pc:docMk/>
            <pc:sldMk cId="509637022" sldId="279"/>
            <ac:spMk id="6" creationId="{B46A95A6-2475-45FB-966E-20600B6BDEC3}"/>
          </ac:spMkLst>
        </pc:spChg>
        <pc:picChg chg="del">
          <ac:chgData name="INDWIARTI" userId="S::indwiarti@telkomuniversity.ac.id::9350f54a-0763-48dd-9308-9acca9f82054" providerId="AD" clId="Web-{67DBDCF9-6F79-254C-3D05-ADD7EB1FBF75}" dt="2023-05-16T23:07:39.242" v="2"/>
          <ac:picMkLst>
            <pc:docMk/>
            <pc:sldMk cId="509637022" sldId="279"/>
            <ac:picMk id="5" creationId="{00000000-0000-0000-0000-000000000000}"/>
          </ac:picMkLst>
        </pc:picChg>
      </pc:sldChg>
      <pc:sldChg chg="delSp delAnim">
        <pc:chgData name="INDWIARTI" userId="S::indwiarti@telkomuniversity.ac.id::9350f54a-0763-48dd-9308-9acca9f82054" providerId="AD" clId="Web-{67DBDCF9-6F79-254C-3D05-ADD7EB1FBF75}" dt="2023-05-16T23:07:43.226" v="3"/>
        <pc:sldMkLst>
          <pc:docMk/>
          <pc:sldMk cId="1395106246" sldId="284"/>
        </pc:sldMkLst>
        <pc:picChg chg="del">
          <ac:chgData name="INDWIARTI" userId="S::indwiarti@telkomuniversity.ac.id::9350f54a-0763-48dd-9308-9acca9f82054" providerId="AD" clId="Web-{67DBDCF9-6F79-254C-3D05-ADD7EB1FBF75}" dt="2023-05-16T23:07:43.226" v="3"/>
          <ac:picMkLst>
            <pc:docMk/>
            <pc:sldMk cId="1395106246" sldId="284"/>
            <ac:picMk id="18" creationId="{00000000-0000-0000-0000-000000000000}"/>
          </ac:picMkLst>
        </pc:picChg>
      </pc:sldChg>
      <pc:sldChg chg="modSp">
        <pc:chgData name="INDWIARTI" userId="S::indwiarti@telkomuniversity.ac.id::9350f54a-0763-48dd-9308-9acca9f82054" providerId="AD" clId="Web-{67DBDCF9-6F79-254C-3D05-ADD7EB1FBF75}" dt="2023-05-16T23:32:00.829" v="115" actId="20577"/>
        <pc:sldMkLst>
          <pc:docMk/>
          <pc:sldMk cId="2048067810" sldId="285"/>
        </pc:sldMkLst>
        <pc:spChg chg="mod">
          <ac:chgData name="INDWIARTI" userId="S::indwiarti@telkomuniversity.ac.id::9350f54a-0763-48dd-9308-9acca9f82054" providerId="AD" clId="Web-{67DBDCF9-6F79-254C-3D05-ADD7EB1FBF75}" dt="2023-05-16T23:32:00.829" v="115" actId="20577"/>
          <ac:spMkLst>
            <pc:docMk/>
            <pc:sldMk cId="2048067810" sldId="285"/>
            <ac:spMk id="8" creationId="{6F81DE3B-A9A9-40DE-A6BB-B8B1F23DF6E9}"/>
          </ac:spMkLst>
        </pc:spChg>
        <pc:graphicFrameChg chg="mod">
          <ac:chgData name="INDWIARTI" userId="S::indwiarti@telkomuniversity.ac.id::9350f54a-0763-48dd-9308-9acca9f82054" providerId="AD" clId="Web-{67DBDCF9-6F79-254C-3D05-ADD7EB1FBF75}" dt="2023-05-16T23:31:53.423" v="111" actId="1076"/>
          <ac:graphicFrameMkLst>
            <pc:docMk/>
            <pc:sldMk cId="2048067810" sldId="285"/>
            <ac:graphicFrameMk id="11" creationId="{2928EFC0-9A4E-1D87-710C-B295E79B76AB}"/>
          </ac:graphicFrameMkLst>
        </pc:graphicFrameChg>
      </pc:sldChg>
      <pc:sldChg chg="modSp">
        <pc:chgData name="INDWIARTI" userId="S::indwiarti@telkomuniversity.ac.id::9350f54a-0763-48dd-9308-9acca9f82054" providerId="AD" clId="Web-{67DBDCF9-6F79-254C-3D05-ADD7EB1FBF75}" dt="2023-05-16T23:33:10.832" v="124" actId="20577"/>
        <pc:sldMkLst>
          <pc:docMk/>
          <pc:sldMk cId="0" sldId="462"/>
        </pc:sldMkLst>
        <pc:spChg chg="mod">
          <ac:chgData name="INDWIARTI" userId="S::indwiarti@telkomuniversity.ac.id::9350f54a-0763-48dd-9308-9acca9f82054" providerId="AD" clId="Web-{67DBDCF9-6F79-254C-3D05-ADD7EB1FBF75}" dt="2023-05-16T23:33:10.832" v="124" actId="20577"/>
          <ac:spMkLst>
            <pc:docMk/>
            <pc:sldMk cId="0" sldId="462"/>
            <ac:spMk id="50197" creationId="{0CCC1154-9B1F-6A87-31FE-A7EE1095BD1F}"/>
          </ac:spMkLst>
        </pc:spChg>
      </pc:sldChg>
      <pc:sldChg chg="modSp">
        <pc:chgData name="INDWIARTI" userId="S::indwiarti@telkomuniversity.ac.id::9350f54a-0763-48dd-9308-9acca9f82054" providerId="AD" clId="Web-{67DBDCF9-6F79-254C-3D05-ADD7EB1FBF75}" dt="2023-05-16T23:38:28.455" v="221" actId="1076"/>
        <pc:sldMkLst>
          <pc:docMk/>
          <pc:sldMk cId="0" sldId="463"/>
        </pc:sldMkLst>
        <pc:spChg chg="mod">
          <ac:chgData name="INDWIARTI" userId="S::indwiarti@telkomuniversity.ac.id::9350f54a-0763-48dd-9308-9acca9f82054" providerId="AD" clId="Web-{67DBDCF9-6F79-254C-3D05-ADD7EB1FBF75}" dt="2023-05-16T23:38:19.783" v="220" actId="20577"/>
          <ac:spMkLst>
            <pc:docMk/>
            <pc:sldMk cId="0" sldId="463"/>
            <ac:spMk id="5" creationId="{F93F4B24-6415-4795-BD5F-C14F13158DB2}"/>
          </ac:spMkLst>
        </pc:spChg>
        <pc:graphicFrameChg chg="mod modGraphic">
          <ac:chgData name="INDWIARTI" userId="S::indwiarti@telkomuniversity.ac.id::9350f54a-0763-48dd-9308-9acca9f82054" providerId="AD" clId="Web-{67DBDCF9-6F79-254C-3D05-ADD7EB1FBF75}" dt="2023-05-16T23:38:28.455" v="221" actId="1076"/>
          <ac:graphicFrameMkLst>
            <pc:docMk/>
            <pc:sldMk cId="0" sldId="463"/>
            <ac:graphicFrameMk id="2" creationId="{84639784-3B69-502D-3B76-7F9C48421028}"/>
          </ac:graphicFrameMkLst>
        </pc:graphicFrameChg>
      </pc:sldChg>
      <pc:sldChg chg="modSp">
        <pc:chgData name="INDWIARTI" userId="S::indwiarti@telkomuniversity.ac.id::9350f54a-0763-48dd-9308-9acca9f82054" providerId="AD" clId="Web-{67DBDCF9-6F79-254C-3D05-ADD7EB1FBF75}" dt="2023-05-16T23:29:20.323" v="9" actId="20577"/>
        <pc:sldMkLst>
          <pc:docMk/>
          <pc:sldMk cId="977042510" sldId="468"/>
        </pc:sldMkLst>
        <pc:spChg chg="mod">
          <ac:chgData name="INDWIARTI" userId="S::indwiarti@telkomuniversity.ac.id::9350f54a-0763-48dd-9308-9acca9f82054" providerId="AD" clId="Web-{67DBDCF9-6F79-254C-3D05-ADD7EB1FBF75}" dt="2023-05-16T23:29:20.323" v="9" actId="20577"/>
          <ac:spMkLst>
            <pc:docMk/>
            <pc:sldMk cId="977042510" sldId="468"/>
            <ac:spMk id="3" creationId="{79614CFD-D3CB-1004-28E4-8BC4595A56B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AEF700-9B0B-4359-8356-DCE7EE4E4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BF05B-06DB-4EC8-B476-CF95F9BD85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D6361-1E3C-4214-95E1-B8DE93421F8F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1952E-79CD-4E03-AAEB-C22680419E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CA65F-8548-4E36-8331-FD471638BD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E0281-66A0-46B8-BDE2-AEF0C7453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3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9CFFA-1E2F-4435-8DD6-9B5CC3FF4505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DED1C-4656-4CF8-AD34-DC4A65BB39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29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78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599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69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16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 fα(1, n − k − 1)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199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0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7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2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1610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3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99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1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69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40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7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0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5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4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4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2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9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8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9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6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70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6.png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5.png"/><Relationship Id="rId5" Type="http://schemas.openxmlformats.org/officeDocument/2006/relationships/image" Target="../media/image63.png"/><Relationship Id="rId4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0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F86BEAF-FD24-4827-AD37-6785EBC9C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F5B52056-26AD-4841-8A16-C1D9E3C09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 descr="Formula">
            <a:extLst>
              <a:ext uri="{FF2B5EF4-FFF2-40B4-BE49-F238E27FC236}">
                <a16:creationId xmlns:a16="http://schemas.microsoft.com/office/drawing/2014/main" id="{29B78601-F415-4A48-AB86-2F6B81FA913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20" y="10"/>
            <a:ext cx="4024741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47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8B2B72-EB44-4428-96AA-8636E4A4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486" y="1780621"/>
            <a:ext cx="7696200" cy="16483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Regresi</a:t>
            </a:r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Linier </a:t>
            </a:r>
            <a:r>
              <a:rPr 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berganda</a:t>
            </a:r>
            <a:b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6BB693F-76EF-3074-F043-EB64F8754A7F}"/>
                  </a:ext>
                </a:extLst>
              </p:cNvPr>
              <p:cNvSpPr txBox="1"/>
              <p:nvPr/>
            </p:nvSpPr>
            <p:spPr>
              <a:xfrm>
                <a:off x="5591889" y="3198169"/>
                <a:ext cx="5114296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6BB693F-76EF-3074-F043-EB64F8754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89" y="3198169"/>
                <a:ext cx="5114296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036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C409B9-5B0E-4107-B8D5-11C04CAFEDC1}"/>
              </a:ext>
            </a:extLst>
          </p:cNvPr>
          <p:cNvSpPr txBox="1"/>
          <p:nvPr/>
        </p:nvSpPr>
        <p:spPr>
          <a:xfrm>
            <a:off x="1095153" y="603572"/>
            <a:ext cx="6623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Persamaan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regresi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lienar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berganda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notasi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matriks</a:t>
            </a:r>
            <a:endParaRPr lang="en-ID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C9BE4F-DCDB-4CC1-9E20-8C55C8146686}"/>
                  </a:ext>
                </a:extLst>
              </p:cNvPr>
              <p:cNvSpPr txBox="1"/>
              <p:nvPr/>
            </p:nvSpPr>
            <p:spPr>
              <a:xfrm>
                <a:off x="1487721" y="2162637"/>
                <a:ext cx="5114296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ik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C9BE4F-DCDB-4CC1-9E20-8C55C8146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721" y="2162637"/>
                <a:ext cx="5114296" cy="461665"/>
              </a:xfrm>
              <a:prstGeom prst="rect">
                <a:avLst/>
              </a:prstGeom>
              <a:blipFill>
                <a:blip r:embed="rId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B0CC43-B332-4AF3-89FA-3A6A59509A44}"/>
                  </a:ext>
                </a:extLst>
              </p:cNvPr>
              <p:cNvSpPr txBox="1"/>
              <p:nvPr/>
            </p:nvSpPr>
            <p:spPr>
              <a:xfrm>
                <a:off x="1095153" y="1382257"/>
                <a:ext cx="914679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Misalkan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terdapat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k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peubah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bebas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D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dan n </a:t>
                </a:r>
                <a:r>
                  <a:rPr lang="en-ID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pengamatan</a:t>
                </a:r>
                <a:r>
                  <a:rPr lang="en-ID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D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en-ID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masing-masing </a:t>
                </a:r>
                <a:r>
                  <a:rPr lang="en-ID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dapat</a:t>
                </a:r>
                <a:r>
                  <a:rPr lang="en-ID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dinyatakan</a:t>
                </a:r>
                <a:r>
                  <a:rPr lang="en-ID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dengan</a:t>
                </a:r>
                <a:r>
                  <a:rPr lang="en-ID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persamaan</a:t>
                </a:r>
                <a:r>
                  <a:rPr lang="en-ID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B0CC43-B332-4AF3-89FA-3A6A59509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153" y="1382257"/>
                <a:ext cx="9146799" cy="707886"/>
              </a:xfrm>
              <a:prstGeom prst="rect">
                <a:avLst/>
              </a:prstGeom>
              <a:blipFill>
                <a:blip r:embed="rId3"/>
                <a:stretch>
                  <a:fillRect l="-733" t="-4310" b="-1551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4CBBC4D-AF36-4A2F-9E5E-9BF4ED814EA8}"/>
              </a:ext>
            </a:extLst>
          </p:cNvPr>
          <p:cNvSpPr txBox="1"/>
          <p:nvPr/>
        </p:nvSpPr>
        <p:spPr>
          <a:xfrm>
            <a:off x="1095153" y="2817629"/>
            <a:ext cx="10357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notasi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matriks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buah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persamaan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diatas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dituliskan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DC16F3-9540-4D34-87F2-124626910F11}"/>
                  </a:ext>
                </a:extLst>
              </p:cNvPr>
              <p:cNvSpPr txBox="1"/>
              <p:nvPr/>
            </p:nvSpPr>
            <p:spPr>
              <a:xfrm>
                <a:off x="1919176" y="3411066"/>
                <a:ext cx="12198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ID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DC16F3-9540-4D34-87F2-124626910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176" y="3411066"/>
                <a:ext cx="1219886" cy="276999"/>
              </a:xfrm>
              <a:prstGeom prst="rect">
                <a:avLst/>
              </a:prstGeom>
              <a:blipFill>
                <a:blip r:embed="rId4"/>
                <a:stretch>
                  <a:fillRect l="-4000" t="-4444" r="-2500" b="-3555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6DA80A0-A5B4-4CD3-A87B-4975E9DC46A0}"/>
              </a:ext>
            </a:extLst>
          </p:cNvPr>
          <p:cNvSpPr txBox="1"/>
          <p:nvPr/>
        </p:nvSpPr>
        <p:spPr>
          <a:xfrm>
            <a:off x="1095153" y="3931211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Dimana 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B70512-23AC-45AC-ADF8-EB37B0ACDB47}"/>
                  </a:ext>
                </a:extLst>
              </p:cNvPr>
              <p:cNvSpPr txBox="1"/>
              <p:nvPr/>
            </p:nvSpPr>
            <p:spPr>
              <a:xfrm>
                <a:off x="1228237" y="4574467"/>
                <a:ext cx="903196" cy="11533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ID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B70512-23AC-45AC-ADF8-EB37B0AC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237" y="4574467"/>
                <a:ext cx="903196" cy="1153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3E751A-AD8F-4BE9-A99D-67F7643CEFFA}"/>
                  </a:ext>
                </a:extLst>
              </p:cNvPr>
              <p:cNvSpPr txBox="1"/>
              <p:nvPr/>
            </p:nvSpPr>
            <p:spPr>
              <a:xfrm>
                <a:off x="2529119" y="4624475"/>
                <a:ext cx="2639449" cy="10606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ID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ID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ID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ID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ID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ID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𝑛𝑘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3E751A-AD8F-4BE9-A99D-67F7643CE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119" y="4624475"/>
                <a:ext cx="2639449" cy="10606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477DCE1-F019-4366-8E6C-9EBAF14151A7}"/>
                  </a:ext>
                </a:extLst>
              </p:cNvPr>
              <p:cNvSpPr txBox="1"/>
              <p:nvPr/>
            </p:nvSpPr>
            <p:spPr>
              <a:xfrm>
                <a:off x="5566254" y="4624475"/>
                <a:ext cx="915379" cy="121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ID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477DCE1-F019-4366-8E6C-9EBAF1415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254" y="4624475"/>
                <a:ext cx="915379" cy="1216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07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D20A4A-4500-4D50-9267-B8357E51B736}"/>
              </a:ext>
            </a:extLst>
          </p:cNvPr>
          <p:cNvSpPr txBox="1"/>
          <p:nvPr/>
        </p:nvSpPr>
        <p:spPr>
          <a:xfrm>
            <a:off x="967563" y="903768"/>
            <a:ext cx="2662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matriks</a:t>
            </a:r>
            <a:endParaRPr lang="en-ID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C128E6-8098-4924-A1A6-5148C4663107}"/>
                  </a:ext>
                </a:extLst>
              </p:cNvPr>
              <p:cNvSpPr txBox="1"/>
              <p:nvPr/>
            </p:nvSpPr>
            <p:spPr>
              <a:xfrm>
                <a:off x="1775637" y="1648046"/>
                <a:ext cx="2849947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JKG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𝐘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𝐗𝐛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𝐘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𝐗𝐛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C128E6-8098-4924-A1A6-5148C4663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637" y="1648046"/>
                <a:ext cx="2849947" cy="374270"/>
              </a:xfrm>
              <a:prstGeom prst="rect">
                <a:avLst/>
              </a:prstGeom>
              <a:blipFill>
                <a:blip r:embed="rId2"/>
                <a:stretch>
                  <a:fillRect l="-1709" t="-6452" b="-2419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0872E18-9C14-4D90-A455-B894791586F3}"/>
              </a:ext>
            </a:extLst>
          </p:cNvPr>
          <p:cNvSpPr txBox="1"/>
          <p:nvPr/>
        </p:nvSpPr>
        <p:spPr>
          <a:xfrm>
            <a:off x="967563" y="2105247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Dari 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2BE755-C8C8-4015-AF96-4E91351AC7E2}"/>
                  </a:ext>
                </a:extLst>
              </p:cNvPr>
              <p:cNvSpPr txBox="1"/>
              <p:nvPr/>
            </p:nvSpPr>
            <p:spPr>
              <a:xfrm>
                <a:off x="1775637" y="2600402"/>
                <a:ext cx="1388201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𝐽𝐾𝐺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2BE755-C8C8-4015-AF96-4E91351AC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637" y="2600402"/>
                <a:ext cx="1388201" cy="526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52F89F0-B24A-4060-9AB2-CF30CE0F5A98}"/>
              </a:ext>
            </a:extLst>
          </p:cNvPr>
          <p:cNvSpPr txBox="1"/>
          <p:nvPr/>
        </p:nvSpPr>
        <p:spPr>
          <a:xfrm>
            <a:off x="967563" y="3361584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diperoleh</a:t>
            </a:r>
            <a:r>
              <a:rPr lang="en-US" dirty="0"/>
              <a:t> 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00AD9C-328E-4AA5-8274-F931677E6D84}"/>
                  </a:ext>
                </a:extLst>
              </p:cNvPr>
              <p:cNvSpPr txBox="1"/>
              <p:nvPr/>
            </p:nvSpPr>
            <p:spPr>
              <a:xfrm>
                <a:off x="1775637" y="3808526"/>
                <a:ext cx="1739451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00AD9C-328E-4AA5-8274-F931677E6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637" y="3808526"/>
                <a:ext cx="1739451" cy="374270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0CE6EB-0A1D-4098-AA25-0922B6C6B7B5}"/>
                  </a:ext>
                </a:extLst>
              </p:cNvPr>
              <p:cNvSpPr txBox="1"/>
              <p:nvPr/>
            </p:nvSpPr>
            <p:spPr>
              <a:xfrm>
                <a:off x="967563" y="4291567"/>
                <a:ext cx="4320478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dirty="0"/>
                  <a:t>Jika </a:t>
                </a:r>
                <a:r>
                  <a:rPr lang="en-US" dirty="0" err="1"/>
                  <a:t>matriks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D" dirty="0" err="1"/>
                  <a:t>mempunyai</a:t>
                </a:r>
                <a:r>
                  <a:rPr lang="en-ID" dirty="0"/>
                  <a:t> invers </a:t>
                </a:r>
                <a:r>
                  <a:rPr lang="en-ID" dirty="0" err="1"/>
                  <a:t>maka</a:t>
                </a:r>
                <a:r>
                  <a:rPr lang="en-ID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0CE6EB-0A1D-4098-AA25-0922B6C6B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563" y="4291567"/>
                <a:ext cx="4320478" cy="374270"/>
              </a:xfrm>
              <a:prstGeom prst="rect">
                <a:avLst/>
              </a:prstGeom>
              <a:blipFill>
                <a:blip r:embed="rId5"/>
                <a:stretch>
                  <a:fillRect l="-1270" t="-7463" b="-2537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20667C-88F0-47E2-84FF-B6F231AD9687}"/>
                  </a:ext>
                </a:extLst>
              </p:cNvPr>
              <p:cNvSpPr txBox="1"/>
              <p:nvPr/>
            </p:nvSpPr>
            <p:spPr>
              <a:xfrm>
                <a:off x="1775637" y="4972087"/>
                <a:ext cx="2023118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20667C-88F0-47E2-84FF-B6F231AD9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637" y="4972087"/>
                <a:ext cx="2023118" cy="37555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90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1404-550A-449C-8274-93915B31BBC2}"/>
                  </a:ext>
                </a:extLst>
              </p:cNvPr>
              <p:cNvSpPr txBox="1"/>
              <p:nvPr/>
            </p:nvSpPr>
            <p:spPr>
              <a:xfrm>
                <a:off x="-162148" y="1540657"/>
                <a:ext cx="6097772" cy="2807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  <m:sup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.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.</m:t>
                                                  </m:r>
                                                </m:e>
                                              </m:mr>
                                            </m:m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𝒈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𝒌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  <m:nary>
                                              <m:naryPr>
                                                <m:chr m:val="∑"/>
                                                <m:ctrlP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m:rPr>
                                                    <m:brk m:alnAt="23"/>
                                                  </m:rP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𝒊</m:t>
                                                </m:r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𝒏</m:t>
                                                </m:r>
                                              </m:sup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𝒙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𝒊</m:t>
                                                    </m:r>
                                                    <m:r>
                                                      <a:rPr lang="en-US" b="1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𝒌</m:t>
                                                    </m:r>
                                                  </m:sub>
                                                </m:sSub>
                                                <m:sSub>
                                                  <m:sSubPr>
                                                    <m:ctrlPr>
                                                      <a:rPr lang="en-US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𝒚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𝒊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nary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1404-550A-449C-8274-93915B31B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2148" y="1540657"/>
                <a:ext cx="6097772" cy="28070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5BDFB35-C839-4EF9-AD0D-DA820EA31AFC}"/>
              </a:ext>
            </a:extLst>
          </p:cNvPr>
          <p:cNvSpPr txBox="1"/>
          <p:nvPr/>
        </p:nvSpPr>
        <p:spPr>
          <a:xfrm>
            <a:off x="1052624" y="98882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Misal</a:t>
            </a:r>
            <a:r>
              <a:rPr lang="en-US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81868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99FD64-1B5E-47F4-8D8D-454B8767DDCE}"/>
                  </a:ext>
                </a:extLst>
              </p:cNvPr>
              <p:cNvSpPr txBox="1"/>
              <p:nvPr/>
            </p:nvSpPr>
            <p:spPr>
              <a:xfrm>
                <a:off x="2977116" y="3736978"/>
                <a:ext cx="4988788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cap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cap="none" smtClean="0">
                              <a:latin typeface="Cambria Math" panose="02040503050406030204" pitchFamily="18" charset="0"/>
                            </a:rPr>
                            <m:t>𝐽𝐾𝑇</m:t>
                          </m:r>
                          <m:r>
                            <a:rPr lang="en-US" b="0" i="1" cap="none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i="1" cap="none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 cap="none">
                              <a:latin typeface="Cambria Math" panose="02040503050406030204" pitchFamily="18" charset="0"/>
                            </a:rPr>
                            <m:t>𝑌𝑌</m:t>
                          </m:r>
                        </m:sub>
                      </m:sSub>
                      <m:r>
                        <a:rPr lang="en-US" i="1" cap="non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cap="non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cap="non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cap="none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cap="none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cap="none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cap="none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cap="non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 cap="non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cap="non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 cap="none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cap="none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i="1" cap="none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 cap="non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cap="none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i="1" cap="none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cap="non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cap="none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cap="non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cap="non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 cap="non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 cap="non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 cap="non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 cap="none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cap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 cap="none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i="1" cap="none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i="1" cap="none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i="1" cap="none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 cap="none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 cap="none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 cap="none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 cap="none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 cap="none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 cap="none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99FD64-1B5E-47F4-8D8D-454B8767D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116" y="3736978"/>
                <a:ext cx="4988788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A5F60B6-4D4C-423D-8A2E-BB3F8B061D03}"/>
              </a:ext>
            </a:extLst>
          </p:cNvPr>
          <p:cNvSpPr txBox="1"/>
          <p:nvPr/>
        </p:nvSpPr>
        <p:spPr>
          <a:xfrm>
            <a:off x="1562986" y="1173472"/>
            <a:ext cx="5567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Teorema</a:t>
            </a:r>
            <a:r>
              <a:rPr lang="en-US" dirty="0"/>
              <a:t> : </a:t>
            </a:r>
            <a:r>
              <a:rPr lang="en-US" dirty="0" err="1"/>
              <a:t>untuk</a:t>
            </a:r>
            <a:r>
              <a:rPr lang="en-US" dirty="0"/>
              <a:t> model </a:t>
            </a:r>
            <a:r>
              <a:rPr lang="en-US" dirty="0" err="1"/>
              <a:t>regresi</a:t>
            </a:r>
            <a:r>
              <a:rPr lang="en-US" dirty="0"/>
              <a:t> linear </a:t>
            </a:r>
            <a:r>
              <a:rPr lang="en-US" dirty="0" err="1"/>
              <a:t>berganda</a:t>
            </a:r>
            <a:r>
              <a:rPr lang="en-US" dirty="0"/>
              <a:t> 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8D0F41-B347-410B-8975-2A29851868EA}"/>
                  </a:ext>
                </a:extLst>
              </p:cNvPr>
              <p:cNvSpPr txBox="1"/>
              <p:nvPr/>
            </p:nvSpPr>
            <p:spPr>
              <a:xfrm>
                <a:off x="3478275" y="1784284"/>
                <a:ext cx="12198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ID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8D0F41-B347-410B-8975-2A2985186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275" y="1784284"/>
                <a:ext cx="1219886" cy="276999"/>
              </a:xfrm>
              <a:prstGeom prst="rect">
                <a:avLst/>
              </a:prstGeom>
              <a:blipFill>
                <a:blip r:embed="rId3"/>
                <a:stretch>
                  <a:fillRect l="-4000" t="-4444" r="-2500" b="-3555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67AD5C6-AC4C-46C2-B0C9-2EB83CBAF0FE}"/>
              </a:ext>
            </a:extLst>
          </p:cNvPr>
          <p:cNvSpPr txBox="1"/>
          <p:nvPr/>
        </p:nvSpPr>
        <p:spPr>
          <a:xfrm>
            <a:off x="1562986" y="2349795"/>
            <a:ext cx="423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kuadrat</a:t>
            </a:r>
            <a:r>
              <a:rPr lang="en-US" dirty="0"/>
              <a:t> </a:t>
            </a:r>
            <a:r>
              <a:rPr lang="en-US" dirty="0" err="1"/>
              <a:t>galat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1DAE67-54D8-42B3-8F90-F1EA63B20217}"/>
              </a:ext>
            </a:extLst>
          </p:cNvPr>
          <p:cNvSpPr txBox="1"/>
          <p:nvPr/>
        </p:nvSpPr>
        <p:spPr>
          <a:xfrm>
            <a:off x="3184989" y="2998765"/>
            <a:ext cx="180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JKG = JKT – JKR 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99DAB-049C-469F-A038-43FC4B9049C6}"/>
              </a:ext>
            </a:extLst>
          </p:cNvPr>
          <p:cNvSpPr txBox="1"/>
          <p:nvPr/>
        </p:nvSpPr>
        <p:spPr>
          <a:xfrm>
            <a:off x="1562986" y="3398171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Dengan</a:t>
            </a:r>
            <a:r>
              <a:rPr lang="en-US" dirty="0"/>
              <a:t> 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D424A15-21D5-4A97-B5C4-3041FC64F5B1}"/>
                  </a:ext>
                </a:extLst>
              </p:cNvPr>
              <p:cNvSpPr txBox="1"/>
              <p:nvPr/>
            </p:nvSpPr>
            <p:spPr>
              <a:xfrm>
                <a:off x="2020186" y="4730793"/>
                <a:ext cx="4988788" cy="908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cap="none" smtClean="0">
                          <a:latin typeface="Cambria Math" panose="02040503050406030204" pitchFamily="18" charset="0"/>
                        </a:rPr>
                        <m:t>𝐽𝐾𝑅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ctrlPr>
                            <a:rPr lang="en-US" i="1" cap="non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cap="none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cap="none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cap="none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i="1" cap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cap="none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cap="none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cap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cap="none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cap="none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D424A15-21D5-4A97-B5C4-3041FC64F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186" y="4730793"/>
                <a:ext cx="4988788" cy="9081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92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DE11D5-6066-43E1-9422-7D303A36196F}"/>
              </a:ext>
            </a:extLst>
          </p:cNvPr>
          <p:cNvSpPr txBox="1"/>
          <p:nvPr/>
        </p:nvSpPr>
        <p:spPr>
          <a:xfrm>
            <a:off x="1254642" y="861193"/>
            <a:ext cx="795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dirty="0" err="1"/>
              <a:t>Pemilihan</a:t>
            </a:r>
            <a:r>
              <a:rPr lang="en-US" b="1" dirty="0"/>
              <a:t> model yang paling </a:t>
            </a:r>
            <a:r>
              <a:rPr lang="en-US" b="1" dirty="0" err="1"/>
              <a:t>cocok</a:t>
            </a:r>
            <a:r>
              <a:rPr lang="en-US" b="1" dirty="0"/>
              <a:t> </a:t>
            </a:r>
            <a:r>
              <a:rPr lang="en-US" b="1" dirty="0" err="1"/>
              <a:t>melalui</a:t>
            </a:r>
            <a:r>
              <a:rPr lang="en-US" b="1" dirty="0"/>
              <a:t> </a:t>
            </a:r>
            <a:r>
              <a:rPr lang="en-US" b="1" dirty="0" err="1"/>
              <a:t>pengujian</a:t>
            </a:r>
            <a:r>
              <a:rPr lang="en-US" b="1" dirty="0"/>
              <a:t> </a:t>
            </a:r>
            <a:r>
              <a:rPr lang="en-US" b="1" dirty="0" err="1"/>
              <a:t>hipotesis</a:t>
            </a:r>
            <a:endParaRPr lang="en-ID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EFE844-FE8A-4EE8-A583-008CDE1A3275}"/>
                  </a:ext>
                </a:extLst>
              </p:cNvPr>
              <p:cNvSpPr txBox="1"/>
              <p:nvPr/>
            </p:nvSpPr>
            <p:spPr>
              <a:xfrm>
                <a:off x="1339702" y="1734489"/>
                <a:ext cx="939635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dirty="0" err="1"/>
                  <a:t>Misalkan</a:t>
                </a:r>
                <a:r>
                  <a:rPr lang="en-US" dirty="0"/>
                  <a:t> </a:t>
                </a:r>
                <a:r>
                  <a:rPr lang="en-US" dirty="0" err="1"/>
                  <a:t>terdapat</a:t>
                </a:r>
                <a:r>
                  <a:rPr lang="en-US" dirty="0"/>
                  <a:t> k </a:t>
                </a:r>
                <a:r>
                  <a:rPr lang="en-US" dirty="0" err="1"/>
                  <a:t>peubah</a:t>
                </a:r>
                <a:r>
                  <a:rPr lang="en-US" dirty="0"/>
                  <a:t> </a:t>
                </a:r>
                <a:r>
                  <a:rPr lang="en-US" dirty="0" err="1"/>
                  <a:t>bebas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D" dirty="0"/>
                  <a:t> dan </a:t>
                </a:r>
                <a:r>
                  <a:rPr lang="en-ID" dirty="0" err="1"/>
                  <a:t>peubah</a:t>
                </a:r>
                <a:r>
                  <a:rPr lang="en-ID" dirty="0"/>
                  <a:t> </a:t>
                </a:r>
                <a:r>
                  <a:rPr lang="en-ID" dirty="0" err="1"/>
                  <a:t>tak</a:t>
                </a:r>
                <a:r>
                  <a:rPr lang="en-ID" dirty="0"/>
                  <a:t> </a:t>
                </a:r>
                <a:r>
                  <a:rPr lang="en-ID" dirty="0" err="1"/>
                  <a:t>bebas</a:t>
                </a:r>
                <a:r>
                  <a:rPr lang="en-ID" dirty="0"/>
                  <a:t> (</a:t>
                </a:r>
                <a:r>
                  <a:rPr lang="en-ID" dirty="0" err="1"/>
                  <a:t>respon</a:t>
                </a:r>
                <a:r>
                  <a:rPr lang="en-ID" dirty="0"/>
                  <a:t>) y. </a:t>
                </a:r>
              </a:p>
              <a:p>
                <a:r>
                  <a:rPr lang="en-ID" dirty="0" err="1"/>
                  <a:t>Masalah</a:t>
                </a:r>
                <a:r>
                  <a:rPr lang="en-ID" dirty="0"/>
                  <a:t> pada </a:t>
                </a:r>
                <a:r>
                  <a:rPr lang="en-ID" dirty="0" err="1"/>
                  <a:t>regresi</a:t>
                </a:r>
                <a:r>
                  <a:rPr lang="en-ID" dirty="0"/>
                  <a:t> linear </a:t>
                </a:r>
                <a:r>
                  <a:rPr lang="en-ID" dirty="0" err="1"/>
                  <a:t>berganda</a:t>
                </a:r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: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EFE844-FE8A-4EE8-A583-008CDE1A3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02" y="1734489"/>
                <a:ext cx="9396355" cy="707886"/>
              </a:xfrm>
              <a:prstGeom prst="rect">
                <a:avLst/>
              </a:prstGeom>
              <a:blipFill>
                <a:blip r:embed="rId3"/>
                <a:stretch>
                  <a:fillRect l="-714" t="-4310" b="-1551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6CD3C47-9698-43BB-9696-DAE1CFB1D3DA}"/>
              </a:ext>
            </a:extLst>
          </p:cNvPr>
          <p:cNvSpPr txBox="1"/>
          <p:nvPr/>
        </p:nvSpPr>
        <p:spPr>
          <a:xfrm>
            <a:off x="1339702" y="2915561"/>
            <a:ext cx="10600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1.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patokan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model </a:t>
            </a:r>
            <a:r>
              <a:rPr lang="en-US" dirty="0" err="1"/>
              <a:t>regresi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E570F-7AF0-4767-AF68-4E531EE78DC5}"/>
              </a:ext>
            </a:extLst>
          </p:cNvPr>
          <p:cNvSpPr txBox="1"/>
          <p:nvPr/>
        </p:nvSpPr>
        <p:spPr>
          <a:xfrm>
            <a:off x="1339702" y="3665976"/>
            <a:ext cx="106394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2. </a:t>
            </a:r>
            <a:r>
              <a:rPr lang="en-US" dirty="0" err="1"/>
              <a:t>Peubah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model? ,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?,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?,</a:t>
            </a:r>
          </a:p>
          <a:p>
            <a:r>
              <a:rPr lang="en-US" dirty="0"/>
              <a:t>    </a:t>
            </a:r>
            <a:r>
              <a:rPr lang="en-US" dirty="0" err="1"/>
              <a:t>jika</a:t>
            </a:r>
            <a:r>
              <a:rPr lang="en-US" dirty="0"/>
              <a:t> Sebagian,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peubah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yang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model?</a:t>
            </a:r>
          </a:p>
          <a:p>
            <a:r>
              <a:rPr lang="en-US" dirty="0"/>
              <a:t>    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6237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D24468-D350-426E-9F51-B447553786E4}"/>
                  </a:ext>
                </a:extLst>
              </p:cNvPr>
              <p:cNvSpPr txBox="1"/>
              <p:nvPr/>
            </p:nvSpPr>
            <p:spPr>
              <a:xfrm>
                <a:off x="1307805" y="1169581"/>
                <a:ext cx="3330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dirty="0" err="1"/>
                  <a:t>Koefisien</a:t>
                </a:r>
                <a:r>
                  <a:rPr lang="en-US" dirty="0"/>
                  <a:t> </a:t>
                </a:r>
                <a:r>
                  <a:rPr lang="en-US" dirty="0" err="1"/>
                  <a:t>determinasi</a:t>
                </a:r>
                <a:r>
                  <a:rPr lang="en-US" dirty="0"/>
                  <a:t> </a:t>
                </a:r>
                <a:r>
                  <a:rPr lang="en-US" dirty="0" err="1"/>
                  <a:t>darab</a:t>
                </a:r>
                <a:r>
                  <a:rPr lang="en-US" dirty="0"/>
                  <a:t> 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D24468-D350-426E-9F51-B44755378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05" y="1169581"/>
                <a:ext cx="3330976" cy="369332"/>
              </a:xfrm>
              <a:prstGeom prst="rect">
                <a:avLst/>
              </a:prstGeom>
              <a:blipFill>
                <a:blip r:embed="rId2"/>
                <a:stretch>
                  <a:fillRect l="-1685" t="-5970" b="-2686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CD48AE-E558-4379-AC5F-325AEF82A3B2}"/>
                  </a:ext>
                </a:extLst>
              </p:cNvPr>
              <p:cNvSpPr txBox="1"/>
              <p:nvPr/>
            </p:nvSpPr>
            <p:spPr>
              <a:xfrm>
                <a:off x="2045759" y="1930872"/>
                <a:ext cx="2687659" cy="620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𝐽𝐾𝑅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𝐽𝐾𝑇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ID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CD48AE-E558-4379-AC5F-325AEF82A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759" y="1930872"/>
                <a:ext cx="2687659" cy="6202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86C3A6-B5A9-4233-AC61-9187158CF579}"/>
                  </a:ext>
                </a:extLst>
              </p:cNvPr>
              <p:cNvSpPr txBox="1"/>
              <p:nvPr/>
            </p:nvSpPr>
            <p:spPr>
              <a:xfrm>
                <a:off x="1307805" y="2931879"/>
                <a:ext cx="7515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/>
                  <a:t>menunjukkan proporsi variasi</a:t>
                </a:r>
                <a:r>
                  <a:rPr lang="en-US" dirty="0"/>
                  <a:t> </a:t>
                </a:r>
                <a:r>
                  <a:rPr lang="en-US"/>
                  <a:t>total dalam</a:t>
                </a:r>
                <a:r>
                  <a:rPr lang="en-US" dirty="0"/>
                  <a:t> y </a:t>
                </a:r>
                <a:r>
                  <a:rPr lang="en-US"/>
                  <a:t>yang diterangkan</a:t>
                </a:r>
                <a:r>
                  <a:rPr lang="en-US" dirty="0"/>
                  <a:t> oleh model </a:t>
                </a:r>
                <a:endParaRPr lang="en-ID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86C3A6-B5A9-4233-AC61-9187158CF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05" y="2931879"/>
                <a:ext cx="7515584" cy="369332"/>
              </a:xfrm>
              <a:prstGeom prst="rect">
                <a:avLst/>
              </a:prstGeom>
              <a:blipFill>
                <a:blip r:embed="rId4"/>
                <a:stretch>
                  <a:fillRect t="-5970" b="-2686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6DC7CCB-1CDA-4A53-8C2A-FF0457C60663}"/>
              </a:ext>
            </a:extLst>
          </p:cNvPr>
          <p:cNvSpPr txBox="1"/>
          <p:nvPr/>
        </p:nvSpPr>
        <p:spPr>
          <a:xfrm>
            <a:off x="1307805" y="3817088"/>
            <a:ext cx="826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Sebuah</a:t>
            </a:r>
            <a:r>
              <a:rPr lang="en-US" dirty="0"/>
              <a:t> model </a:t>
            </a:r>
            <a:r>
              <a:rPr lang="en-US" dirty="0" err="1"/>
              <a:t>regresi</a:t>
            </a:r>
            <a:r>
              <a:rPr lang="en-US" dirty="0"/>
              <a:t> linear </a:t>
            </a:r>
            <a:r>
              <a:rPr lang="en-US" dirty="0" err="1"/>
              <a:t>dengan</a:t>
            </a:r>
            <a:r>
              <a:rPr lang="en-US" dirty="0"/>
              <a:t> 3 </a:t>
            </a:r>
            <a:r>
              <a:rPr lang="en-US" dirty="0" err="1"/>
              <a:t>peubah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B5536F-67FB-4D0C-BA99-4C1AC8CA92DF}"/>
                  </a:ext>
                </a:extLst>
              </p:cNvPr>
              <p:cNvSpPr txBox="1"/>
              <p:nvPr/>
            </p:nvSpPr>
            <p:spPr>
              <a:xfrm>
                <a:off x="2273565" y="4329255"/>
                <a:ext cx="3526350" cy="7232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D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𝐽𝐾𝑅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𝐽𝐾𝑇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399,45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438,13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=0.9117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B5536F-67FB-4D0C-BA99-4C1AC8CA9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565" y="4329255"/>
                <a:ext cx="3526350" cy="7232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0BD85AD-FBA7-4D06-83D3-85456FECB083}"/>
              </a:ext>
            </a:extLst>
          </p:cNvPr>
          <p:cNvSpPr txBox="1"/>
          <p:nvPr/>
        </p:nvSpPr>
        <p:spPr>
          <a:xfrm>
            <a:off x="1307805" y="5245242"/>
            <a:ext cx="9413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Artinya</a:t>
            </a:r>
            <a:r>
              <a:rPr lang="en-US" dirty="0"/>
              <a:t> 91.17 % </a:t>
            </a:r>
            <a:r>
              <a:rPr lang="en-US" dirty="0" err="1"/>
              <a:t>variasi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Y </a:t>
            </a:r>
            <a:r>
              <a:rPr lang="en-US" dirty="0" err="1"/>
              <a:t>diterangkan</a:t>
            </a:r>
            <a:r>
              <a:rPr lang="en-US" dirty="0"/>
              <a:t> oleh model </a:t>
            </a:r>
            <a:r>
              <a:rPr lang="en-US" dirty="0" err="1"/>
              <a:t>regresi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3652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96FFE-C5C7-4F1F-8178-DDAADFA4841D}"/>
              </a:ext>
            </a:extLst>
          </p:cNvPr>
          <p:cNvSpPr txBox="1"/>
          <p:nvPr/>
        </p:nvSpPr>
        <p:spPr>
          <a:xfrm>
            <a:off x="1095154" y="1095153"/>
            <a:ext cx="6851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dirty="0" err="1"/>
              <a:t>Pemilihan</a:t>
            </a:r>
            <a:r>
              <a:rPr lang="en-US" b="1" dirty="0"/>
              <a:t> </a:t>
            </a:r>
            <a:r>
              <a:rPr lang="en-US" b="1" dirty="0" err="1"/>
              <a:t>peubah</a:t>
            </a:r>
            <a:r>
              <a:rPr lang="en-US" b="1" dirty="0"/>
              <a:t> </a:t>
            </a:r>
            <a:r>
              <a:rPr lang="en-US" b="1" dirty="0" err="1"/>
              <a:t>bebas</a:t>
            </a:r>
            <a:r>
              <a:rPr lang="en-US" b="1" dirty="0"/>
              <a:t> yang </a:t>
            </a:r>
            <a:r>
              <a:rPr lang="en-US" b="1" dirty="0" err="1"/>
              <a:t>masuk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model </a:t>
            </a:r>
            <a:r>
              <a:rPr lang="en-US" b="1" dirty="0" err="1"/>
              <a:t>regresi</a:t>
            </a:r>
            <a:endParaRPr lang="en-ID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D3AE77-1A6D-4F95-B031-31BA5E78AA0F}"/>
              </a:ext>
            </a:extLst>
          </p:cNvPr>
          <p:cNvSpPr txBox="1"/>
          <p:nvPr/>
        </p:nvSpPr>
        <p:spPr>
          <a:xfrm>
            <a:off x="1095154" y="1839432"/>
            <a:ext cx="2792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A.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maju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05FC35-9B28-4D53-B07C-C988B6A0ED98}"/>
              </a:ext>
            </a:extLst>
          </p:cNvPr>
          <p:cNvSpPr txBox="1"/>
          <p:nvPr/>
        </p:nvSpPr>
        <p:spPr>
          <a:xfrm>
            <a:off x="1339702" y="2469546"/>
            <a:ext cx="8816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Peubah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demi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yang </a:t>
            </a:r>
          </a:p>
          <a:p>
            <a:r>
              <a:rPr lang="en-US" dirty="0" err="1"/>
              <a:t>memuaskan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. Langkah-</a:t>
            </a:r>
            <a:r>
              <a:rPr lang="en-US" dirty="0" err="1"/>
              <a:t>langkah</a:t>
            </a:r>
            <a:r>
              <a:rPr lang="en-US" dirty="0"/>
              <a:t> :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4EAE6E-94B6-4FCF-866E-41B222DD2E6A}"/>
                  </a:ext>
                </a:extLst>
              </p:cNvPr>
              <p:cNvSpPr txBox="1"/>
              <p:nvPr/>
            </p:nvSpPr>
            <p:spPr>
              <a:xfrm>
                <a:off x="1467293" y="3572540"/>
                <a:ext cx="9710607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dirty="0"/>
                  <a:t>Langkah 1 : </a:t>
                </a:r>
                <a:r>
                  <a:rPr lang="en-US" dirty="0" err="1"/>
                  <a:t>Pilih</a:t>
                </a:r>
                <a:r>
                  <a:rPr lang="en-US" dirty="0"/>
                  <a:t> </a:t>
                </a:r>
                <a:r>
                  <a:rPr lang="en-US" dirty="0" err="1"/>
                  <a:t>peubah</a:t>
                </a:r>
                <a:r>
                  <a:rPr lang="en-US" dirty="0"/>
                  <a:t> yang </a:t>
                </a:r>
                <a:r>
                  <a:rPr lang="en-US" dirty="0" err="1"/>
                  <a:t>memberikan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dirty="0" err="1"/>
                  <a:t>terbesar</a:t>
                </a:r>
                <a:r>
                  <a:rPr lang="en-ID" dirty="0"/>
                  <a:t>. </a:t>
                </a:r>
                <a:r>
                  <a:rPr lang="en-ID" dirty="0" err="1"/>
                  <a:t>Misalkan</a:t>
                </a:r>
                <a:r>
                  <a:rPr lang="en-ID" dirty="0"/>
                  <a:t> </a:t>
                </a:r>
                <a:r>
                  <a:rPr lang="en-ID" dirty="0" err="1"/>
                  <a:t>peubah</a:t>
                </a:r>
                <a:r>
                  <a:rPr lang="en-ID" dirty="0"/>
                  <a:t> </a:t>
                </a:r>
                <a:r>
                  <a:rPr lang="en-ID" dirty="0" err="1"/>
                  <a:t>ini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4EAE6E-94B6-4FCF-866E-41B222DD2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293" y="3572540"/>
                <a:ext cx="9710607" cy="407099"/>
              </a:xfrm>
              <a:prstGeom prst="rect">
                <a:avLst/>
              </a:prstGeom>
              <a:blipFill>
                <a:blip r:embed="rId2"/>
                <a:stretch>
                  <a:fillRect l="-691" t="-4478" b="-2686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76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2A6802-8C4A-4DDC-87FB-7D62381FC5A1}"/>
                  </a:ext>
                </a:extLst>
              </p:cNvPr>
              <p:cNvSpPr txBox="1"/>
              <p:nvPr/>
            </p:nvSpPr>
            <p:spPr>
              <a:xfrm>
                <a:off x="1240697" y="1236922"/>
                <a:ext cx="10178670" cy="1678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dirty="0"/>
                  <a:t>Langkah 2 : </a:t>
                </a:r>
                <a:r>
                  <a:rPr lang="en-US" dirty="0" err="1"/>
                  <a:t>Pilih</a:t>
                </a:r>
                <a:r>
                  <a:rPr lang="en-US" dirty="0"/>
                  <a:t> </a:t>
                </a:r>
                <a:r>
                  <a:rPr lang="en-US" dirty="0" err="1"/>
                  <a:t>peubah</a:t>
                </a:r>
                <a:r>
                  <a:rPr lang="en-US" dirty="0"/>
                  <a:t> yang </a:t>
                </a:r>
                <a:r>
                  <a:rPr lang="en-US" dirty="0" err="1"/>
                  <a:t>memberikan</a:t>
                </a:r>
                <a:r>
                  <a:rPr lang="en-US" dirty="0"/>
                  <a:t> </a:t>
                </a:r>
                <a:r>
                  <a:rPr lang="en-US" dirty="0" err="1"/>
                  <a:t>penambahan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dirty="0" err="1"/>
                  <a:t>terbesar</a:t>
                </a:r>
                <a:r>
                  <a:rPr lang="en-ID" dirty="0"/>
                  <a:t> </a:t>
                </a:r>
                <a:r>
                  <a:rPr lang="en-ID" dirty="0" err="1"/>
                  <a:t>atau</a:t>
                </a:r>
                <a:endParaRPr lang="en-ID" dirty="0"/>
              </a:p>
              <a:p>
                <a:r>
                  <a:rPr lang="en-ID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dirty="0"/>
                  <a:t> </a:t>
                </a:r>
              </a:p>
              <a:p>
                <a:endParaRPr lang="en-ID" dirty="0"/>
              </a:p>
              <a:p>
                <a:r>
                  <a:rPr lang="en-ID" dirty="0"/>
                  <a:t>                    </a:t>
                </a:r>
                <a:r>
                  <a:rPr lang="en-ID" dirty="0" err="1"/>
                  <a:t>terbesar</a:t>
                </a:r>
                <a:r>
                  <a:rPr lang="en-ID" dirty="0"/>
                  <a:t>. </a:t>
                </a:r>
                <a:r>
                  <a:rPr lang="en-ID" dirty="0" err="1"/>
                  <a:t>Misalkan</a:t>
                </a:r>
                <a:r>
                  <a:rPr lang="en-ID" dirty="0"/>
                  <a:t> </a:t>
                </a:r>
                <a:r>
                  <a:rPr lang="en-ID" dirty="0" err="1"/>
                  <a:t>peubah</a:t>
                </a:r>
                <a:r>
                  <a:rPr lang="en-ID" dirty="0"/>
                  <a:t> </a:t>
                </a:r>
                <a:r>
                  <a:rPr lang="en-ID" dirty="0" err="1"/>
                  <a:t>ini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D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2A6802-8C4A-4DDC-87FB-7D62381FC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697" y="1236922"/>
                <a:ext cx="10178670" cy="1678023"/>
              </a:xfrm>
              <a:prstGeom prst="rect">
                <a:avLst/>
              </a:prstGeom>
              <a:blipFill>
                <a:blip r:embed="rId2"/>
                <a:stretch>
                  <a:fillRect l="-659" t="-1818" b="-581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28A112-E92E-40F9-BB83-623E6FA3A2AD}"/>
                  </a:ext>
                </a:extLst>
              </p:cNvPr>
              <p:cNvSpPr txBox="1"/>
              <p:nvPr/>
            </p:nvSpPr>
            <p:spPr>
              <a:xfrm>
                <a:off x="2626242" y="3244334"/>
                <a:ext cx="71164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dirty="0" err="1"/>
                  <a:t>Peubah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masuk</a:t>
                </a:r>
                <a:r>
                  <a:rPr lang="en-US" dirty="0"/>
                  <a:t> </a:t>
                </a:r>
                <a:r>
                  <a:rPr lang="en-US" dirty="0" err="1"/>
                  <a:t>kedalam</a:t>
                </a:r>
                <a:r>
                  <a:rPr lang="en-US" dirty="0"/>
                  <a:t> model </a:t>
                </a:r>
                <a:r>
                  <a:rPr lang="en-US" dirty="0" err="1"/>
                  <a:t>jika</a:t>
                </a:r>
                <a:r>
                  <a:rPr lang="en-US" dirty="0"/>
                  <a:t> :  </a:t>
                </a:r>
                <a:endParaRPr lang="en-ID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28A112-E92E-40F9-BB83-623E6FA3A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242" y="3244334"/>
                <a:ext cx="7116472" cy="400110"/>
              </a:xfrm>
              <a:prstGeom prst="rect">
                <a:avLst/>
              </a:prstGeom>
              <a:blipFill>
                <a:blip r:embed="rId3"/>
                <a:stretch>
                  <a:fillRect l="-943" t="-6061" b="-2727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1D71F2-FEF5-4CDF-8FEE-4DA120ED4ED8}"/>
                  </a:ext>
                </a:extLst>
              </p:cNvPr>
              <p:cNvSpPr txBox="1"/>
              <p:nvPr/>
            </p:nvSpPr>
            <p:spPr>
              <a:xfrm>
                <a:off x="3078125" y="3936065"/>
                <a:ext cx="2186752" cy="4505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sz="20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  <m:r>
                          <a:rPr lang="en-US" sz="20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D" dirty="0"/>
                  <a:t>  &gt; f </a:t>
                </a:r>
                <a:r>
                  <a:rPr lang="en-ID" dirty="0" err="1"/>
                  <a:t>tabel</a:t>
                </a:r>
                <a:endParaRPr lang="en-ID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1D71F2-FEF5-4CDF-8FEE-4DA120ED4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125" y="3936065"/>
                <a:ext cx="2186752" cy="450508"/>
              </a:xfrm>
              <a:prstGeom prst="rect">
                <a:avLst/>
              </a:prstGeom>
              <a:blipFill>
                <a:blip r:embed="rId4"/>
                <a:stretch>
                  <a:fillRect l="-279" r="-5571" b="-1486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1CC575-F6A0-48DA-9F08-63145EEE7386}"/>
                  </a:ext>
                </a:extLst>
              </p:cNvPr>
              <p:cNvSpPr txBox="1"/>
              <p:nvPr/>
            </p:nvSpPr>
            <p:spPr>
              <a:xfrm>
                <a:off x="2626241" y="4624559"/>
                <a:ext cx="80091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ID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dirty="0"/>
                  <a:t>adalah rataan </a:t>
                </a:r>
                <a:r>
                  <a:rPr lang="en-ID" dirty="0" err="1"/>
                  <a:t>kuadrat</a:t>
                </a:r>
                <a:r>
                  <a:rPr lang="en-ID" dirty="0"/>
                  <a:t> </a:t>
                </a:r>
                <a:r>
                  <a:rPr lang="en-ID" dirty="0" err="1"/>
                  <a:t>galat</a:t>
                </a:r>
                <a:r>
                  <a:rPr lang="en-ID" dirty="0"/>
                  <a:t> </a:t>
                </a:r>
                <a:r>
                  <a:rPr lang="en-ID" dirty="0" err="1"/>
                  <a:t>untuk</a:t>
                </a:r>
                <a:r>
                  <a:rPr lang="en-ID" dirty="0"/>
                  <a:t> model yang </a:t>
                </a:r>
                <a:r>
                  <a:rPr lang="en-ID" dirty="0" err="1"/>
                  <a:t>memuat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1CC575-F6A0-48DA-9F08-63145EEE7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241" y="4624559"/>
                <a:ext cx="8009101" cy="400110"/>
              </a:xfrm>
              <a:prstGeom prst="rect">
                <a:avLst/>
              </a:prstGeom>
              <a:blipFill>
                <a:blip r:embed="rId5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8742567-CA8E-4545-B01A-5BFD326E5BDF}"/>
              </a:ext>
            </a:extLst>
          </p:cNvPr>
          <p:cNvSpPr txBox="1"/>
          <p:nvPr/>
        </p:nvSpPr>
        <p:spPr>
          <a:xfrm>
            <a:off x="2517385" y="5988606"/>
            <a:ext cx="5973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Jika </a:t>
            </a:r>
            <a:r>
              <a:rPr lang="en-US" dirty="0" err="1"/>
              <a:t>sebaliknya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EB2784-AD62-7D51-0A2F-7A29E4EC8418}"/>
                  </a:ext>
                </a:extLst>
              </p:cNvPr>
              <p:cNvSpPr txBox="1"/>
              <p:nvPr/>
            </p:nvSpPr>
            <p:spPr>
              <a:xfrm>
                <a:off x="2626241" y="5262655"/>
                <a:ext cx="6096000" cy="6189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D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ID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𝐽𝐾𝐺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dalam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hal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k = 2</a:t>
                </a:r>
                <a:endParaRPr lang="id-ID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EB2784-AD62-7D51-0A2F-7A29E4EC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241" y="5262655"/>
                <a:ext cx="6096000" cy="618952"/>
              </a:xfrm>
              <a:prstGeom prst="rect">
                <a:avLst/>
              </a:prstGeom>
              <a:blipFill>
                <a:blip r:embed="rId6"/>
                <a:stretch>
                  <a:fillRect b="-98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92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D218BA-39DC-456E-8605-50BDAAC8F467}"/>
                  </a:ext>
                </a:extLst>
              </p:cNvPr>
              <p:cNvSpPr txBox="1"/>
              <p:nvPr/>
            </p:nvSpPr>
            <p:spPr>
              <a:xfrm>
                <a:off x="1116417" y="433120"/>
                <a:ext cx="9710606" cy="1702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dirty="0"/>
                  <a:t>Langkah 3 : </a:t>
                </a:r>
                <a:r>
                  <a:rPr lang="en-US" dirty="0" err="1"/>
                  <a:t>Pilih</a:t>
                </a:r>
                <a:r>
                  <a:rPr lang="en-US" dirty="0"/>
                  <a:t> </a:t>
                </a:r>
                <a:r>
                  <a:rPr lang="en-US" dirty="0" err="1"/>
                  <a:t>selanjutnya</a:t>
                </a:r>
                <a:r>
                  <a:rPr lang="en-US" dirty="0"/>
                  <a:t> </a:t>
                </a:r>
                <a:r>
                  <a:rPr lang="en-US" dirty="0" err="1"/>
                  <a:t>peubah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yang </a:t>
                </a:r>
                <a:r>
                  <a:rPr lang="en-US" dirty="0" err="1"/>
                  <a:t>memberikan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endParaRPr lang="en-US" dirty="0"/>
              </a:p>
              <a:p>
                <a:r>
                  <a:rPr lang="en-US" dirty="0"/>
                  <a:t> </a:t>
                </a:r>
                <a:endParaRPr lang="en-ID" dirty="0"/>
              </a:p>
              <a:p>
                <a:r>
                  <a:rPr lang="en-ID" dirty="0"/>
                  <a:t>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dirty="0"/>
                  <a:t> </a:t>
                </a:r>
              </a:p>
              <a:p>
                <a:endParaRPr lang="en-ID" dirty="0"/>
              </a:p>
              <a:p>
                <a:r>
                  <a:rPr lang="en-ID" dirty="0"/>
                  <a:t>                    </a:t>
                </a:r>
                <a:r>
                  <a:rPr lang="en-ID" dirty="0" err="1"/>
                  <a:t>terbesar</a:t>
                </a:r>
                <a:r>
                  <a:rPr lang="en-ID" dirty="0"/>
                  <a:t>. </a:t>
                </a:r>
                <a:r>
                  <a:rPr lang="en-ID" dirty="0" err="1"/>
                  <a:t>Misalkan</a:t>
                </a:r>
                <a:r>
                  <a:rPr lang="en-ID" dirty="0"/>
                  <a:t> </a:t>
                </a:r>
                <a:r>
                  <a:rPr lang="en-ID" dirty="0" err="1"/>
                  <a:t>peubah</a:t>
                </a:r>
                <a:r>
                  <a:rPr lang="en-ID" dirty="0"/>
                  <a:t> </a:t>
                </a:r>
                <a:r>
                  <a:rPr lang="en-ID" dirty="0" err="1"/>
                  <a:t>ini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ID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D218BA-39DC-456E-8605-50BDAAC8F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417" y="433120"/>
                <a:ext cx="9710606" cy="1702710"/>
              </a:xfrm>
              <a:prstGeom prst="rect">
                <a:avLst/>
              </a:prstGeom>
              <a:blipFill>
                <a:blip r:embed="rId2"/>
                <a:stretch>
                  <a:fillRect l="-628" t="-1792" b="-573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7165A3-5FC6-4997-831A-B9C648C65849}"/>
                  </a:ext>
                </a:extLst>
              </p:cNvPr>
              <p:cNvSpPr txBox="1"/>
              <p:nvPr/>
            </p:nvSpPr>
            <p:spPr>
              <a:xfrm>
                <a:off x="1116417" y="4912296"/>
                <a:ext cx="67749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dirty="0" err="1"/>
                  <a:t>Sehingga</a:t>
                </a:r>
                <a:r>
                  <a:rPr lang="en-US" dirty="0"/>
                  <a:t> </a:t>
                </a:r>
                <a:r>
                  <a:rPr lang="en-US" dirty="0" err="1"/>
                  <a:t>diperoleh</a:t>
                </a:r>
                <a:r>
                  <a:rPr lang="en-US" dirty="0"/>
                  <a:t> model </a:t>
                </a:r>
                <a:r>
                  <a:rPr lang="en-US" dirty="0" err="1"/>
                  <a:t>regresi</a:t>
                </a:r>
                <a:r>
                  <a:rPr lang="en-US" dirty="0"/>
                  <a:t> yang </a:t>
                </a:r>
                <a:r>
                  <a:rPr lang="en-US" dirty="0" err="1"/>
                  <a:t>memuat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ID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7165A3-5FC6-4997-831A-B9C648C65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417" y="4912296"/>
                <a:ext cx="6774932" cy="400110"/>
              </a:xfrm>
              <a:prstGeom prst="rect">
                <a:avLst/>
              </a:prstGeom>
              <a:blipFill>
                <a:blip r:embed="rId3"/>
                <a:stretch>
                  <a:fillRect l="-899" t="-7692" b="-2923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3E30F1-9E19-49DA-985B-54A569B88424}"/>
                  </a:ext>
                </a:extLst>
              </p:cNvPr>
              <p:cNvSpPr txBox="1"/>
              <p:nvPr/>
            </p:nvSpPr>
            <p:spPr>
              <a:xfrm>
                <a:off x="1116417" y="5529613"/>
                <a:ext cx="11781302" cy="714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dirty="0"/>
                  <a:t>Cara </a:t>
                </a:r>
                <a:r>
                  <a:rPr lang="en-US" dirty="0" err="1"/>
                  <a:t>ini</a:t>
                </a:r>
                <a:r>
                  <a:rPr lang="en-US" dirty="0"/>
                  <a:t> </a:t>
                </a:r>
                <a:r>
                  <a:rPr lang="en-US" dirty="0" err="1"/>
                  <a:t>dilanjutkan</a:t>
                </a:r>
                <a:r>
                  <a:rPr lang="en-US" dirty="0"/>
                  <a:t> </a:t>
                </a:r>
                <a:r>
                  <a:rPr lang="en-US" dirty="0" err="1"/>
                  <a:t>sampai</a:t>
                </a:r>
                <a:r>
                  <a:rPr lang="en-US" dirty="0"/>
                  <a:t> </a:t>
                </a:r>
                <a:r>
                  <a:rPr lang="en-US" dirty="0" err="1"/>
                  <a:t>peubah</a:t>
                </a:r>
                <a:r>
                  <a:rPr lang="en-US" dirty="0"/>
                  <a:t> yang </a:t>
                </a:r>
                <a:r>
                  <a:rPr lang="en-US" dirty="0" err="1"/>
                  <a:t>masuk</a:t>
                </a:r>
                <a:r>
                  <a:rPr lang="en-US" dirty="0"/>
                  <a:t> </a:t>
                </a:r>
                <a:r>
                  <a:rPr lang="en-US" dirty="0" err="1"/>
                  <a:t>terakhir</a:t>
                </a:r>
                <a:r>
                  <a:rPr lang="en-US" dirty="0"/>
                  <a:t>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lagi</a:t>
                </a:r>
                <a:r>
                  <a:rPr lang="en-US" dirty="0"/>
                  <a:t> </a:t>
                </a:r>
                <a:r>
                  <a:rPr lang="en-US" dirty="0" err="1"/>
                  <a:t>memberi</a:t>
                </a:r>
                <a:r>
                  <a:rPr lang="en-US" dirty="0"/>
                  <a:t> </a:t>
                </a:r>
              </a:p>
              <a:p>
                <a:r>
                  <a:rPr lang="en-US" dirty="0" err="1"/>
                  <a:t>tambahan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D" dirty="0"/>
                  <a:t> yang </a:t>
                </a:r>
                <a:r>
                  <a:rPr lang="en-ID" dirty="0" err="1"/>
                  <a:t>berarti</a:t>
                </a:r>
                <a:r>
                  <a:rPr lang="en-ID" dirty="0"/>
                  <a:t>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3E30F1-9E19-49DA-985B-54A569B88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417" y="5529613"/>
                <a:ext cx="11781302" cy="714876"/>
              </a:xfrm>
              <a:prstGeom prst="rect">
                <a:avLst/>
              </a:prstGeom>
              <a:blipFill>
                <a:blip r:embed="rId4"/>
                <a:stretch>
                  <a:fillRect l="-517" t="-3419" b="-1538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7E0430-AEDF-47C2-B1B4-C86306962345}"/>
                  </a:ext>
                </a:extLst>
              </p:cNvPr>
              <p:cNvSpPr txBox="1"/>
              <p:nvPr/>
            </p:nvSpPr>
            <p:spPr>
              <a:xfrm>
                <a:off x="2530549" y="2294977"/>
                <a:ext cx="47677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dirty="0"/>
                  <a:t>Peubah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masuk</a:t>
                </a:r>
                <a:r>
                  <a:rPr lang="en-US" dirty="0"/>
                  <a:t> </a:t>
                </a:r>
                <a:r>
                  <a:rPr lang="en-US" dirty="0" err="1"/>
                  <a:t>kedalam</a:t>
                </a:r>
                <a:r>
                  <a:rPr lang="en-US" dirty="0"/>
                  <a:t> model </a:t>
                </a:r>
                <a:r>
                  <a:rPr lang="en-US" dirty="0" err="1"/>
                  <a:t>jika</a:t>
                </a:r>
                <a:r>
                  <a:rPr lang="en-US" dirty="0"/>
                  <a:t> :  </a:t>
                </a:r>
                <a:endParaRPr lang="en-ID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7E0430-AEDF-47C2-B1B4-C86306962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549" y="2294977"/>
                <a:ext cx="4767780" cy="400110"/>
              </a:xfrm>
              <a:prstGeom prst="rect">
                <a:avLst/>
              </a:prstGeom>
              <a:blipFill>
                <a:blip r:embed="rId5"/>
                <a:stretch>
                  <a:fillRect l="-1279" t="-6061" r="-512" b="-2727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79D7E6-355C-4CD8-9C64-6CA076CA3AAE}"/>
                  </a:ext>
                </a:extLst>
              </p:cNvPr>
              <p:cNvSpPr txBox="1"/>
              <p:nvPr/>
            </p:nvSpPr>
            <p:spPr>
              <a:xfrm>
                <a:off x="3226981" y="2943998"/>
                <a:ext cx="2499915" cy="452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sz="200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  <m:r>
                          <a:rPr lang="en-US" sz="20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D" dirty="0"/>
                  <a:t>  &gt; f </a:t>
                </a:r>
                <a:r>
                  <a:rPr lang="en-ID" dirty="0" err="1"/>
                  <a:t>tabel</a:t>
                </a:r>
                <a:endParaRPr lang="en-ID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79D7E6-355C-4CD8-9C64-6CA076CA3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981" y="2943998"/>
                <a:ext cx="2499915" cy="452175"/>
              </a:xfrm>
              <a:prstGeom prst="rect">
                <a:avLst/>
              </a:prstGeom>
              <a:blipFill>
                <a:blip r:embed="rId6"/>
                <a:stretch>
                  <a:fillRect r="-2927" b="-1486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B462D7-FA82-4FEB-AA95-FCC67041A4F7}"/>
                  </a:ext>
                </a:extLst>
              </p:cNvPr>
              <p:cNvSpPr txBox="1"/>
              <p:nvPr/>
            </p:nvSpPr>
            <p:spPr>
              <a:xfrm>
                <a:off x="2530549" y="3573114"/>
                <a:ext cx="7432158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ID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dirty="0" err="1"/>
                  <a:t>rataan</a:t>
                </a:r>
                <a:r>
                  <a:rPr lang="en-ID" dirty="0"/>
                  <a:t> </a:t>
                </a:r>
                <a:r>
                  <a:rPr lang="en-ID" dirty="0" err="1"/>
                  <a:t>kuadrat</a:t>
                </a:r>
                <a:r>
                  <a:rPr lang="en-ID" dirty="0"/>
                  <a:t> </a:t>
                </a:r>
                <a:r>
                  <a:rPr lang="en-ID" dirty="0" err="1"/>
                  <a:t>galat</a:t>
                </a:r>
                <a:r>
                  <a:rPr lang="en-ID" dirty="0"/>
                  <a:t> </a:t>
                </a:r>
                <a:r>
                  <a:rPr lang="en-ID" dirty="0" err="1"/>
                  <a:t>untuk</a:t>
                </a:r>
                <a:r>
                  <a:rPr lang="en-ID" dirty="0"/>
                  <a:t> model yang </a:t>
                </a:r>
                <a:r>
                  <a:rPr lang="en-ID" dirty="0" err="1"/>
                  <a:t>memuat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dirty="0"/>
                  <a:t>,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D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B462D7-FA82-4FEB-AA95-FCC67041A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549" y="3573114"/>
                <a:ext cx="7432158" cy="407099"/>
              </a:xfrm>
              <a:prstGeom prst="rect">
                <a:avLst/>
              </a:prstGeom>
              <a:blipFill>
                <a:blip r:embed="rId7"/>
                <a:stretch>
                  <a:fillRect t="-4478" b="-2686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B1A9195-E76B-4A98-B645-C4A2A312B624}"/>
              </a:ext>
            </a:extLst>
          </p:cNvPr>
          <p:cNvSpPr txBox="1"/>
          <p:nvPr/>
        </p:nvSpPr>
        <p:spPr>
          <a:xfrm>
            <a:off x="2535865" y="4293575"/>
            <a:ext cx="2866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Jika </a:t>
            </a:r>
            <a:r>
              <a:rPr lang="en-US" dirty="0" err="1"/>
              <a:t>sebaliknya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6473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E3686-18FB-4420-BA0C-D3FE244E717D}"/>
              </a:ext>
            </a:extLst>
          </p:cNvPr>
          <p:cNvSpPr txBox="1"/>
          <p:nvPr/>
        </p:nvSpPr>
        <p:spPr>
          <a:xfrm>
            <a:off x="1031358" y="733646"/>
            <a:ext cx="3802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B.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penyisihan</a:t>
            </a:r>
            <a:r>
              <a:rPr lang="en-US" dirty="0"/>
              <a:t> </a:t>
            </a:r>
            <a:r>
              <a:rPr lang="en-US" dirty="0" err="1"/>
              <a:t>mundur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DBA21-EC92-4498-B064-356FFE25A312}"/>
              </a:ext>
            </a:extLst>
          </p:cNvPr>
          <p:cNvSpPr txBox="1"/>
          <p:nvPr/>
        </p:nvSpPr>
        <p:spPr>
          <a:xfrm>
            <a:off x="1201478" y="1414130"/>
            <a:ext cx="8733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peubah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bebas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masuk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lalu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dikeluarkan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persatu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Langkah-Langkah  (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misal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buah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peubah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bebas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D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D02B7C-95D4-4A4E-AA75-CF60223193B2}"/>
              </a:ext>
            </a:extLst>
          </p:cNvPr>
          <p:cNvSpPr txBox="1"/>
          <p:nvPr/>
        </p:nvSpPr>
        <p:spPr>
          <a:xfrm>
            <a:off x="1456660" y="2185958"/>
            <a:ext cx="10289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Langkah 1 : 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peubah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model </a:t>
            </a:r>
            <a:r>
              <a:rPr lang="en-US" dirty="0" err="1"/>
              <a:t>regresi</a:t>
            </a:r>
            <a:r>
              <a:rPr lang="en-US" dirty="0"/>
              <a:t>.  </a:t>
            </a:r>
            <a:r>
              <a:rPr lang="en-US" dirty="0" err="1"/>
              <a:t>Tentukan</a:t>
            </a:r>
            <a:r>
              <a:rPr lang="en-US" dirty="0"/>
              <a:t> </a:t>
            </a:r>
          </a:p>
          <a:p>
            <a:r>
              <a:rPr lang="en-US" dirty="0" err="1"/>
              <a:t>peubah</a:t>
            </a:r>
            <a:r>
              <a:rPr lang="en-US" dirty="0"/>
              <a:t> yang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R2 </a:t>
            </a:r>
            <a:r>
              <a:rPr lang="en-US" dirty="0" err="1"/>
              <a:t>terkecil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peubah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diperhitungkan</a:t>
            </a:r>
            <a:r>
              <a:rPr lang="en-US" dirty="0"/>
              <a:t>. </a:t>
            </a:r>
          </a:p>
          <a:p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peubah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x2. </a:t>
            </a:r>
            <a:r>
              <a:rPr lang="en-US" dirty="0" err="1"/>
              <a:t>Sisihkan</a:t>
            </a:r>
            <a:r>
              <a:rPr lang="en-US" dirty="0"/>
              <a:t> x2 </a:t>
            </a:r>
            <a:r>
              <a:rPr lang="en-US" dirty="0" err="1"/>
              <a:t>dari</a:t>
            </a:r>
            <a:r>
              <a:rPr lang="en-US" dirty="0"/>
              <a:t> model </a:t>
            </a:r>
            <a:r>
              <a:rPr lang="en-US" dirty="0" err="1"/>
              <a:t>bila</a:t>
            </a:r>
            <a:r>
              <a:rPr lang="en-US" dirty="0"/>
              <a:t>  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4756AD-7B0F-4A75-AD70-EC7E9F42D179}"/>
                  </a:ext>
                </a:extLst>
              </p:cNvPr>
              <p:cNvSpPr txBox="1"/>
              <p:nvPr/>
            </p:nvSpPr>
            <p:spPr>
              <a:xfrm>
                <a:off x="3152553" y="3336748"/>
                <a:ext cx="3249929" cy="549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3, 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D" dirty="0"/>
                  <a:t>  &lt;  f </a:t>
                </a:r>
                <a:r>
                  <a:rPr lang="en-ID" dirty="0" err="1"/>
                  <a:t>tabel</a:t>
                </a:r>
                <a:endParaRPr lang="en-ID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4756AD-7B0F-4A75-AD70-EC7E9F42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553" y="3336748"/>
                <a:ext cx="3249929" cy="549766"/>
              </a:xfrm>
              <a:prstGeom prst="rect">
                <a:avLst/>
              </a:prstGeom>
              <a:blipFill>
                <a:blip r:embed="rId2"/>
                <a:stretch>
                  <a:fillRect r="-1313" b="-549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C31C75B-E4FF-4D04-AB7C-E59043880473}"/>
              </a:ext>
            </a:extLst>
          </p:cNvPr>
          <p:cNvSpPr txBox="1"/>
          <p:nvPr/>
        </p:nvSpPr>
        <p:spPr>
          <a:xfrm>
            <a:off x="1414673" y="3941668"/>
            <a:ext cx="97946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Langkah 2 : 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peubah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yang </a:t>
            </a:r>
            <a:r>
              <a:rPr lang="en-US" dirty="0" err="1"/>
              <a:t>tersisa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model </a:t>
            </a:r>
            <a:r>
              <a:rPr lang="en-US" dirty="0" err="1"/>
              <a:t>regresi</a:t>
            </a:r>
            <a:r>
              <a:rPr lang="en-US" dirty="0"/>
              <a:t>.  </a:t>
            </a:r>
          </a:p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peubah</a:t>
            </a:r>
            <a:r>
              <a:rPr lang="en-US" dirty="0"/>
              <a:t> yang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R2 </a:t>
            </a:r>
            <a:r>
              <a:rPr lang="en-US" dirty="0" err="1"/>
              <a:t>terkecil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peubah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</a:p>
          <a:p>
            <a:r>
              <a:rPr lang="en-US" dirty="0" err="1"/>
              <a:t>diperhitungkan</a:t>
            </a:r>
            <a:r>
              <a:rPr lang="en-US" dirty="0"/>
              <a:t>. </a:t>
            </a:r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peubah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x5. </a:t>
            </a:r>
            <a:r>
              <a:rPr lang="en-US" dirty="0" err="1"/>
              <a:t>Sisihkan</a:t>
            </a:r>
            <a:r>
              <a:rPr lang="en-US" dirty="0"/>
              <a:t> x5 </a:t>
            </a:r>
            <a:r>
              <a:rPr lang="en-US" dirty="0" err="1"/>
              <a:t>dari</a:t>
            </a:r>
            <a:r>
              <a:rPr lang="en-US" dirty="0"/>
              <a:t> model </a:t>
            </a:r>
            <a:r>
              <a:rPr lang="en-US" dirty="0" err="1"/>
              <a:t>bila</a:t>
            </a:r>
            <a:r>
              <a:rPr lang="en-US" dirty="0"/>
              <a:t>  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AF4953-4BBD-4D6E-A0F9-004E4A9C4040}"/>
                  </a:ext>
                </a:extLst>
              </p:cNvPr>
              <p:cNvSpPr txBox="1"/>
              <p:nvPr/>
            </p:nvSpPr>
            <p:spPr>
              <a:xfrm>
                <a:off x="3152552" y="5130188"/>
                <a:ext cx="3159455" cy="549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3, </m:t>
                            </m:r>
                          </m:sub>
                        </m:s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D" dirty="0"/>
                  <a:t>  &lt;  f </a:t>
                </a:r>
                <a:r>
                  <a:rPr lang="en-ID" dirty="0" err="1"/>
                  <a:t>tabel</a:t>
                </a:r>
                <a:endParaRPr lang="en-ID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AF4953-4BBD-4D6E-A0F9-004E4A9C4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552" y="5130188"/>
                <a:ext cx="3159455" cy="549766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D23EC36-3B51-4591-8AFC-DE5B0545C809}"/>
              </a:ext>
            </a:extLst>
          </p:cNvPr>
          <p:cNvSpPr txBox="1"/>
          <p:nvPr/>
        </p:nvSpPr>
        <p:spPr>
          <a:xfrm>
            <a:off x="1377400" y="5724244"/>
            <a:ext cx="9437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Proses selesai jika peubah</a:t>
            </a:r>
            <a:r>
              <a:rPr lang="en-US" dirty="0"/>
              <a:t> </a:t>
            </a:r>
            <a:r>
              <a:rPr lang="en-US"/>
              <a:t>yang dengan</a:t>
            </a:r>
            <a:r>
              <a:rPr lang="en-US" dirty="0"/>
              <a:t> </a:t>
            </a:r>
            <a:r>
              <a:rPr lang="en-US"/>
              <a:t>R2 terkecil mempunyai</a:t>
            </a:r>
            <a:r>
              <a:rPr lang="en-US" dirty="0"/>
              <a:t> </a:t>
            </a:r>
            <a:r>
              <a:rPr lang="en-US"/>
              <a:t>f hitung</a:t>
            </a:r>
            <a:r>
              <a:rPr lang="en-US" dirty="0"/>
              <a:t> &gt; </a:t>
            </a:r>
            <a:r>
              <a:rPr lang="en-US"/>
              <a:t>f tabel</a:t>
            </a:r>
            <a:r>
              <a:rPr lang="en-US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4888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C46121-5C95-779B-D75A-F3E06A4C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92569"/>
          </a:xfrm>
        </p:spPr>
        <p:txBody>
          <a:bodyPr/>
          <a:lstStyle/>
          <a:p>
            <a:r>
              <a:rPr lang="en-US" dirty="0" err="1"/>
              <a:t>Regresi</a:t>
            </a:r>
            <a:r>
              <a:rPr lang="en-US" dirty="0"/>
              <a:t> Linier </a:t>
            </a:r>
            <a:r>
              <a:rPr lang="en-US" dirty="0" err="1"/>
              <a:t>Berganda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F361B4F-7D71-B112-3CBB-E9D1A9D66DFD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498861" y="1611086"/>
                <a:ext cx="9386854" cy="4628397"/>
              </a:xfrm>
            </p:spPr>
            <p:txBody>
              <a:bodyPr>
                <a:normAutofit/>
              </a:bodyPr>
              <a:lstStyle/>
              <a:p>
                <a:r>
                  <a:rPr lang="id-ID" cap="none" dirty="0"/>
                  <a:t>Regresi linier berganda memiliki struktur variabel predictor</a:t>
                </a:r>
                <a:r>
                  <a:rPr lang="en-US" cap="none" dirty="0"/>
                  <a:t> (X)</a:t>
                </a:r>
                <a:r>
                  <a:rPr lang="id-ID" cap="none" dirty="0"/>
                  <a:t> yang dapat lebih dari satu dan memiliki variabel response </a:t>
                </a:r>
                <a:r>
                  <a:rPr lang="en-US" cap="none" dirty="0"/>
                  <a:t>(Y) </a:t>
                </a:r>
                <a:r>
                  <a:rPr lang="id-ID" cap="none" dirty="0"/>
                  <a:t>tunggal</a:t>
                </a:r>
                <a:r>
                  <a:rPr lang="en-US" cap="none" dirty="0"/>
                  <a:t>. </a:t>
                </a:r>
              </a:p>
              <a:p>
                <a:r>
                  <a:rPr lang="en-US" cap="none" dirty="0"/>
                  <a:t>Model </a:t>
                </a:r>
                <a:r>
                  <a:rPr lang="en-US" cap="none" dirty="0" err="1"/>
                  <a:t>Regresi</a:t>
                </a:r>
                <a:r>
                  <a:rPr lang="en-US" cap="none" dirty="0"/>
                  <a:t> Linier </a:t>
                </a:r>
                <a:r>
                  <a:rPr lang="en-US" cap="none" dirty="0" err="1"/>
                  <a:t>Berganda</a:t>
                </a:r>
                <a:r>
                  <a:rPr lang="en-US" cap="none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cap="none" dirty="0"/>
                  <a:t>Merupakan </a:t>
                </a:r>
                <a:r>
                  <a:rPr lang="en-US" cap="none" dirty="0" err="1"/>
                  <a:t>koefisien</a:t>
                </a:r>
                <a:r>
                  <a:rPr lang="en-US" cap="none" dirty="0"/>
                  <a:t> </a:t>
                </a:r>
                <a:r>
                  <a:rPr lang="en-US" cap="none" dirty="0" err="1"/>
                  <a:t>regresi</a:t>
                </a:r>
                <a:endParaRPr lang="en-US" cap="none" dirty="0"/>
              </a:p>
              <a:p>
                <a:pPr marL="0" indent="0">
                  <a:buNone/>
                </a:pPr>
                <a:r>
                  <a:rPr lang="en-US" cap="none" dirty="0" err="1"/>
                  <a:t>Taksiran</a:t>
                </a:r>
                <a:r>
                  <a:rPr lang="en-US" cap="none" dirty="0"/>
                  <a:t> </a:t>
                </a:r>
                <a:r>
                  <a:rPr lang="en-US" cap="none" dirty="0" err="1"/>
                  <a:t>persamaan</a:t>
                </a:r>
                <a:r>
                  <a:rPr lang="en-US" cap="none" dirty="0"/>
                  <a:t> </a:t>
                </a:r>
                <a:r>
                  <a:rPr lang="en-US" cap="none" dirty="0" err="1"/>
                  <a:t>regresi</a:t>
                </a:r>
                <a:r>
                  <a:rPr lang="en-US" cap="none" dirty="0"/>
                  <a:t> </a:t>
                </a:r>
                <a:r>
                  <a:rPr lang="en-US" cap="none" dirty="0" err="1"/>
                  <a:t>dengan</a:t>
                </a:r>
                <a:r>
                  <a:rPr lang="en-US" cap="none" dirty="0"/>
                  <a:t> </a:t>
                </a:r>
                <a:r>
                  <a:rPr lang="en-US" cap="none" dirty="0" err="1"/>
                  <a:t>menggunakan</a:t>
                </a:r>
                <a:r>
                  <a:rPr lang="en-US" cap="none" dirty="0"/>
                  <a:t> data </a:t>
                </a:r>
                <a:r>
                  <a:rPr lang="en-US" cap="none" dirty="0" err="1"/>
                  <a:t>sampel</a:t>
                </a:r>
                <a:r>
                  <a:rPr lang="en-US" cap="none" dirty="0"/>
                  <a:t> </a:t>
                </a:r>
                <a:r>
                  <a:rPr lang="en-US" cap="none" dirty="0" err="1"/>
                  <a:t>adalah</a:t>
                </a:r>
                <a:r>
                  <a:rPr lang="en-US" cap="none" dirty="0"/>
                  <a:t>:   </a:t>
                </a:r>
              </a:p>
              <a:p>
                <a:pPr marL="0" indent="0">
                  <a:buNone/>
                </a:pPr>
                <a:r>
                  <a:rPr lang="en-US" b="1" cap="none" dirty="0"/>
                  <a:t>      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cap="none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cap="none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 cap="none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cap="none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cap="none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cap="none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cap="none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cap="none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cap="none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cap="none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cap="none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cap="none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cap="none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b="1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cap="none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cap="none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cap="none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1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cap="none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cap="none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b="1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cap="none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cap="none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b="1" cap="none" dirty="0"/>
                  <a:t> </a:t>
                </a:r>
              </a:p>
              <a:p>
                <a:pPr marL="0" indent="0">
                  <a:buNone/>
                </a:pPr>
                <a:r>
                  <a:rPr lang="en-US" cap="none" dirty="0" err="1"/>
                  <a:t>Koefisien</a:t>
                </a:r>
                <a:r>
                  <a:rPr lang="en-US" cap="non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cap="none" dirty="0"/>
                  <a:t> </a:t>
                </a:r>
                <a:r>
                  <a:rPr lang="en-US" cap="none" dirty="0" err="1"/>
                  <a:t>ditaksir</a:t>
                </a:r>
                <a:r>
                  <a:rPr lang="en-US" cap="none" dirty="0"/>
                  <a:t> oleh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cap="none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cap="none" dirty="0"/>
                  <a:t> </a:t>
                </a:r>
                <a:r>
                  <a:rPr lang="en-US" cap="none" dirty="0" err="1"/>
                  <a:t>dari</a:t>
                </a:r>
                <a:r>
                  <a:rPr lang="en-US" cap="none" dirty="0"/>
                  <a:t> data </a:t>
                </a:r>
                <a:r>
                  <a:rPr lang="en-US" cap="none" dirty="0" err="1"/>
                  <a:t>sampel</a:t>
                </a:r>
                <a:r>
                  <a:rPr lang="en-US" cap="none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endParaRPr lang="id-ID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F361B4F-7D71-B112-3CBB-E9D1A9D66D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498861" y="1611086"/>
                <a:ext cx="9386854" cy="4628397"/>
              </a:xfrm>
              <a:blipFill>
                <a:blip r:embed="rId2"/>
                <a:stretch>
                  <a:fillRect l="-71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6A9109-BB9C-DB08-0910-ACC1A74A66FD}"/>
                  </a:ext>
                </a:extLst>
              </p:cNvPr>
              <p:cNvSpPr txBox="1"/>
              <p:nvPr/>
            </p:nvSpPr>
            <p:spPr>
              <a:xfrm>
                <a:off x="1498861" y="2967335"/>
                <a:ext cx="5114296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6A9109-BB9C-DB08-0910-ACC1A74A6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861" y="2967335"/>
                <a:ext cx="5114296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46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3AD3D2-0567-4730-A07E-7A910077B746}"/>
              </a:ext>
            </a:extLst>
          </p:cNvPr>
          <p:cNvSpPr txBox="1"/>
          <p:nvPr/>
        </p:nvSpPr>
        <p:spPr>
          <a:xfrm>
            <a:off x="1172619" y="379406"/>
            <a:ext cx="204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C.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bertahap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E0DAC-F0C6-430C-8B26-347DBDD42F91}"/>
              </a:ext>
            </a:extLst>
          </p:cNvPr>
          <p:cNvSpPr txBox="1"/>
          <p:nvPr/>
        </p:nvSpPr>
        <p:spPr>
          <a:xfrm>
            <a:off x="1290412" y="1135418"/>
            <a:ext cx="9991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Penyempurnaan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seleksi</a:t>
            </a:r>
            <a:r>
              <a:rPr lang="en-US" dirty="0"/>
              <a:t> </a:t>
            </a:r>
            <a:r>
              <a:rPr lang="en-US" dirty="0" err="1"/>
              <a:t>maju</a:t>
            </a:r>
            <a:r>
              <a:rPr lang="en-US" dirty="0"/>
              <a:t>. Dimana </a:t>
            </a:r>
            <a:r>
              <a:rPr lang="en-US" dirty="0" err="1"/>
              <a:t>peubah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duluan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</a:p>
          <a:p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model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masuknya</a:t>
            </a:r>
            <a:r>
              <a:rPr lang="en-US" dirty="0"/>
              <a:t> </a:t>
            </a:r>
            <a:r>
              <a:rPr lang="en-US" dirty="0" err="1"/>
              <a:t>peubah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. 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DF57EC-5311-4620-BAB9-C16CDF55F3E0}"/>
              </a:ext>
            </a:extLst>
          </p:cNvPr>
          <p:cNvSpPr txBox="1"/>
          <p:nvPr/>
        </p:nvSpPr>
        <p:spPr>
          <a:xfrm>
            <a:off x="1290412" y="1994405"/>
            <a:ext cx="10711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Contoh</a:t>
            </a:r>
            <a:r>
              <a:rPr lang="en-US" dirty="0"/>
              <a:t> : 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bertahap</a:t>
            </a:r>
            <a:r>
              <a:rPr lang="en-US" dirty="0"/>
              <a:t>, </a:t>
            </a:r>
            <a:r>
              <a:rPr lang="en-US" dirty="0" err="1"/>
              <a:t>cocokkanlah</a:t>
            </a:r>
            <a:r>
              <a:rPr lang="en-US" dirty="0"/>
              <a:t> model </a:t>
            </a:r>
            <a:r>
              <a:rPr lang="en-US" dirty="0" err="1"/>
              <a:t>regresi</a:t>
            </a:r>
            <a:r>
              <a:rPr lang="en-US" dirty="0"/>
              <a:t> linear 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Panjang </a:t>
            </a:r>
            <a:r>
              <a:rPr lang="en-US" dirty="0" err="1"/>
              <a:t>bayi</a:t>
            </a:r>
            <a:r>
              <a:rPr lang="en-US" dirty="0"/>
              <a:t> pada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data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5B59C8-7F48-4AE0-9A1E-C0A56EA9B341}"/>
              </a:ext>
            </a:extLst>
          </p:cNvPr>
          <p:cNvSpPr txBox="1"/>
          <p:nvPr/>
        </p:nvSpPr>
        <p:spPr>
          <a:xfrm>
            <a:off x="1290412" y="2920392"/>
            <a:ext cx="10339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Langkah 1 : 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bayi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4 </a:t>
            </a:r>
            <a:r>
              <a:rPr lang="en-US" dirty="0" err="1"/>
              <a:t>peubah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. </a:t>
            </a:r>
          </a:p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kuadrat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masing-masing model </a:t>
            </a:r>
            <a:r>
              <a:rPr lang="en-US" dirty="0" err="1"/>
              <a:t>adalah</a:t>
            </a:r>
            <a:r>
              <a:rPr lang="en-US" dirty="0"/>
              <a:t> :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DC820-7C58-473C-8F44-959917B96DDF}"/>
                  </a:ext>
                </a:extLst>
              </p:cNvPr>
              <p:cNvSpPr txBox="1"/>
              <p:nvPr/>
            </p:nvSpPr>
            <p:spPr>
              <a:xfrm>
                <a:off x="1524752" y="3834335"/>
                <a:ext cx="188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=288.1468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DC820-7C58-473C-8F44-959917B96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752" y="3834335"/>
                <a:ext cx="1883849" cy="276999"/>
              </a:xfrm>
              <a:prstGeom prst="rect">
                <a:avLst/>
              </a:prstGeom>
              <a:blipFill>
                <a:blip r:embed="rId3"/>
                <a:stretch>
                  <a:fillRect l="-1942" t="-2222" r="-2589" b="-3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FE8E98-2CFE-4FCF-BF80-0216EC862700}"/>
                  </a:ext>
                </a:extLst>
              </p:cNvPr>
              <p:cNvSpPr txBox="1"/>
              <p:nvPr/>
            </p:nvSpPr>
            <p:spPr>
              <a:xfrm>
                <a:off x="3781940" y="3806903"/>
                <a:ext cx="1889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=215.3013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FE8E98-2CFE-4FCF-BF80-0216EC862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940" y="3806903"/>
                <a:ext cx="1889171" cy="276999"/>
              </a:xfrm>
              <a:prstGeom prst="rect">
                <a:avLst/>
              </a:prstGeom>
              <a:blipFill>
                <a:blip r:embed="rId4"/>
                <a:stretch>
                  <a:fillRect l="-1935" t="-2174" r="-2581" b="-326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9FDD09-1069-4946-BCE0-F4CEF58FBDA1}"/>
                  </a:ext>
                </a:extLst>
              </p:cNvPr>
              <p:cNvSpPr txBox="1"/>
              <p:nvPr/>
            </p:nvSpPr>
            <p:spPr>
              <a:xfrm>
                <a:off x="6065322" y="3846379"/>
                <a:ext cx="1889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=186.1065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9FDD09-1069-4946-BCE0-F4CEF58FB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322" y="3846379"/>
                <a:ext cx="1889171" cy="276999"/>
              </a:xfrm>
              <a:prstGeom prst="rect">
                <a:avLst/>
              </a:prstGeom>
              <a:blipFill>
                <a:blip r:embed="rId5"/>
                <a:stretch>
                  <a:fillRect l="-2258" t="-2222" r="-2581" b="-3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7CE8ED-66D9-494B-B929-63BF10634885}"/>
                  </a:ext>
                </a:extLst>
              </p:cNvPr>
              <p:cNvSpPr txBox="1"/>
              <p:nvPr/>
            </p:nvSpPr>
            <p:spPr>
              <a:xfrm>
                <a:off x="8524298" y="3806900"/>
                <a:ext cx="1881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=100.8594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7CE8ED-66D9-494B-B929-63BF10634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298" y="3806900"/>
                <a:ext cx="1881284" cy="276999"/>
              </a:xfrm>
              <a:prstGeom prst="rect">
                <a:avLst/>
              </a:prstGeom>
              <a:blipFill>
                <a:blip r:embed="rId6"/>
                <a:stretch>
                  <a:fillRect l="-1942" t="-2174" r="-2589" b="-326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EB0548F-17C8-4D4E-89F6-6B30DA9AE0E7}"/>
              </a:ext>
            </a:extLst>
          </p:cNvPr>
          <p:cNvSpPr txBox="1"/>
          <p:nvPr/>
        </p:nvSpPr>
        <p:spPr>
          <a:xfrm>
            <a:off x="1524752" y="4302003"/>
            <a:ext cx="5649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Peubah</a:t>
            </a:r>
            <a:r>
              <a:rPr lang="en-US" dirty="0"/>
              <a:t> x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 </a:t>
            </a:r>
            <a:r>
              <a:rPr lang="en-US" dirty="0" err="1"/>
              <a:t>terbesar</a:t>
            </a:r>
            <a:r>
              <a:rPr lang="en-US" dirty="0"/>
              <a:t>.  Karena 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35EF9C-8DCA-4F23-ACE6-4355DEAE8FB7}"/>
                  </a:ext>
                </a:extLst>
              </p:cNvPr>
              <p:cNvSpPr txBox="1"/>
              <p:nvPr/>
            </p:nvSpPr>
            <p:spPr>
              <a:xfrm>
                <a:off x="1639139" y="4896738"/>
                <a:ext cx="5629554" cy="5863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sz="200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288.1468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4.7276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=60.95&gt;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0.05(1,7)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=5.59 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35EF9C-8DCA-4F23-ACE6-4355DEAE8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139" y="4896738"/>
                <a:ext cx="5629554" cy="5863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8723944-5098-46C9-B249-EB8D69777944}"/>
              </a:ext>
            </a:extLst>
          </p:cNvPr>
          <p:cNvSpPr txBox="1"/>
          <p:nvPr/>
        </p:nvSpPr>
        <p:spPr>
          <a:xfrm>
            <a:off x="1524751" y="5722582"/>
            <a:ext cx="4514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peubah</a:t>
            </a:r>
            <a:r>
              <a:rPr lang="en-US" dirty="0"/>
              <a:t> x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model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5917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B5DD-8F29-42A0-A01A-CE256DDF0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49026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Data 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ADBBAE-0D7E-4093-87B3-0ABE2483F7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603250"/>
              </p:ext>
            </p:extLst>
          </p:nvPr>
        </p:nvGraphicFramePr>
        <p:xfrm>
          <a:off x="913775" y="1825625"/>
          <a:ext cx="10853683" cy="397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343">
                  <a:extLst>
                    <a:ext uri="{9D8B030D-6E8A-4147-A177-3AD203B41FA5}">
                      <a16:colId xmlns:a16="http://schemas.microsoft.com/office/drawing/2014/main" val="2293499554"/>
                    </a:ext>
                  </a:extLst>
                </a:gridCol>
                <a:gridCol w="1872568">
                  <a:extLst>
                    <a:ext uri="{9D8B030D-6E8A-4147-A177-3AD203B41FA5}">
                      <a16:colId xmlns:a16="http://schemas.microsoft.com/office/drawing/2014/main" val="623098319"/>
                    </a:ext>
                  </a:extLst>
                </a:gridCol>
                <a:gridCol w="1827171">
                  <a:extLst>
                    <a:ext uri="{9D8B030D-6E8A-4147-A177-3AD203B41FA5}">
                      <a16:colId xmlns:a16="http://schemas.microsoft.com/office/drawing/2014/main" val="941851875"/>
                    </a:ext>
                  </a:extLst>
                </a:gridCol>
                <a:gridCol w="2042799">
                  <a:extLst>
                    <a:ext uri="{9D8B030D-6E8A-4147-A177-3AD203B41FA5}">
                      <a16:colId xmlns:a16="http://schemas.microsoft.com/office/drawing/2014/main" val="1869786744"/>
                    </a:ext>
                  </a:extLst>
                </a:gridCol>
                <a:gridCol w="2110894">
                  <a:extLst>
                    <a:ext uri="{9D8B030D-6E8A-4147-A177-3AD203B41FA5}">
                      <a16:colId xmlns:a16="http://schemas.microsoft.com/office/drawing/2014/main" val="3956926422"/>
                    </a:ext>
                  </a:extLst>
                </a:gridCol>
                <a:gridCol w="2284908">
                  <a:extLst>
                    <a:ext uri="{9D8B030D-6E8A-4147-A177-3AD203B41FA5}">
                      <a16:colId xmlns:a16="http://schemas.microsoft.com/office/drawing/2014/main" val="213375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 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Usia</a:t>
                      </a:r>
                      <a:r>
                        <a:rPr lang="en-US" b="1" dirty="0"/>
                        <a:t>, x</a:t>
                      </a:r>
                      <a:r>
                        <a:rPr lang="en-US" sz="1100" b="1" baseline="-25000" dirty="0"/>
                        <a:t>1</a:t>
                      </a:r>
                      <a:r>
                        <a:rPr lang="en-US" b="1" dirty="0"/>
                        <a:t> (</a:t>
                      </a:r>
                      <a:r>
                        <a:rPr lang="en-US" b="1" dirty="0" err="1"/>
                        <a:t>hari</a:t>
                      </a:r>
                      <a:r>
                        <a:rPr lang="en-US" b="1" dirty="0"/>
                        <a:t>)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Panjang </a:t>
                      </a:r>
                      <a:r>
                        <a:rPr lang="en-US" b="1" dirty="0" err="1"/>
                        <a:t>waktu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lahir</a:t>
                      </a:r>
                      <a:r>
                        <a:rPr lang="en-US" b="1" dirty="0"/>
                        <a:t>, x</a:t>
                      </a:r>
                      <a:r>
                        <a:rPr lang="en-US" sz="1100" b="1" baseline="-25000" dirty="0"/>
                        <a:t>2</a:t>
                      </a:r>
                      <a:r>
                        <a:rPr lang="en-US" b="1" dirty="0"/>
                        <a:t> (cm)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Berat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waktu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lahir</a:t>
                      </a:r>
                      <a:r>
                        <a:rPr lang="en-US" b="1" dirty="0"/>
                        <a:t>, x</a:t>
                      </a:r>
                      <a:r>
                        <a:rPr lang="en-US" sz="1100" b="1" baseline="-25000" dirty="0"/>
                        <a:t>3</a:t>
                      </a:r>
                      <a:r>
                        <a:rPr lang="en-US" b="1" dirty="0"/>
                        <a:t> (kg)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Ukuran</a:t>
                      </a:r>
                      <a:r>
                        <a:rPr lang="en-US" b="1" dirty="0"/>
                        <a:t> dada </a:t>
                      </a:r>
                      <a:r>
                        <a:rPr lang="en-US" b="1" dirty="0" err="1"/>
                        <a:t>waktu</a:t>
                      </a:r>
                      <a:r>
                        <a:rPr lang="en-US" b="1" dirty="0"/>
                        <a:t> lahir,x</a:t>
                      </a:r>
                      <a:r>
                        <a:rPr lang="en-US" sz="1100" b="1" baseline="-25000" dirty="0"/>
                        <a:t>4  </a:t>
                      </a:r>
                      <a:r>
                        <a:rPr lang="en-US" b="1" dirty="0"/>
                        <a:t>(cm)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Panjang </a:t>
                      </a:r>
                      <a:r>
                        <a:rPr lang="en-US" b="1" dirty="0" err="1"/>
                        <a:t>bayi</a:t>
                      </a:r>
                      <a:r>
                        <a:rPr lang="en-US" b="1" dirty="0"/>
                        <a:t>, y (cm)</a:t>
                      </a:r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359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57.5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856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45.5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26.3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52.8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115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4.41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61.3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082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5.52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0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27.2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53.5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08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4.32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27.7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62.7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178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56.2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15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68.5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4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28.7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69.2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12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831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88623-9754-400C-A1BA-B76A9839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83712"/>
          </a:xfrm>
        </p:spPr>
        <p:txBody>
          <a:bodyPr/>
          <a:lstStyle/>
          <a:p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peubah</a:t>
            </a:r>
            <a:r>
              <a:rPr lang="en-US" dirty="0"/>
              <a:t> </a:t>
            </a:r>
            <a:r>
              <a:rPr lang="en-US" dirty="0" err="1"/>
              <a:t>bebas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6AB51C-D9C3-4688-BA92-6BF26B50D7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208436"/>
              </p:ext>
            </p:extLst>
          </p:nvPr>
        </p:nvGraphicFramePr>
        <p:xfrm>
          <a:off x="1878495" y="1835564"/>
          <a:ext cx="497950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5901">
                  <a:extLst>
                    <a:ext uri="{9D8B030D-6E8A-4147-A177-3AD203B41FA5}">
                      <a16:colId xmlns:a16="http://schemas.microsoft.com/office/drawing/2014/main" val="681260747"/>
                    </a:ext>
                  </a:extLst>
                </a:gridCol>
                <a:gridCol w="995901">
                  <a:extLst>
                    <a:ext uri="{9D8B030D-6E8A-4147-A177-3AD203B41FA5}">
                      <a16:colId xmlns:a16="http://schemas.microsoft.com/office/drawing/2014/main" val="3797293866"/>
                    </a:ext>
                  </a:extLst>
                </a:gridCol>
                <a:gridCol w="995901">
                  <a:extLst>
                    <a:ext uri="{9D8B030D-6E8A-4147-A177-3AD203B41FA5}">
                      <a16:colId xmlns:a16="http://schemas.microsoft.com/office/drawing/2014/main" val="1117041844"/>
                    </a:ext>
                  </a:extLst>
                </a:gridCol>
                <a:gridCol w="995901">
                  <a:extLst>
                    <a:ext uri="{9D8B030D-6E8A-4147-A177-3AD203B41FA5}">
                      <a16:colId xmlns:a16="http://schemas.microsoft.com/office/drawing/2014/main" val="4149499"/>
                    </a:ext>
                  </a:extLst>
                </a:gridCol>
                <a:gridCol w="995901">
                  <a:extLst>
                    <a:ext uri="{9D8B030D-6E8A-4147-A177-3AD203B41FA5}">
                      <a16:colId xmlns:a16="http://schemas.microsoft.com/office/drawing/2014/main" val="3108482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sz="1100" baseline="-25000" dirty="0"/>
                        <a:t>1</a:t>
                      </a:r>
                      <a:endParaRPr lang="en-ID" sz="11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sz="1100" baseline="-25000" dirty="0"/>
                        <a:t>2</a:t>
                      </a:r>
                      <a:endParaRPr lang="en-ID" sz="11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r>
                        <a:rPr lang="en-US" sz="1100" b="1" baseline="-25000" dirty="0"/>
                        <a:t>3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r>
                        <a:rPr lang="en-US" sz="1100" b="1" baseline="-25000" dirty="0"/>
                        <a:t>4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44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sz="1800" baseline="-25000" dirty="0"/>
                        <a:t>1</a:t>
                      </a:r>
                      <a:endParaRPr lang="en-ID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0.9523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940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sz="1800" baseline="-25000" dirty="0"/>
                        <a:t>2</a:t>
                      </a:r>
                      <a:endParaRPr lang="en-ID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0.9523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0.2626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0.1549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698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r>
                        <a:rPr lang="en-US" sz="1800" b="1" baseline="-25000" dirty="0"/>
                        <a:t>3</a:t>
                      </a:r>
                      <a:endParaRPr lang="en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0.2626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0.7847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714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r>
                        <a:rPr lang="en-US" sz="1100" b="1" baseline="-25000" dirty="0"/>
                        <a:t>4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0.1549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0.7847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539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520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E269-AC88-405D-B60E-E51E4C94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90" y="411689"/>
            <a:ext cx="10364451" cy="95991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C. </a:t>
            </a:r>
            <a:r>
              <a:rPr lang="en-US" sz="2800" dirty="0" err="1"/>
              <a:t>Regresi</a:t>
            </a:r>
            <a:r>
              <a:rPr lang="en-US" sz="2800" dirty="0"/>
              <a:t> </a:t>
            </a:r>
            <a:r>
              <a:rPr lang="en-US" sz="2800" dirty="0" err="1"/>
              <a:t>bertahap</a:t>
            </a:r>
            <a:r>
              <a:rPr lang="en-ID" sz="2800" dirty="0"/>
              <a:t> (</a:t>
            </a:r>
            <a:r>
              <a:rPr lang="en-ID" sz="2800" dirty="0" err="1"/>
              <a:t>lanjutan</a:t>
            </a:r>
            <a:r>
              <a:rPr lang="en-ID" sz="2800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7F92F5-F303-4A76-9FCA-0506C0E3CA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1944" y="1100763"/>
                <a:ext cx="10908111" cy="5159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D" cap="none" dirty="0"/>
                  <a:t>Langkah </a:t>
                </a:r>
                <a:r>
                  <a:rPr lang="en-ID" cap="none" dirty="0" err="1"/>
                  <a:t>kedua</a:t>
                </a:r>
                <a:endParaRPr lang="en-ID" cap="none" dirty="0"/>
              </a:p>
              <a:p>
                <a:pPr marL="0" indent="0">
                  <a:buNone/>
                </a:pPr>
                <a:r>
                  <a:rPr lang="en-ID" cap="none" dirty="0" err="1"/>
                  <a:t>Setelah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peubah</a:t>
                </a:r>
                <a:r>
                  <a:rPr lang="en-ID" cap="non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cap="none" dirty="0"/>
                  <a:t> </a:t>
                </a:r>
                <a:r>
                  <a:rPr lang="en-ID" cap="none" dirty="0" err="1"/>
                  <a:t>masuk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dalam</a:t>
                </a:r>
                <a:r>
                  <a:rPr lang="en-ID" cap="none" dirty="0"/>
                  <a:t> model, </a:t>
                </a:r>
                <a:r>
                  <a:rPr lang="en-ID" cap="none" dirty="0" err="1"/>
                  <a:t>maka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tiga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persamaan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regresi</a:t>
                </a:r>
                <a:r>
                  <a:rPr lang="en-ID" cap="none" dirty="0"/>
                  <a:t> yang </a:t>
                </a:r>
                <a:r>
                  <a:rPr lang="en-ID" cap="none" dirty="0" err="1"/>
                  <a:t>mengandung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peubah</a:t>
                </a:r>
                <a:r>
                  <a:rPr lang="en-ID" cap="non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cap="none" dirty="0"/>
                  <a:t>, </a:t>
                </a:r>
                <a:r>
                  <a:rPr lang="en-ID" cap="none" dirty="0" err="1"/>
                  <a:t>yaitu</a:t>
                </a:r>
                <a:r>
                  <a:rPr lang="en-ID" cap="none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cap="none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cap="none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cap="none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cap="none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cap="none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cap="none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cap="none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 cap="none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cap="non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cap="non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cap="non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 cap="non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cap="non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cap="none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𝑑𝑎𝑛</m:t>
                    </m:r>
                    <m:d>
                      <m:dPr>
                        <m:ctrlPr>
                          <a:rPr lang="en-US" i="1" cap="none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cap="non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cap="non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cap="non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 cap="non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cap="non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cap="none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ID" cap="none" dirty="0"/>
                  <a:t> </a:t>
                </a:r>
                <a:r>
                  <a:rPr lang="en-ID" cap="none" dirty="0" err="1"/>
                  <a:t>dicocokkan</a:t>
                </a:r>
                <a:r>
                  <a:rPr lang="en-ID" cap="none" dirty="0"/>
                  <a:t> pada </a:t>
                </a:r>
                <a:r>
                  <a:rPr lang="en-ID" cap="none" dirty="0" err="1"/>
                  <a:t>langkah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ini</a:t>
                </a:r>
                <a:r>
                  <a:rPr lang="en-ID" cap="none" dirty="0"/>
                  <a:t>. </a:t>
                </a:r>
                <a:r>
                  <a:rPr lang="en-ID" cap="none" dirty="0" err="1"/>
                  <a:t>Jumlah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Kuadrat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Regresi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untuk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ketiga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persamaan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regresi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tersebut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adalah</a:t>
                </a:r>
                <a:r>
                  <a:rPr lang="en-ID" cap="none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endChr m:val=""/>
                        <m:ctrlPr>
                          <a:rPr lang="en-US" b="0" i="1" cap="none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cap="none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cap="non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cap="none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)=23,8703</m:t>
                        </m:r>
                      </m:e>
                    </m:d>
                  </m:oMath>
                </a14:m>
                <a:r>
                  <a:rPr lang="en-ID" cap="none" dirty="0"/>
                  <a:t>, </a:t>
                </a:r>
                <a14:m>
                  <m:oMath xmlns:m="http://schemas.openxmlformats.org/officeDocument/2006/math">
                    <m:r>
                      <a:rPr lang="en-US" i="1" cap="none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cap="none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|"/>
                        <m:endChr m:val=""/>
                        <m:ctrlPr>
                          <a:rPr lang="en-US" i="1" cap="none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cap="non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cap="non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cap="non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)=2</m:t>
                        </m:r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,3</m:t>
                        </m:r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086</m:t>
                        </m:r>
                      </m:e>
                    </m:d>
                  </m:oMath>
                </a14:m>
                <a:r>
                  <a:rPr lang="en-ID" cap="none" dirty="0"/>
                  <a:t>, </a:t>
                </a:r>
                <a14:m>
                  <m:oMath xmlns:m="http://schemas.openxmlformats.org/officeDocument/2006/math">
                    <m:r>
                      <a:rPr lang="en-US" i="1" cap="none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cap="none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begChr m:val="|"/>
                        <m:endChr m:val=""/>
                        <m:ctrlPr>
                          <a:rPr lang="en-US" i="1" cap="none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cap="non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cap="non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 cap="non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13</m:t>
                        </m:r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8178</m:t>
                        </m:r>
                      </m:e>
                    </m:d>
                  </m:oMath>
                </a14:m>
                <a:r>
                  <a:rPr lang="en-ID" cap="none" dirty="0"/>
                  <a:t> </a:t>
                </a:r>
              </a:p>
              <a:p>
                <a:pPr marL="0" indent="0">
                  <a:buNone/>
                </a:pPr>
                <a:r>
                  <a:rPr lang="en-ID" cap="none" dirty="0" err="1"/>
                  <a:t>Peubah</a:t>
                </a:r>
                <a:r>
                  <a:rPr lang="en-ID" cap="none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D" cap="none" dirty="0"/>
                  <a:t> </a:t>
                </a:r>
                <a:r>
                  <a:rPr lang="en-ID" cap="none" dirty="0" err="1"/>
                  <a:t>memberikan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jumlah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kuadrat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regresi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terbesar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jika</a:t>
                </a:r>
                <a:r>
                  <a:rPr lang="en-ID" cap="non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cap="none" dirty="0" err="1"/>
                  <a:t>ada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dalam</a:t>
                </a:r>
                <a:r>
                  <a:rPr lang="en-ID" cap="none" dirty="0"/>
                  <a:t> model. </a:t>
                </a:r>
                <a:r>
                  <a:rPr lang="en-ID" cap="none" dirty="0" err="1"/>
                  <a:t>Regresi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antara</a:t>
                </a:r>
                <a:r>
                  <a:rPr lang="en-ID" cap="non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cap="none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cap="none" dirty="0"/>
                  <a:t>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cap="none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cap="none" dirty="0" err="1"/>
                  <a:t>menghasilkan</a:t>
                </a:r>
                <a:r>
                  <a:rPr lang="en-ID" cap="non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i="1" cap="none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D" cap="none" dirty="0"/>
                  <a:t> yang </a:t>
                </a:r>
                <a:r>
                  <a:rPr lang="en-ID" cap="none" dirty="0" err="1"/>
                  <a:t>baru</a:t>
                </a:r>
                <a:r>
                  <a:rPr lang="en-ID" cap="none" dirty="0"/>
                  <a:t>, </a:t>
                </a:r>
                <a:r>
                  <a:rPr lang="en-ID" cap="none" dirty="0" err="1"/>
                  <a:t>yaitu</a:t>
                </a:r>
                <a:r>
                  <a:rPr lang="en-ID" cap="non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i="1" cap="none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=0,6307</m:t>
                    </m:r>
                  </m:oMath>
                </a14:m>
                <a:r>
                  <a:rPr lang="en-ID" cap="none" dirty="0"/>
                  <a:t>. Nilai f </a:t>
                </a:r>
                <a:r>
                  <a:rPr lang="en-ID" cap="none" dirty="0" err="1"/>
                  <a:t>hitung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adalah</a:t>
                </a:r>
                <a:r>
                  <a:rPr lang="en-ID" cap="none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cap="none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cap="non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cap="non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 cap="non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begChr m:val="|"/>
                            <m:endChr m:val=""/>
                            <m:ctrlPr>
                              <a:rPr lang="en-US" i="1" cap="none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cap="none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cap="none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 cap="none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cap="none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ID" i="1" cap="none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cap="none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 cap="non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cap="none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29,3086</m:t>
                        </m:r>
                      </m:num>
                      <m:den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0,6307</m:t>
                        </m:r>
                      </m:den>
                    </m:f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=46,47</m:t>
                    </m:r>
                  </m:oMath>
                </a14:m>
                <a:r>
                  <a:rPr lang="en-ID" cap="none" dirty="0"/>
                  <a:t> ,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0.05(1,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,9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9 </m:t>
                    </m:r>
                  </m:oMath>
                </a14:m>
                <a:r>
                  <a:rPr lang="en-ID" cap="none" dirty="0"/>
                  <a:t>, </a:t>
                </a:r>
                <a:r>
                  <a:rPr lang="en-ID" cap="none" dirty="0" err="1"/>
                  <a:t>karena</a:t>
                </a:r>
                <a:r>
                  <a:rPr lang="en-ID" cap="none" dirty="0"/>
                  <a:t> </a:t>
                </a:r>
                <a14:m>
                  <m:oMath xmlns:m="http://schemas.openxmlformats.org/officeDocument/2006/math"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0.05(1,6)</m:t>
                        </m:r>
                      </m:sub>
                    </m:sSub>
                  </m:oMath>
                </a14:m>
                <a:r>
                  <a:rPr lang="en-ID" cap="none" dirty="0"/>
                  <a:t>, </a:t>
                </a:r>
                <a:r>
                  <a:rPr lang="en-ID" cap="none" dirty="0" err="1"/>
                  <a:t>maka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peubah</a:t>
                </a:r>
                <a:r>
                  <a:rPr lang="en-ID" cap="non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D" cap="none" dirty="0"/>
                  <a:t> </a:t>
                </a:r>
                <a:r>
                  <a:rPr lang="en-ID" cap="none" dirty="0" err="1"/>
                  <a:t>masuk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dalam</a:t>
                </a:r>
                <a:r>
                  <a:rPr lang="en-ID" cap="none" dirty="0"/>
                  <a:t> model </a:t>
                </a:r>
                <a:r>
                  <a:rPr lang="en-ID" cap="none" dirty="0" err="1"/>
                  <a:t>bersama</a:t>
                </a:r>
                <a:r>
                  <a:rPr lang="en-ID" cap="non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cap="none" dirty="0"/>
                  <a:t>.</a:t>
                </a:r>
              </a:p>
              <a:p>
                <a:pPr marL="0" indent="0">
                  <a:buNone/>
                </a:pPr>
                <a:r>
                  <a:rPr lang="en-ID" cap="none" dirty="0" err="1"/>
                  <a:t>Setelah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itu</a:t>
                </a:r>
                <a:r>
                  <a:rPr lang="en-ID" cap="none" dirty="0"/>
                  <a:t>, </a:t>
                </a:r>
                <a:r>
                  <a:rPr lang="en-ID" cap="none" dirty="0" err="1"/>
                  <a:t>perlu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diuji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apakah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peubah</a:t>
                </a:r>
                <a:r>
                  <a:rPr lang="en-ID" cap="non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cap="none" dirty="0" err="1"/>
                  <a:t>masih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berarti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dalam</a:t>
                </a:r>
                <a:r>
                  <a:rPr lang="en-ID" cap="none" dirty="0"/>
                  <a:t> model </a:t>
                </a:r>
                <a:r>
                  <a:rPr lang="en-ID" cap="none" dirty="0" err="1"/>
                  <a:t>jika</a:t>
                </a:r>
                <a:r>
                  <a:rPr lang="en-ID" cap="non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D" cap="none" dirty="0"/>
                  <a:t> </a:t>
                </a:r>
                <a:r>
                  <a:rPr lang="en-ID" cap="none" dirty="0" err="1"/>
                  <a:t>ada</a:t>
                </a:r>
                <a:r>
                  <a:rPr lang="en-ID" cap="none" dirty="0"/>
                  <a:t> di </a:t>
                </a:r>
                <a:r>
                  <a:rPr lang="en-ID" cap="none" dirty="0" err="1"/>
                  <a:t>dalam</a:t>
                </a:r>
                <a:r>
                  <a:rPr lang="en-ID" cap="none" dirty="0"/>
                  <a:t> model. </a:t>
                </a:r>
                <a:r>
                  <a:rPr lang="en-ID" cap="none" dirty="0" err="1"/>
                  <a:t>Diperoleh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Jumlah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Kuadrat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Regresi</a:t>
                </a:r>
                <a:r>
                  <a:rPr lang="en-ID" cap="none" dirty="0"/>
                  <a:t> </a:t>
                </a:r>
                <a14:m>
                  <m:oMath xmlns:m="http://schemas.openxmlformats.org/officeDocument/2006/math">
                    <m:r>
                      <a:rPr lang="en-US" i="1" cap="none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cap="none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"/>
                        <m:ctrlPr>
                          <a:rPr lang="en-US" i="1" cap="none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cap="non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cap="non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cap="non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131</m:t>
                        </m:r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349</m:t>
                        </m:r>
                      </m:e>
                    </m:d>
                  </m:oMath>
                </a14:m>
                <a:r>
                  <a:rPr lang="en-ID" cap="none" dirty="0"/>
                  <a:t>, </a:t>
                </a:r>
                <a:r>
                  <a:rPr lang="en-ID" cap="none" dirty="0" err="1"/>
                  <a:t>sehingga</a:t>
                </a:r>
                <a:endParaRPr lang="en-ID" cap="non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7F92F5-F303-4A76-9FCA-0506C0E3CA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944" y="1100763"/>
                <a:ext cx="10908111" cy="5159829"/>
              </a:xfrm>
              <a:blipFill>
                <a:blip r:embed="rId2"/>
                <a:stretch>
                  <a:fillRect l="-559" r="-950" b="-1217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50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828D-CE85-93D1-2287-D4A93CE6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4828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C. </a:t>
            </a:r>
            <a:r>
              <a:rPr lang="en-US" sz="3600" dirty="0" err="1"/>
              <a:t>Regresi</a:t>
            </a:r>
            <a:r>
              <a:rPr lang="en-US" sz="3600" dirty="0"/>
              <a:t> </a:t>
            </a:r>
            <a:r>
              <a:rPr lang="en-US" sz="3600" dirty="0" err="1"/>
              <a:t>bertahap</a:t>
            </a:r>
            <a:r>
              <a:rPr lang="en-ID" sz="3600" dirty="0"/>
              <a:t> (</a:t>
            </a:r>
            <a:r>
              <a:rPr lang="en-ID" sz="3600" dirty="0" err="1"/>
              <a:t>lanjutan</a:t>
            </a:r>
            <a:r>
              <a:rPr lang="en-ID" sz="3600" dirty="0"/>
              <a:t>) 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720CF-B403-D447-9BB4-E362515C25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75" y="1175657"/>
                <a:ext cx="10364452" cy="490945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cap="none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cap="non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cap="non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cap="non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"/>
                            <m:ctrlPr>
                              <a:rPr lang="en-US" i="1" cap="none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cap="none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cap="none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cap="none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 cap="none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ID" i="1" cap="none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cap="none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 cap="non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cap="none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131,349</m:t>
                        </m:r>
                      </m:num>
                      <m:den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0,6307</m:t>
                        </m:r>
                      </m:den>
                    </m:f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=208,</m:t>
                    </m:r>
                  </m:oMath>
                </a14:m>
                <a:r>
                  <a:rPr lang="en-ID" cap="none" dirty="0"/>
                  <a:t>26 ,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0.05(1,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,9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9 </m:t>
                    </m:r>
                  </m:oMath>
                </a14:m>
                <a:r>
                  <a:rPr lang="en-ID" cap="none" dirty="0"/>
                  <a:t>, </a:t>
                </a:r>
                <a:r>
                  <a:rPr lang="en-ID" cap="none" dirty="0" err="1"/>
                  <a:t>karena</a:t>
                </a:r>
                <a:r>
                  <a:rPr lang="en-ID" cap="none" dirty="0"/>
                  <a:t> </a:t>
                </a:r>
                <a14:m>
                  <m:oMath xmlns:m="http://schemas.openxmlformats.org/officeDocument/2006/math"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0.05(1,6)</m:t>
                        </m:r>
                      </m:sub>
                    </m:sSub>
                  </m:oMath>
                </a14:m>
                <a:r>
                  <a:rPr lang="en-ID" cap="none" dirty="0"/>
                  <a:t>, </a:t>
                </a:r>
                <a:r>
                  <a:rPr lang="en-ID" cap="none" dirty="0" err="1"/>
                  <a:t>maka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peubah</a:t>
                </a:r>
                <a:r>
                  <a:rPr lang="en-ID" cap="non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cap="none" dirty="0"/>
                  <a:t> </a:t>
                </a:r>
                <a:r>
                  <a:rPr lang="en-ID" cap="none" dirty="0" err="1"/>
                  <a:t>masuk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dalam</a:t>
                </a:r>
                <a:r>
                  <a:rPr lang="en-ID" cap="none" dirty="0"/>
                  <a:t> model </a:t>
                </a:r>
                <a:r>
                  <a:rPr lang="en-ID" cap="none" dirty="0" err="1"/>
                  <a:t>bersama</a:t>
                </a:r>
                <a:r>
                  <a:rPr lang="en-ID" cap="non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D" cap="none" dirty="0"/>
                  <a:t>.</a:t>
                </a:r>
              </a:p>
              <a:p>
                <a:pPr marL="0" indent="0">
                  <a:buNone/>
                </a:pPr>
                <a:endParaRPr lang="en-ID" cap="none" dirty="0"/>
              </a:p>
              <a:p>
                <a:pPr marL="0" indent="0">
                  <a:buNone/>
                </a:pPr>
                <a:r>
                  <a:rPr lang="en-ID" cap="none" dirty="0"/>
                  <a:t>Langkah </a:t>
                </a:r>
                <a:r>
                  <a:rPr lang="en-ID" cap="none" dirty="0" err="1"/>
                  <a:t>Ketiga</a:t>
                </a:r>
                <a:r>
                  <a:rPr lang="en-ID" cap="none" dirty="0"/>
                  <a:t>:</a:t>
                </a:r>
              </a:p>
              <a:p>
                <a:pPr marL="0" indent="0">
                  <a:buNone/>
                </a:pPr>
                <a:r>
                  <a:rPr lang="en-ID" cap="none" dirty="0" err="1"/>
                  <a:t>Setelah</a:t>
                </a:r>
                <a:r>
                  <a:rPr lang="en-ID" cap="non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cap="none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D" cap="none" dirty="0"/>
                  <a:t> </a:t>
                </a:r>
                <a:r>
                  <a:rPr lang="en-ID" cap="none" dirty="0" err="1"/>
                  <a:t>masuk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dalam</a:t>
                </a:r>
                <a:r>
                  <a:rPr lang="en-ID" cap="none" dirty="0"/>
                  <a:t> model, </a:t>
                </a:r>
                <a:r>
                  <a:rPr lang="en-ID" cap="none" dirty="0" err="1"/>
                  <a:t>dihitung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Jumlah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kuadrat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regresi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untuk</a:t>
                </a:r>
                <a:r>
                  <a:rPr lang="en-ID" cap="none" dirty="0"/>
                  <a:t> model </a:t>
                </a:r>
                <a:r>
                  <a:rPr lang="en-ID" cap="none" dirty="0" err="1"/>
                  <a:t>regresi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dengan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memasukkan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peubah</a:t>
                </a:r>
                <a:r>
                  <a:rPr lang="en-ID" cap="non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cap="none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D" cap="none" dirty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endChr m:val=""/>
                        <m:ctrlPr>
                          <a:rPr lang="en-US" b="0" i="1" cap="none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cap="none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cap="non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cap="none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cap="none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cap="non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cap="none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)=0,7948</m:t>
                        </m:r>
                      </m:e>
                    </m:d>
                  </m:oMath>
                </a14:m>
                <a:r>
                  <a:rPr lang="en-ID" cap="none" dirty="0"/>
                  <a:t> dan </a:t>
                </a:r>
                <a14:m>
                  <m:oMath xmlns:m="http://schemas.openxmlformats.org/officeDocument/2006/math">
                    <m:r>
                      <a:rPr lang="en-US" i="1" cap="none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cap="none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begChr m:val="|"/>
                        <m:endChr m:val=""/>
                        <m:ctrlPr>
                          <a:rPr lang="en-US" i="1" cap="none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cap="non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cap="non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 cap="non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 cap="non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cap="non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 cap="none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)=0,</m:t>
                        </m:r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1855</m:t>
                        </m:r>
                      </m:e>
                    </m:d>
                  </m:oMath>
                </a14:m>
                <a:endParaRPr lang="en-ID" cap="none" dirty="0"/>
              </a:p>
              <a:p>
                <a:pPr marL="0" indent="0">
                  <a:buNone/>
                </a:pPr>
                <a:r>
                  <a:rPr lang="en-ID" cap="none" dirty="0" err="1"/>
                  <a:t>Untuk</a:t>
                </a:r>
                <a:r>
                  <a:rPr lang="en-ID" cap="none" dirty="0"/>
                  <a:t> model </a:t>
                </a:r>
                <a:r>
                  <a:rPr lang="en-ID" cap="none" dirty="0" err="1"/>
                  <a:t>regresi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dengan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memasukkan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peubah</a:t>
                </a:r>
                <a:r>
                  <a:rPr lang="en-ID" cap="non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cap="none" dirty="0"/>
                  <a:t> </a:t>
                </a:r>
                <a:r>
                  <a:rPr lang="en-ID" cap="none" dirty="0" err="1"/>
                  <a:t>menghasilkan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nilai</a:t>
                </a:r>
                <a:r>
                  <a:rPr lang="en-ID" cap="non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i="1" cap="none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cap="none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5979</m:t>
                    </m:r>
                  </m:oMath>
                </a14:m>
                <a:r>
                  <a:rPr lang="en-ID" cap="none" dirty="0"/>
                  <a:t>, </a:t>
                </a:r>
                <a:r>
                  <a:rPr lang="en-ID" cap="none" dirty="0" err="1"/>
                  <a:t>sehingga</a:t>
                </a:r>
                <a:r>
                  <a:rPr lang="en-ID" cap="none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cap="none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cap="non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cap="none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cap="non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cap="non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cap="non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|"/>
                            <m:endChr m:val=""/>
                            <m:ctrlPr>
                              <a:rPr lang="en-US" i="1" cap="none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cap="none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cap="none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cap="none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cap="none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cap="none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cap="none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 cap="none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 cap="none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ID" i="1" cap="none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cap="none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 cap="non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cap="none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0,7948</m:t>
                        </m:r>
                      </m:num>
                      <m:den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0,5979</m:t>
                        </m:r>
                      </m:den>
                    </m:f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=1,3293</m:t>
                    </m:r>
                  </m:oMath>
                </a14:m>
                <a:r>
                  <a:rPr lang="en-ID" cap="none" dirty="0"/>
                  <a:t>,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0.05(1,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6,6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ID" cap="none" dirty="0"/>
                  <a:t>, </a:t>
                </a:r>
                <a:r>
                  <a:rPr lang="en-ID" cap="none" dirty="0" err="1"/>
                  <a:t>karena</a:t>
                </a:r>
                <a:r>
                  <a:rPr lang="en-ID" cap="none" dirty="0"/>
                  <a:t> </a:t>
                </a:r>
                <a14:m>
                  <m:oMath xmlns:m="http://schemas.openxmlformats.org/officeDocument/2006/math">
                    <m:r>
                      <a:rPr lang="en-US" i="1" cap="none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0.05(1,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ID" cap="none" dirty="0"/>
                  <a:t>, </a:t>
                </a:r>
                <a:r>
                  <a:rPr lang="en-ID" cap="none" dirty="0" err="1"/>
                  <a:t>maka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peubah</a:t>
                </a:r>
                <a:r>
                  <a:rPr lang="en-ID" cap="non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cap="none" dirty="0"/>
                  <a:t> tidak masuk </a:t>
                </a:r>
                <a:r>
                  <a:rPr lang="en-ID" cap="none" dirty="0" err="1"/>
                  <a:t>dalam</a:t>
                </a:r>
                <a:r>
                  <a:rPr lang="en-ID" cap="none" dirty="0"/>
                  <a:t> model.  </a:t>
                </a:r>
              </a:p>
              <a:p>
                <a:endParaRPr lang="id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720CF-B403-D447-9BB4-E362515C25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1175657"/>
                <a:ext cx="10364452" cy="4909457"/>
              </a:xfrm>
              <a:blipFill>
                <a:blip r:embed="rId2"/>
                <a:stretch>
                  <a:fillRect l="-64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81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84B7E9-A2CA-DEA0-2709-376377DDB4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75" y="1534887"/>
                <a:ext cx="10364452" cy="42563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D" cap="none" dirty="0"/>
                  <a:t>Untuk model </a:t>
                </a:r>
                <a:r>
                  <a:rPr lang="en-ID" cap="none" dirty="0" err="1"/>
                  <a:t>regresi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dengan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memasukkan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peubah</a:t>
                </a:r>
                <a:r>
                  <a:rPr lang="en-ID" cap="non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D" cap="none" dirty="0"/>
                  <a:t> </a:t>
                </a:r>
                <a:r>
                  <a:rPr lang="en-ID" cap="none" dirty="0" err="1"/>
                  <a:t>menghasilkan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nilai</a:t>
                </a:r>
                <a:r>
                  <a:rPr lang="en-ID" cap="non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i="1" cap="none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cap="none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ID" cap="none" dirty="0"/>
                  <a:t>7198, </a:t>
                </a:r>
                <a:r>
                  <a:rPr lang="en-ID" cap="none" dirty="0" err="1"/>
                  <a:t>sehingga</a:t>
                </a:r>
                <a:r>
                  <a:rPr lang="en-ID" cap="none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cap="none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cap="non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cap="none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cap="non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cap="non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cap="non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d>
                          <m:dPr>
                            <m:begChr m:val="|"/>
                            <m:endChr m:val=""/>
                            <m:ctrlPr>
                              <a:rPr lang="en-US" i="1" cap="none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cap="none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cap="none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cap="none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cap="none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cap="none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cap="none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 cap="none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 cap="none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ID" i="1" cap="none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cap="none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 cap="non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cap="none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0,1855</m:t>
                        </m:r>
                      </m:num>
                      <m:den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0,7198</m:t>
                        </m:r>
                      </m:den>
                    </m:f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=0,2577</m:t>
                    </m:r>
                  </m:oMath>
                </a14:m>
                <a:r>
                  <a:rPr lang="en-ID" cap="none" dirty="0"/>
                  <a:t>,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0.05(1,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6,6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ID" cap="none" dirty="0"/>
                  <a:t>, </a:t>
                </a:r>
                <a:r>
                  <a:rPr lang="en-ID" cap="none" dirty="0" err="1"/>
                  <a:t>karena</a:t>
                </a:r>
                <a:r>
                  <a:rPr lang="en-ID" cap="none" dirty="0"/>
                  <a:t> </a:t>
                </a:r>
                <a14:m>
                  <m:oMath xmlns:m="http://schemas.openxmlformats.org/officeDocument/2006/math">
                    <m:r>
                      <a:rPr lang="en-US" i="1" cap="none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0.05(1,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ID" cap="none" dirty="0"/>
                  <a:t>, </a:t>
                </a:r>
                <a:r>
                  <a:rPr lang="en-ID" cap="none" dirty="0" err="1"/>
                  <a:t>maka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peubah</a:t>
                </a:r>
                <a:r>
                  <a:rPr lang="en-ID" cap="non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D" cap="none" dirty="0"/>
                  <a:t> tidak </a:t>
                </a:r>
                <a:r>
                  <a:rPr lang="en-ID" cap="none" dirty="0" err="1"/>
                  <a:t>masuk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dalam</a:t>
                </a:r>
                <a:r>
                  <a:rPr lang="en-ID" cap="none" dirty="0"/>
                  <a:t> model.  </a:t>
                </a:r>
              </a:p>
              <a:p>
                <a:pPr marL="0" indent="0">
                  <a:buNone/>
                </a:pPr>
                <a:r>
                  <a:rPr lang="en-ID" cap="none" dirty="0"/>
                  <a:t>Model </a:t>
                </a:r>
                <a:r>
                  <a:rPr lang="en-ID" cap="none" dirty="0" err="1"/>
                  <a:t>persamaan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regresi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akhirnya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hanya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mengandung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peubah</a:t>
                </a:r>
                <a:r>
                  <a:rPr lang="en-ID" cap="non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cap="none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D" cap="none" dirty="0"/>
                  <a:t> . </a:t>
                </a:r>
                <a:r>
                  <a:rPr lang="en-ID" cap="none" dirty="0" err="1"/>
                  <a:t>Persamaan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taksiran</a:t>
                </a:r>
                <a:r>
                  <a:rPr lang="en-ID" cap="none" dirty="0"/>
                  <a:t> model </a:t>
                </a:r>
                <a:r>
                  <a:rPr lang="en-ID" cap="none" dirty="0" err="1"/>
                  <a:t>tersebut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adalah</a:t>
                </a:r>
                <a:r>
                  <a:rPr lang="en-ID" cap="none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D" i="1" cap="none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=20,1084+0,4136</m:t>
                    </m:r>
                    <m:sSub>
                      <m:sSubPr>
                        <m:ctrlPr>
                          <a:rPr lang="en-US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+2,0253</m:t>
                    </m:r>
                    <m:sSub>
                      <m:sSubPr>
                        <m:ctrlPr>
                          <a:rPr lang="en-US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D" cap="none" dirty="0"/>
                  <a:t> </a:t>
                </a:r>
              </a:p>
              <a:p>
                <a:pPr marL="0" indent="0">
                  <a:buNone/>
                </a:pPr>
                <a:r>
                  <a:rPr lang="en-ID" cap="none" dirty="0" err="1"/>
                  <a:t>Koefisien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determinasi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untuk</a:t>
                </a:r>
                <a:r>
                  <a:rPr lang="en-ID" cap="none" dirty="0"/>
                  <a:t> model </a:t>
                </a:r>
                <a:r>
                  <a:rPr lang="en-ID" cap="none" dirty="0" err="1"/>
                  <a:t>ini</a:t>
                </a:r>
                <a:r>
                  <a:rPr lang="en-ID" cap="none" dirty="0"/>
                  <a:t> </a:t>
                </a:r>
                <a:r>
                  <a:rPr lang="en-ID" cap="none" dirty="0" err="1"/>
                  <a:t>adalah</a:t>
                </a:r>
                <a:r>
                  <a:rPr lang="en-ID" cap="none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i="1" cap="none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=0,9882</m:t>
                    </m:r>
                  </m:oMath>
                </a14:m>
                <a:r>
                  <a:rPr lang="en-ID" cap="none" dirty="0"/>
                  <a:t> </a:t>
                </a:r>
              </a:p>
              <a:p>
                <a:pPr marL="0" indent="0">
                  <a:buNone/>
                </a:pPr>
                <a:endParaRPr lang="id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84B7E9-A2CA-DEA0-2709-376377DDB4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1534887"/>
                <a:ext cx="10364452" cy="4256314"/>
              </a:xfrm>
              <a:blipFill>
                <a:blip r:embed="rId2"/>
                <a:stretch>
                  <a:fillRect l="-64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3BEC9D05-1054-9506-C188-D3E44215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4828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C. </a:t>
            </a:r>
            <a:r>
              <a:rPr lang="en-US" sz="3600" dirty="0" err="1"/>
              <a:t>Regresi</a:t>
            </a:r>
            <a:r>
              <a:rPr lang="en-US" sz="3600" dirty="0"/>
              <a:t> </a:t>
            </a:r>
            <a:r>
              <a:rPr lang="en-US" sz="3600" dirty="0" err="1"/>
              <a:t>bertahap</a:t>
            </a:r>
            <a:r>
              <a:rPr lang="en-ID" sz="3600" dirty="0"/>
              <a:t> (</a:t>
            </a:r>
            <a:r>
              <a:rPr lang="en-ID" sz="3600" dirty="0" err="1"/>
              <a:t>lanjutan</a:t>
            </a:r>
            <a:r>
              <a:rPr lang="en-ID" sz="3600" dirty="0"/>
              <a:t>)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4724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68196-C1EF-B8BA-128A-5157864F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r>
              <a:rPr lang="en-US" dirty="0"/>
              <a:t>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9CE4-880C-7DB3-322F-8523BB76D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4"/>
            <a:ext cx="10364452" cy="1497336"/>
          </a:xfrm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b="0" cap="none" dirty="0">
                <a:ea typeface="+mn-lt"/>
                <a:cs typeface="+mn-lt"/>
              </a:rPr>
              <a:t>Walpole, E. Ronald, </a:t>
            </a:r>
            <a:r>
              <a:rPr lang="en-US" b="0" cap="none" dirty="0" err="1">
                <a:ea typeface="+mn-lt"/>
                <a:cs typeface="+mn-lt"/>
              </a:rPr>
              <a:t>myers</a:t>
            </a:r>
            <a:r>
              <a:rPr lang="en-US" b="0" cap="none" dirty="0">
                <a:ea typeface="+mn-lt"/>
                <a:cs typeface="+mn-lt"/>
              </a:rPr>
              <a:t>, H. Raymond, 2011, probability &amp; statistics for engineers &amp; scientists, prentice hall</a:t>
            </a:r>
          </a:p>
        </p:txBody>
      </p:sp>
    </p:spTree>
    <p:extLst>
      <p:ext uri="{BB962C8B-B14F-4D97-AF65-F5344CB8AC3E}">
        <p14:creationId xmlns:p14="http://schemas.microsoft.com/office/powerpoint/2010/main" val="2656428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4F95DE6-BC61-4DB8-97B8-E32959EA0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8D9C176-456B-4F71-AB87-9D14B8B3D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0" y="138157"/>
            <a:ext cx="1712063" cy="1045389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659" y="394455"/>
            <a:ext cx="10472682" cy="854535"/>
          </a:xfrm>
        </p:spPr>
        <p:txBody>
          <a:bodyPr>
            <a:normAutofit/>
          </a:bodyPr>
          <a:lstStyle/>
          <a:p>
            <a:r>
              <a:rPr lang="en-US" sz="4000" dirty="0"/>
              <a:t>Data yang </a:t>
            </a:r>
            <a:r>
              <a:rPr lang="en-US" sz="4000" dirty="0" err="1"/>
              <a:t>digunakan</a:t>
            </a:r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FF97C55-868F-4FDD-BD3C-D2F191796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3" t="89413" r="18746"/>
          <a:stretch/>
        </p:blipFill>
        <p:spPr>
          <a:xfrm>
            <a:off x="8404564" y="0"/>
            <a:ext cx="2589690" cy="59154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722FB9-EA01-42A6-96B2-185F5CC12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10471066" y="183232"/>
            <a:ext cx="1720934" cy="168352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2B4E49C-E7B4-4F6A-8B93-646A0E241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0341"/>
          <a:stretch/>
        </p:blipFill>
        <p:spPr>
          <a:xfrm>
            <a:off x="11494523" y="2664767"/>
            <a:ext cx="635958" cy="764233"/>
          </a:xfrm>
          <a:custGeom>
            <a:avLst/>
            <a:gdLst>
              <a:gd name="connsiteX0" fmla="*/ 0 w 984308"/>
              <a:gd name="connsiteY0" fmla="*/ 0 h 1182847"/>
              <a:gd name="connsiteX1" fmla="*/ 984308 w 984308"/>
              <a:gd name="connsiteY1" fmla="*/ 0 h 1182847"/>
              <a:gd name="connsiteX2" fmla="*/ 984308 w 984308"/>
              <a:gd name="connsiteY2" fmla="*/ 1161661 h 1182847"/>
              <a:gd name="connsiteX3" fmla="*/ 966627 w 984308"/>
              <a:gd name="connsiteY3" fmla="*/ 1165915 h 1182847"/>
              <a:gd name="connsiteX4" fmla="*/ 787132 w 984308"/>
              <a:gd name="connsiteY4" fmla="*/ 1182847 h 1182847"/>
              <a:gd name="connsiteX5" fmla="*/ 48601 w 984308"/>
              <a:gd name="connsiteY5" fmla="*/ 815395 h 1182847"/>
              <a:gd name="connsiteX6" fmla="*/ 0 w 984308"/>
              <a:gd name="connsiteY6" fmla="*/ 731606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4308" h="1182847">
                <a:moveTo>
                  <a:pt x="0" y="0"/>
                </a:moveTo>
                <a:lnTo>
                  <a:pt x="984308" y="0"/>
                </a:lnTo>
                <a:lnTo>
                  <a:pt x="984308" y="1161661"/>
                </a:lnTo>
                <a:lnTo>
                  <a:pt x="966627" y="1165915"/>
                </a:lnTo>
                <a:cubicBezTo>
                  <a:pt x="908648" y="1177017"/>
                  <a:pt x="848618" y="1182847"/>
                  <a:pt x="787132" y="1182847"/>
                </a:cubicBezTo>
                <a:cubicBezTo>
                  <a:pt x="479703" y="1182847"/>
                  <a:pt x="208655" y="1037089"/>
                  <a:pt x="48601" y="815395"/>
                </a:cubicBezTo>
                <a:lnTo>
                  <a:pt x="0" y="731606"/>
                </a:lnTo>
                <a:close/>
              </a:path>
            </a:pathLst>
          </a:cu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6528FBF-1727-4546-8131-BA22ED8B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8887626" y="5982056"/>
            <a:ext cx="1192806" cy="875944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CAAFE2F1-5ED8-D00D-0964-BBADA758CC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6285115"/>
                  </p:ext>
                </p:extLst>
              </p:nvPr>
            </p:nvGraphicFramePr>
            <p:xfrm>
              <a:off x="710263" y="2077977"/>
              <a:ext cx="10839480" cy="29499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44548">
                      <a:extLst>
                        <a:ext uri="{9D8B030D-6E8A-4147-A177-3AD203B41FA5}">
                          <a16:colId xmlns:a16="http://schemas.microsoft.com/office/drawing/2014/main" val="2620971477"/>
                        </a:ext>
                      </a:extLst>
                    </a:gridCol>
                    <a:gridCol w="2144548">
                      <a:extLst>
                        <a:ext uri="{9D8B030D-6E8A-4147-A177-3AD203B41FA5}">
                          <a16:colId xmlns:a16="http://schemas.microsoft.com/office/drawing/2014/main" val="1700061738"/>
                        </a:ext>
                      </a:extLst>
                    </a:gridCol>
                    <a:gridCol w="2144548">
                      <a:extLst>
                        <a:ext uri="{9D8B030D-6E8A-4147-A177-3AD203B41FA5}">
                          <a16:colId xmlns:a16="http://schemas.microsoft.com/office/drawing/2014/main" val="2773158881"/>
                        </a:ext>
                      </a:extLst>
                    </a:gridCol>
                    <a:gridCol w="1612561">
                      <a:extLst>
                        <a:ext uri="{9D8B030D-6E8A-4147-A177-3AD203B41FA5}">
                          <a16:colId xmlns:a16="http://schemas.microsoft.com/office/drawing/2014/main" val="942321810"/>
                        </a:ext>
                      </a:extLst>
                    </a:gridCol>
                    <a:gridCol w="2793275">
                      <a:extLst>
                        <a:ext uri="{9D8B030D-6E8A-4147-A177-3AD203B41FA5}">
                          <a16:colId xmlns:a16="http://schemas.microsoft.com/office/drawing/2014/main" val="3953230693"/>
                        </a:ext>
                      </a:extLst>
                    </a:gridCol>
                  </a:tblGrid>
                  <a:tr h="370387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err="1"/>
                            <a:t>Variabel</a:t>
                          </a:r>
                          <a:r>
                            <a:rPr lang="en-US" sz="2000" b="1" dirty="0"/>
                            <a:t> </a:t>
                          </a:r>
                          <a:r>
                            <a:rPr lang="en-US" sz="2000" b="1" dirty="0" err="1"/>
                            <a:t>Independen</a:t>
                          </a:r>
                          <a:endParaRPr lang="id-ID" sz="2000" b="1" dirty="0"/>
                        </a:p>
                      </a:txBody>
                      <a:tcPr anchor="ctr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id-ID" sz="2000" b="1" dirty="0"/>
                        </a:p>
                      </a:txBody>
                      <a:tcPr anchor="ctr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id-ID" sz="2000" b="1" dirty="0"/>
                        </a:p>
                      </a:txBody>
                      <a:tcPr anchor="ctr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id-ID" sz="2000" b="1" dirty="0"/>
                        </a:p>
                      </a:txBody>
                      <a:tcPr anchor="ctr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 err="1"/>
                            <a:t>Variabel</a:t>
                          </a:r>
                          <a:r>
                            <a:rPr lang="en-US" sz="2000" b="1" dirty="0"/>
                            <a:t> </a:t>
                          </a:r>
                          <a:r>
                            <a:rPr lang="en-US" sz="2000" b="1" dirty="0" err="1"/>
                            <a:t>dependen</a:t>
                          </a:r>
                          <a:r>
                            <a:rPr lang="en-US" sz="2000" b="1" dirty="0"/>
                            <a:t> (Y)</a:t>
                          </a:r>
                          <a:endParaRPr lang="id-ID" sz="2000" b="1" dirty="0"/>
                        </a:p>
                      </a:txBody>
                      <a:tcPr anchor="ctr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4922757"/>
                      </a:ext>
                    </a:extLst>
                  </a:tr>
                  <a:tr h="4663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2000" b="1" dirty="0"/>
                        </a:p>
                      </a:txBody>
                      <a:tcPr anchor="ctr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2000" b="1" dirty="0"/>
                        </a:p>
                      </a:txBody>
                      <a:tcPr anchor="ctr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id-ID" sz="2000" b="1" dirty="0"/>
                        </a:p>
                      </a:txBody>
                      <a:tcPr anchor="ctr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2000" b="1" dirty="0"/>
                        </a:p>
                      </a:txBody>
                      <a:tcPr anchor="ctr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y</a:t>
                          </a:r>
                          <a:endParaRPr lang="id-ID" sz="2000" b="1" dirty="0"/>
                        </a:p>
                      </a:txBody>
                      <a:tcPr anchor="ctr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5037128"/>
                      </a:ext>
                    </a:extLst>
                  </a:tr>
                  <a:tr h="5102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id-ID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8422822"/>
                      </a:ext>
                    </a:extLst>
                  </a:tr>
                  <a:tr h="5102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id-ID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2856608"/>
                      </a:ext>
                    </a:extLst>
                  </a:tr>
                  <a:tr h="4998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id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id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id-ID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id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id-ID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2351517"/>
                      </a:ext>
                    </a:extLst>
                  </a:tr>
                  <a:tr h="5669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id-ID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58001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CAAFE2F1-5ED8-D00D-0964-BBADA758CC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6285115"/>
                  </p:ext>
                </p:extLst>
              </p:nvPr>
            </p:nvGraphicFramePr>
            <p:xfrm>
              <a:off x="710263" y="2077977"/>
              <a:ext cx="10839480" cy="29499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44548">
                      <a:extLst>
                        <a:ext uri="{9D8B030D-6E8A-4147-A177-3AD203B41FA5}">
                          <a16:colId xmlns:a16="http://schemas.microsoft.com/office/drawing/2014/main" val="2620971477"/>
                        </a:ext>
                      </a:extLst>
                    </a:gridCol>
                    <a:gridCol w="2144548">
                      <a:extLst>
                        <a:ext uri="{9D8B030D-6E8A-4147-A177-3AD203B41FA5}">
                          <a16:colId xmlns:a16="http://schemas.microsoft.com/office/drawing/2014/main" val="1700061738"/>
                        </a:ext>
                      </a:extLst>
                    </a:gridCol>
                    <a:gridCol w="2144548">
                      <a:extLst>
                        <a:ext uri="{9D8B030D-6E8A-4147-A177-3AD203B41FA5}">
                          <a16:colId xmlns:a16="http://schemas.microsoft.com/office/drawing/2014/main" val="2773158881"/>
                        </a:ext>
                      </a:extLst>
                    </a:gridCol>
                    <a:gridCol w="1612561">
                      <a:extLst>
                        <a:ext uri="{9D8B030D-6E8A-4147-A177-3AD203B41FA5}">
                          <a16:colId xmlns:a16="http://schemas.microsoft.com/office/drawing/2014/main" val="942321810"/>
                        </a:ext>
                      </a:extLst>
                    </a:gridCol>
                    <a:gridCol w="2793275">
                      <a:extLst>
                        <a:ext uri="{9D8B030D-6E8A-4147-A177-3AD203B41FA5}">
                          <a16:colId xmlns:a16="http://schemas.microsoft.com/office/drawing/2014/main" val="3953230693"/>
                        </a:ext>
                      </a:extLst>
                    </a:gridCol>
                  </a:tblGrid>
                  <a:tr h="3962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err="1"/>
                            <a:t>Variabel</a:t>
                          </a:r>
                          <a:r>
                            <a:rPr lang="en-US" sz="2000" b="1" dirty="0"/>
                            <a:t> </a:t>
                          </a:r>
                          <a:r>
                            <a:rPr lang="en-US" sz="2000" b="1" dirty="0" err="1"/>
                            <a:t>Independen</a:t>
                          </a:r>
                          <a:endParaRPr lang="id-ID" sz="2000" b="1" dirty="0"/>
                        </a:p>
                      </a:txBody>
                      <a:tcPr anchor="ctr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id-ID" sz="2000" b="1" dirty="0"/>
                        </a:p>
                      </a:txBody>
                      <a:tcPr anchor="ctr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id-ID" sz="2000" b="1" dirty="0"/>
                        </a:p>
                      </a:txBody>
                      <a:tcPr anchor="ctr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id-ID" sz="2000" b="1" dirty="0"/>
                        </a:p>
                      </a:txBody>
                      <a:tcPr anchor="ctr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 err="1"/>
                            <a:t>Variabel</a:t>
                          </a:r>
                          <a:r>
                            <a:rPr lang="en-US" sz="2000" b="1" dirty="0"/>
                            <a:t> </a:t>
                          </a:r>
                          <a:r>
                            <a:rPr lang="en-US" sz="2000" b="1" dirty="0" err="1"/>
                            <a:t>dependen</a:t>
                          </a:r>
                          <a:r>
                            <a:rPr lang="en-US" sz="2000" b="1" dirty="0"/>
                            <a:t> (Y)</a:t>
                          </a:r>
                          <a:endParaRPr lang="id-ID" sz="2000" b="1" dirty="0"/>
                        </a:p>
                      </a:txBody>
                      <a:tcPr anchor="ctr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4922757"/>
                      </a:ext>
                    </a:extLst>
                  </a:tr>
                  <a:tr h="466393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84" t="-90909" r="-405966" b="-4480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284" t="-90909" r="-305966" b="-4480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284" t="-90909" r="-205966" b="-4480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8868" t="-90909" r="-173585" b="-4480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y</a:t>
                          </a:r>
                          <a:endParaRPr lang="id-ID" sz="2000" b="1" dirty="0"/>
                        </a:p>
                      </a:txBody>
                      <a:tcPr anchor="ctr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5037128"/>
                      </a:ext>
                    </a:extLst>
                  </a:tr>
                  <a:tr h="510255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5"/>
                          <a:stretch>
                            <a:fillRect l="-284" t="-175000" r="-405966" b="-3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5"/>
                          <a:stretch>
                            <a:fillRect l="-100284" t="-175000" r="-305966" b="-3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5"/>
                          <a:stretch>
                            <a:fillRect l="-200284" t="-175000" r="-205966" b="-3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5"/>
                          <a:stretch>
                            <a:fillRect l="-398868" t="-175000" r="-173585" b="-3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5"/>
                          <a:stretch>
                            <a:fillRect l="-288646" t="-175000" r="-437" b="-310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8422822"/>
                      </a:ext>
                    </a:extLst>
                  </a:tr>
                  <a:tr h="510255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5"/>
                          <a:stretch>
                            <a:fillRect l="-284" t="-275000" r="-405966" b="-2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5"/>
                          <a:stretch>
                            <a:fillRect l="-100284" t="-275000" r="-305966" b="-2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5"/>
                          <a:stretch>
                            <a:fillRect l="-200284" t="-275000" r="-205966" b="-2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5"/>
                          <a:stretch>
                            <a:fillRect l="-398868" t="-275000" r="-173585" b="-2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5"/>
                          <a:stretch>
                            <a:fillRect l="-288646" t="-275000" r="-437" b="-210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2856608"/>
                      </a:ext>
                    </a:extLst>
                  </a:tr>
                  <a:tr h="499841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5"/>
                          <a:stretch>
                            <a:fillRect l="-284" t="-384146" r="-405966" b="-115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5"/>
                          <a:stretch>
                            <a:fillRect l="-100284" t="-384146" r="-305966" b="-115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5"/>
                          <a:stretch>
                            <a:fillRect l="-200284" t="-384146" r="-205966" b="-115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5"/>
                          <a:stretch>
                            <a:fillRect l="-398868" t="-384146" r="-173585" b="-115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5"/>
                          <a:stretch>
                            <a:fillRect l="-288646" t="-384146" r="-437" b="-1158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351517"/>
                      </a:ext>
                    </a:extLst>
                  </a:tr>
                  <a:tr h="566949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5"/>
                          <a:stretch>
                            <a:fillRect l="-284" t="-426882" r="-405966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5"/>
                          <a:stretch>
                            <a:fillRect l="-100284" t="-426882" r="-305966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5"/>
                          <a:stretch>
                            <a:fillRect l="-200284" t="-426882" r="-205966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5"/>
                          <a:stretch>
                            <a:fillRect l="-398868" t="-426882" r="-173585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5"/>
                          <a:stretch>
                            <a:fillRect l="-288646" t="-426882" r="-437" b="-2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58001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1262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4F95DE6-BC61-4DB8-97B8-E32959EA0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8D9C176-456B-4F71-AB87-9D14B8B3D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0" y="138157"/>
            <a:ext cx="1712063" cy="1045389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31" y="295774"/>
            <a:ext cx="10954969" cy="1025930"/>
          </a:xfrm>
        </p:spPr>
        <p:txBody>
          <a:bodyPr>
            <a:normAutofit/>
          </a:bodyPr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kuadrat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 </a:t>
            </a:r>
            <a:endParaRPr lang="en-US" sz="32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FF97C55-868F-4FDD-BD3C-D2F191796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3" t="89413" r="18746"/>
          <a:stretch/>
        </p:blipFill>
        <p:spPr>
          <a:xfrm>
            <a:off x="8404564" y="0"/>
            <a:ext cx="2589690" cy="59154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722FB9-EA01-42A6-96B2-185F5CC12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10471066" y="183232"/>
            <a:ext cx="1720934" cy="168352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2B4E49C-E7B4-4F6A-8B93-646A0E241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0341"/>
          <a:stretch/>
        </p:blipFill>
        <p:spPr>
          <a:xfrm>
            <a:off x="11494523" y="2664767"/>
            <a:ext cx="635958" cy="764233"/>
          </a:xfrm>
          <a:custGeom>
            <a:avLst/>
            <a:gdLst>
              <a:gd name="connsiteX0" fmla="*/ 0 w 984308"/>
              <a:gd name="connsiteY0" fmla="*/ 0 h 1182847"/>
              <a:gd name="connsiteX1" fmla="*/ 984308 w 984308"/>
              <a:gd name="connsiteY1" fmla="*/ 0 h 1182847"/>
              <a:gd name="connsiteX2" fmla="*/ 984308 w 984308"/>
              <a:gd name="connsiteY2" fmla="*/ 1161661 h 1182847"/>
              <a:gd name="connsiteX3" fmla="*/ 966627 w 984308"/>
              <a:gd name="connsiteY3" fmla="*/ 1165915 h 1182847"/>
              <a:gd name="connsiteX4" fmla="*/ 787132 w 984308"/>
              <a:gd name="connsiteY4" fmla="*/ 1182847 h 1182847"/>
              <a:gd name="connsiteX5" fmla="*/ 48601 w 984308"/>
              <a:gd name="connsiteY5" fmla="*/ 815395 h 1182847"/>
              <a:gd name="connsiteX6" fmla="*/ 0 w 984308"/>
              <a:gd name="connsiteY6" fmla="*/ 731606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4308" h="1182847">
                <a:moveTo>
                  <a:pt x="0" y="0"/>
                </a:moveTo>
                <a:lnTo>
                  <a:pt x="984308" y="0"/>
                </a:lnTo>
                <a:lnTo>
                  <a:pt x="984308" y="1161661"/>
                </a:lnTo>
                <a:lnTo>
                  <a:pt x="966627" y="1165915"/>
                </a:lnTo>
                <a:cubicBezTo>
                  <a:pt x="908648" y="1177017"/>
                  <a:pt x="848618" y="1182847"/>
                  <a:pt x="787132" y="1182847"/>
                </a:cubicBezTo>
                <a:cubicBezTo>
                  <a:pt x="479703" y="1182847"/>
                  <a:pt x="208655" y="1037089"/>
                  <a:pt x="48601" y="815395"/>
                </a:cubicBezTo>
                <a:lnTo>
                  <a:pt x="0" y="731606"/>
                </a:lnTo>
                <a:close/>
              </a:path>
            </a:pathLst>
          </a:cu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6528FBF-1727-4546-8131-BA22ED8B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8887626" y="5982056"/>
            <a:ext cx="1192806" cy="875944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30A55A2-7B1D-08AD-1362-700CAB5941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9339" y="1370290"/>
                <a:ext cx="10585184" cy="48080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cap="none" dirty="0"/>
                  <a:t>Penaksir </a:t>
                </a:r>
                <a:r>
                  <a:rPr lang="en-US" cap="none" dirty="0" err="1"/>
                  <a:t>dari</a:t>
                </a:r>
                <a:r>
                  <a:rPr lang="en-US" cap="none" dirty="0"/>
                  <a:t> parameter </a:t>
                </a:r>
                <a:r>
                  <a:rPr lang="en-US" cap="none" dirty="0" err="1"/>
                  <a:t>diperoleh</a:t>
                </a:r>
                <a:r>
                  <a:rPr lang="en-US" cap="none" dirty="0"/>
                  <a:t> </a:t>
                </a:r>
                <a:r>
                  <a:rPr lang="en-US" cap="none" dirty="0" err="1"/>
                  <a:t>dengan</a:t>
                </a:r>
                <a:r>
                  <a:rPr lang="en-US" cap="none" dirty="0"/>
                  <a:t> m</a:t>
                </a:r>
                <a:r>
                  <a:rPr lang="id-ID" cap="none" dirty="0"/>
                  <a:t>eminimumkan jumlah kuadrat galat/simpangan antara data aktual dengan data </a:t>
                </a:r>
                <a:r>
                  <a:rPr lang="en-US" cap="none" dirty="0" err="1"/>
                  <a:t>taksiran</a:t>
                </a:r>
                <a:r>
                  <a:rPr lang="id-ID" cap="none" dirty="0"/>
                  <a:t>, atau dapat ditulis :</a:t>
                </a:r>
                <a:endParaRPr lang="en-US" cap="none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0000"/>
                    </a:solidFill>
                  </a:rPr>
                  <a:t>      JKG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d-ID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d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d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d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id-ID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id-ID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d-ID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 ))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cap="none" dirty="0" err="1"/>
                  <a:t>Misalkan</a:t>
                </a:r>
                <a:r>
                  <a:rPr lang="en-US" cap="none" dirty="0"/>
                  <a:t>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d-ID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d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d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d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id-ID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id-ID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d-ID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id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cap="none" dirty="0"/>
              </a:p>
              <a:p>
                <a:pPr marL="0" indent="0">
                  <a:buNone/>
                </a:pPr>
                <a:r>
                  <a:rPr lang="en-US" cap="none" dirty="0" err="1"/>
                  <a:t>maka</a:t>
                </a:r>
                <a:r>
                  <a:rPr lang="en-US" cap="none" dirty="0"/>
                  <a:t> </a:t>
                </a:r>
                <a14:m>
                  <m:oMath xmlns:m="http://schemas.openxmlformats.org/officeDocument/2006/math">
                    <m:r>
                      <a:rPr lang="id-ID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id-ID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id-ID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d-ID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d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id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id-ID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 ))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cap="none" dirty="0"/>
              </a:p>
              <a:p>
                <a:pPr marL="0" indent="0">
                  <a:buNone/>
                </a:pPr>
                <a:r>
                  <a:rPr lang="en-US" cap="none" dirty="0"/>
                  <a:t>Agar L minimum,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d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id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id-ID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id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=0 </m:t>
                    </m:r>
                  </m:oMath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30A55A2-7B1D-08AD-1362-700CAB5941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9339" y="1370290"/>
                <a:ext cx="10585184" cy="4808014"/>
              </a:xfrm>
              <a:blipFill>
                <a:blip r:embed="rId5"/>
                <a:stretch>
                  <a:fillRect l="-57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44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21B84D-F8B5-489C-BF6F-FD4145065ADA}"/>
              </a:ext>
            </a:extLst>
          </p:cNvPr>
          <p:cNvSpPr txBox="1"/>
          <p:nvPr/>
        </p:nvSpPr>
        <p:spPr>
          <a:xfrm>
            <a:off x="1052623" y="861237"/>
            <a:ext cx="5397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linear ( </a:t>
            </a:r>
            <a:r>
              <a:rPr lang="en-US" dirty="0" err="1"/>
              <a:t>persamaan</a:t>
            </a:r>
            <a:r>
              <a:rPr lang="en-US" dirty="0"/>
              <a:t> normal)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B60C56-6A8F-4D3F-8BE9-51A541C491A3}"/>
                  </a:ext>
                </a:extLst>
              </p:cNvPr>
              <p:cNvSpPr txBox="1"/>
              <p:nvPr/>
            </p:nvSpPr>
            <p:spPr>
              <a:xfrm>
                <a:off x="1557670" y="1589568"/>
                <a:ext cx="525836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B60C56-6A8F-4D3F-8BE9-51A541C49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670" y="1589568"/>
                <a:ext cx="5258363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B57A29-D98A-490A-89CC-06B65A5E732B}"/>
                  </a:ext>
                </a:extLst>
              </p:cNvPr>
              <p:cNvSpPr txBox="1"/>
              <p:nvPr/>
            </p:nvSpPr>
            <p:spPr>
              <a:xfrm>
                <a:off x="1295400" y="2794592"/>
                <a:ext cx="7005636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B57A29-D98A-490A-89CC-06B65A5E7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794592"/>
                <a:ext cx="7005636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4B577D8-839F-42D2-AF30-CBF31FC06D4D}"/>
              </a:ext>
            </a:extLst>
          </p:cNvPr>
          <p:cNvSpPr txBox="1"/>
          <p:nvPr/>
        </p:nvSpPr>
        <p:spPr>
          <a:xfrm>
            <a:off x="3145540" y="3550825"/>
            <a:ext cx="20826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…………………….</a:t>
            </a:r>
          </a:p>
          <a:p>
            <a:r>
              <a:rPr lang="en-US" dirty="0"/>
              <a:t>…………………….</a:t>
            </a:r>
          </a:p>
          <a:p>
            <a:r>
              <a:rPr lang="en-US" dirty="0"/>
              <a:t>…………………….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7A887C-2BC8-48DA-AA07-89148C50D389}"/>
                  </a:ext>
                </a:extLst>
              </p:cNvPr>
              <p:cNvSpPr txBox="1"/>
              <p:nvPr/>
            </p:nvSpPr>
            <p:spPr>
              <a:xfrm>
                <a:off x="1328389" y="4575995"/>
                <a:ext cx="693965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7A887C-2BC8-48DA-AA07-89148C50D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389" y="4575995"/>
                <a:ext cx="6939657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571431-53DE-4EF1-B80C-272BB521C2AE}"/>
                  </a:ext>
                </a:extLst>
              </p:cNvPr>
              <p:cNvSpPr txBox="1"/>
              <p:nvPr/>
            </p:nvSpPr>
            <p:spPr>
              <a:xfrm>
                <a:off x="1137003" y="5677510"/>
                <a:ext cx="6729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,….,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merupakan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solusi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dari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sistem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persamaan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linear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diatas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571431-53DE-4EF1-B80C-272BB521C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003" y="5677510"/>
                <a:ext cx="6729343" cy="276999"/>
              </a:xfrm>
              <a:prstGeom prst="rect">
                <a:avLst/>
              </a:prstGeom>
              <a:blipFill>
                <a:blip r:embed="rId5"/>
                <a:stretch>
                  <a:fillRect l="-363" t="-2174" r="-453" b="-3260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261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8509EE7-8FC7-4287-A1EA-C0D5290D0C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609355"/>
              </p:ext>
            </p:extLst>
          </p:nvPr>
        </p:nvGraphicFramePr>
        <p:xfrm>
          <a:off x="2190307" y="1574800"/>
          <a:ext cx="614561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321">
                  <a:extLst>
                    <a:ext uri="{9D8B030D-6E8A-4147-A177-3AD203B41FA5}">
                      <a16:colId xmlns:a16="http://schemas.microsoft.com/office/drawing/2014/main" val="766997707"/>
                    </a:ext>
                  </a:extLst>
                </a:gridCol>
                <a:gridCol w="1212112">
                  <a:extLst>
                    <a:ext uri="{9D8B030D-6E8A-4147-A177-3AD203B41FA5}">
                      <a16:colId xmlns:a16="http://schemas.microsoft.com/office/drawing/2014/main" val="1895431544"/>
                    </a:ext>
                  </a:extLst>
                </a:gridCol>
                <a:gridCol w="946297">
                  <a:extLst>
                    <a:ext uri="{9D8B030D-6E8A-4147-A177-3AD203B41FA5}">
                      <a16:colId xmlns:a16="http://schemas.microsoft.com/office/drawing/2014/main" val="343572288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121318229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1044803542"/>
                    </a:ext>
                  </a:extLst>
                </a:gridCol>
                <a:gridCol w="1318437">
                  <a:extLst>
                    <a:ext uri="{9D8B030D-6E8A-4147-A177-3AD203B41FA5}">
                      <a16:colId xmlns:a16="http://schemas.microsoft.com/office/drawing/2014/main" val="2457549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ID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en-ID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en-ID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en-ID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240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1.124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0.898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0.8219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0.9906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0.5514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48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0.9285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0.8872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0.9308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0.9944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0.4426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46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1.1214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0.7668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1.1221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0.5631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741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dirty="0"/>
                        <a:t>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1.1635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0.8706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0.9272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0.9832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0.5624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146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0.9415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0.8064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0.9026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1.1127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0.4505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806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1.0712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0.8404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1.0836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0.5290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25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0.9561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0.8206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0.4702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35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1.0186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0.8346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1.0591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0.5001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20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1.0994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0.4425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1940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FE66588-F2AA-4652-A74E-AE4FB4313B3C}"/>
              </a:ext>
            </a:extLst>
          </p:cNvPr>
          <p:cNvSpPr txBox="1"/>
          <p:nvPr/>
        </p:nvSpPr>
        <p:spPr>
          <a:xfrm>
            <a:off x="1127051" y="723015"/>
            <a:ext cx="905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Cocokkanlah</a:t>
            </a:r>
            <a:r>
              <a:rPr lang="en-US" dirty="0"/>
              <a:t> model </a:t>
            </a:r>
            <a:r>
              <a:rPr lang="en-US" dirty="0" err="1"/>
              <a:t>regresi</a:t>
            </a:r>
            <a:r>
              <a:rPr lang="en-US" dirty="0"/>
              <a:t> linear </a:t>
            </a:r>
            <a:r>
              <a:rPr lang="en-US" dirty="0" err="1"/>
              <a:t>berganda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4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peubah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pada data </a:t>
            </a:r>
            <a:r>
              <a:rPr lang="en-US" dirty="0" err="1"/>
              <a:t>dibawah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5369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4167FF-ABD6-4BC1-80A2-30C23ADF7EC6}"/>
              </a:ext>
            </a:extLst>
          </p:cNvPr>
          <p:cNvSpPr txBox="1"/>
          <p:nvPr/>
        </p:nvSpPr>
        <p:spPr>
          <a:xfrm>
            <a:off x="978195" y="914400"/>
            <a:ext cx="974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Jawab : 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97E20B-BBA7-470A-A6CF-D335694D3074}"/>
                  </a:ext>
                </a:extLst>
              </p:cNvPr>
              <p:cNvSpPr txBox="1"/>
              <p:nvPr/>
            </p:nvSpPr>
            <p:spPr>
              <a:xfrm>
                <a:off x="1034902" y="1568302"/>
                <a:ext cx="1687065" cy="778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=9.2287</m:t>
                          </m:r>
                        </m:e>
                      </m:nary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97E20B-BBA7-470A-A6CF-D335694D3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02" y="1568302"/>
                <a:ext cx="1687065" cy="7788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59138E-A478-400B-BB49-CB650F03ACB2}"/>
                  </a:ext>
                </a:extLst>
              </p:cNvPr>
              <p:cNvSpPr txBox="1"/>
              <p:nvPr/>
            </p:nvSpPr>
            <p:spPr>
              <a:xfrm>
                <a:off x="2984204" y="1568301"/>
                <a:ext cx="1687065" cy="778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=7.6532</m:t>
                          </m:r>
                        </m:e>
                      </m:nary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59138E-A478-400B-BB49-CB650F03A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204" y="1568301"/>
                <a:ext cx="1687065" cy="7788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C597CD-8C74-4E65-96E2-746A68D402C1}"/>
                  </a:ext>
                </a:extLst>
              </p:cNvPr>
              <p:cNvSpPr txBox="1"/>
              <p:nvPr/>
            </p:nvSpPr>
            <p:spPr>
              <a:xfrm>
                <a:off x="5036288" y="1568301"/>
                <a:ext cx="1687065" cy="778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=7.6303</m:t>
                          </m:r>
                        </m:e>
                      </m:nary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C597CD-8C74-4E65-96E2-746A68D40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288" y="1568301"/>
                <a:ext cx="1687065" cy="7788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80D344-0A72-47A1-A7F8-886B85A45385}"/>
                  </a:ext>
                </a:extLst>
              </p:cNvPr>
              <p:cNvSpPr txBox="1"/>
              <p:nvPr/>
            </p:nvSpPr>
            <p:spPr>
              <a:xfrm>
                <a:off x="7301023" y="1568301"/>
                <a:ext cx="1687065" cy="778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=9.4741</m:t>
                          </m:r>
                        </m:e>
                      </m:nary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80D344-0A72-47A1-A7F8-886B85A45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023" y="1568301"/>
                <a:ext cx="1687065" cy="7788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1FBC36-42A8-4109-BC09-3F3AD5C54557}"/>
                  </a:ext>
                </a:extLst>
              </p:cNvPr>
              <p:cNvSpPr txBox="1"/>
              <p:nvPr/>
            </p:nvSpPr>
            <p:spPr>
              <a:xfrm>
                <a:off x="856402" y="2557864"/>
                <a:ext cx="2192965" cy="871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=9.5394</m:t>
                          </m:r>
                        </m:e>
                      </m:nary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1FBC36-42A8-4109-BC09-3F3AD5C54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02" y="2557864"/>
                <a:ext cx="2192965" cy="8711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02A397-C9C4-4848-ADB7-F80228DDF453}"/>
                  </a:ext>
                </a:extLst>
              </p:cNvPr>
              <p:cNvSpPr txBox="1"/>
              <p:nvPr/>
            </p:nvSpPr>
            <p:spPr>
              <a:xfrm>
                <a:off x="3177844" y="2557864"/>
                <a:ext cx="2192965" cy="871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=6.5172</m:t>
                          </m:r>
                        </m:e>
                      </m:nary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02A397-C9C4-4848-ADB7-F80228DDF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844" y="2557864"/>
                <a:ext cx="2192965" cy="8711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5FEB1F-5B75-4B6E-8DC8-83CD8ADE4E38}"/>
                  </a:ext>
                </a:extLst>
              </p:cNvPr>
              <p:cNvSpPr txBox="1"/>
              <p:nvPr/>
            </p:nvSpPr>
            <p:spPr>
              <a:xfrm>
                <a:off x="5499286" y="2557864"/>
                <a:ext cx="2192965" cy="871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=6.5015</m:t>
                          </m:r>
                        </m:e>
                      </m:nary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5FEB1F-5B75-4B6E-8DC8-83CD8ADE4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286" y="2557864"/>
                <a:ext cx="2192965" cy="8711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E7B8E4-594B-4C2D-8A8C-A867F4499986}"/>
                  </a:ext>
                </a:extLst>
              </p:cNvPr>
              <p:cNvSpPr txBox="1"/>
              <p:nvPr/>
            </p:nvSpPr>
            <p:spPr>
              <a:xfrm>
                <a:off x="7692251" y="2557864"/>
                <a:ext cx="2192965" cy="871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=9.9974</m:t>
                          </m:r>
                        </m:e>
                      </m:nary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E7B8E4-594B-4C2D-8A8C-A867F4499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251" y="2557864"/>
                <a:ext cx="2192965" cy="8711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25599C-19F4-4E5A-AC6D-4F8120FFF663}"/>
                  </a:ext>
                </a:extLst>
              </p:cNvPr>
              <p:cNvSpPr txBox="1"/>
              <p:nvPr/>
            </p:nvSpPr>
            <p:spPr>
              <a:xfrm>
                <a:off x="856402" y="3639759"/>
                <a:ext cx="1622383" cy="871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=7.851</m:t>
                          </m:r>
                        </m:e>
                      </m:nary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25599C-19F4-4E5A-AC6D-4F8120FFF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02" y="3639759"/>
                <a:ext cx="1622383" cy="871136"/>
              </a:xfrm>
              <a:prstGeom prst="rect">
                <a:avLst/>
              </a:prstGeom>
              <a:blipFill>
                <a:blip r:embed="rId10"/>
                <a:stretch>
                  <a:fillRect r="-1348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AFC062-EDEF-4E71-9991-0CF87851BF11}"/>
                  </a:ext>
                </a:extLst>
              </p:cNvPr>
              <p:cNvSpPr txBox="1"/>
              <p:nvPr/>
            </p:nvSpPr>
            <p:spPr>
              <a:xfrm>
                <a:off x="2921845" y="3622034"/>
                <a:ext cx="1622383" cy="871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=7.8257</m:t>
                          </m:r>
                        </m:e>
                      </m:nary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AFC062-EDEF-4E71-9991-0CF87851B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845" y="3622034"/>
                <a:ext cx="1622383" cy="871136"/>
              </a:xfrm>
              <a:prstGeom prst="rect">
                <a:avLst/>
              </a:prstGeom>
              <a:blipFill>
                <a:blip r:embed="rId11"/>
                <a:stretch>
                  <a:fillRect r="-2218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FA03CFA-4D5C-4BDA-B800-666F46B1CCD7}"/>
                  </a:ext>
                </a:extLst>
              </p:cNvPr>
              <p:cNvSpPr txBox="1"/>
              <p:nvPr/>
            </p:nvSpPr>
            <p:spPr>
              <a:xfrm>
                <a:off x="5113856" y="3639759"/>
                <a:ext cx="1967428" cy="871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=9.7037</m:t>
                          </m:r>
                        </m:e>
                      </m:nary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FA03CFA-4D5C-4BDA-B800-666F46B1C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856" y="3639759"/>
                <a:ext cx="1967428" cy="871136"/>
              </a:xfrm>
              <a:prstGeom prst="rect">
                <a:avLst/>
              </a:prstGeom>
              <a:blipFill>
                <a:blip r:embed="rId12"/>
                <a:stretch>
                  <a:fillRect r="-31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191A61A-CF50-47CA-B8B4-915389BC92AA}"/>
                  </a:ext>
                </a:extLst>
              </p:cNvPr>
              <p:cNvSpPr txBox="1"/>
              <p:nvPr/>
            </p:nvSpPr>
            <p:spPr>
              <a:xfrm>
                <a:off x="7499093" y="3639759"/>
                <a:ext cx="1967428" cy="871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=6.4943</m:t>
                          </m:r>
                        </m:e>
                      </m:nary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191A61A-CF50-47CA-B8B4-915389BC9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093" y="3639759"/>
                <a:ext cx="1967428" cy="871136"/>
              </a:xfrm>
              <a:prstGeom prst="rect">
                <a:avLst/>
              </a:prstGeom>
              <a:blipFill>
                <a:blip r:embed="rId13"/>
                <a:stretch>
                  <a:fillRect r="-31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76F2DC-B2B8-4BCA-A524-01C6D8607DA6}"/>
                  </a:ext>
                </a:extLst>
              </p:cNvPr>
              <p:cNvSpPr txBox="1"/>
              <p:nvPr/>
            </p:nvSpPr>
            <p:spPr>
              <a:xfrm>
                <a:off x="894720" y="4733085"/>
                <a:ext cx="1967428" cy="871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=8.0421</m:t>
                          </m:r>
                        </m:e>
                      </m:nary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76F2DC-B2B8-4BCA-A524-01C6D8607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20" y="4733085"/>
                <a:ext cx="1967428" cy="8711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17EC1EF-23A0-4F92-91B4-1341138C3866}"/>
                  </a:ext>
                </a:extLst>
              </p:cNvPr>
              <p:cNvSpPr txBox="1"/>
              <p:nvPr/>
            </p:nvSpPr>
            <p:spPr>
              <a:xfrm>
                <a:off x="3049367" y="4733085"/>
                <a:ext cx="1967428" cy="871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=8.0182</m:t>
                          </m:r>
                        </m:e>
                      </m:nary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17EC1EF-23A0-4F92-91B4-1341138C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367" y="4733085"/>
                <a:ext cx="1967428" cy="871136"/>
              </a:xfrm>
              <a:prstGeom prst="rect">
                <a:avLst/>
              </a:prstGeom>
              <a:blipFill>
                <a:blip r:embed="rId15"/>
                <a:stretch>
                  <a:fillRect r="-31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35C9E48-7062-4FB8-BA50-BBC0266539CE}"/>
                  </a:ext>
                </a:extLst>
              </p:cNvPr>
              <p:cNvSpPr txBox="1"/>
              <p:nvPr/>
            </p:nvSpPr>
            <p:spPr>
              <a:xfrm>
                <a:off x="5531665" y="4733085"/>
                <a:ext cx="1967428" cy="871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=4.5118</m:t>
                          </m:r>
                        </m:e>
                      </m:nary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35C9E48-7062-4FB8-BA50-BBC026653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665" y="4733085"/>
                <a:ext cx="1967428" cy="8711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D00D083-7617-4F9D-B34B-08785CCDDDB2}"/>
                  </a:ext>
                </a:extLst>
              </p:cNvPr>
              <p:cNvSpPr txBox="1"/>
              <p:nvPr/>
            </p:nvSpPr>
            <p:spPr>
              <a:xfrm>
                <a:off x="7660369" y="4775680"/>
                <a:ext cx="1967428" cy="871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=4.6663</m:t>
                          </m:r>
                        </m:e>
                      </m:nary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D00D083-7617-4F9D-B34B-08785CCDD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69" y="4775680"/>
                <a:ext cx="1967428" cy="87113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EFB36D-EBBE-4889-9DD2-7AE95D64B051}"/>
                  </a:ext>
                </a:extLst>
              </p:cNvPr>
              <p:cNvSpPr txBox="1"/>
              <p:nvPr/>
            </p:nvSpPr>
            <p:spPr>
              <a:xfrm>
                <a:off x="856402" y="5836079"/>
                <a:ext cx="1967428" cy="871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=3.8375</m:t>
                          </m:r>
                        </m:e>
                      </m:nary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EFB36D-EBBE-4889-9DD2-7AE95D64B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02" y="5836079"/>
                <a:ext cx="1967428" cy="87113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DE926A-554E-4BFA-819D-4EF8D3EAAAB0}"/>
                  </a:ext>
                </a:extLst>
              </p:cNvPr>
              <p:cNvSpPr txBox="1"/>
              <p:nvPr/>
            </p:nvSpPr>
            <p:spPr>
              <a:xfrm>
                <a:off x="3146428" y="5786508"/>
                <a:ext cx="1967428" cy="871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=3.8226</m:t>
                          </m:r>
                        </m:e>
                      </m:nary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DE926A-554E-4BFA-819D-4EF8D3EAA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428" y="5786508"/>
                <a:ext cx="1967428" cy="87113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2E86208-9133-44A6-B218-2B365E358E89}"/>
                  </a:ext>
                </a:extLst>
              </p:cNvPr>
              <p:cNvSpPr txBox="1"/>
              <p:nvPr/>
            </p:nvSpPr>
            <p:spPr>
              <a:xfrm>
                <a:off x="5436454" y="5826411"/>
                <a:ext cx="1967428" cy="871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=4.7456</m:t>
                          </m:r>
                        </m:e>
                      </m:nary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2E86208-9133-44A6-B218-2B365E358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454" y="5826411"/>
                <a:ext cx="1967428" cy="87113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08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FAD28E-C77D-406A-81F0-4F0ED8810232}"/>
              </a:ext>
            </a:extLst>
          </p:cNvPr>
          <p:cNvSpPr txBox="1"/>
          <p:nvPr/>
        </p:nvSpPr>
        <p:spPr>
          <a:xfrm>
            <a:off x="754911" y="648587"/>
            <a:ext cx="1948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Persamaan</a:t>
            </a:r>
            <a:r>
              <a:rPr lang="en-US" dirty="0"/>
              <a:t> normal 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471EE1-FEA0-443D-92CA-FD3B51823C19}"/>
                  </a:ext>
                </a:extLst>
              </p:cNvPr>
              <p:cNvSpPr txBox="1"/>
              <p:nvPr/>
            </p:nvSpPr>
            <p:spPr>
              <a:xfrm>
                <a:off x="1557670" y="1589568"/>
                <a:ext cx="63024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9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+9.2287 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+7.6532 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+7.6303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+9.4741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=4.5118</m:t>
                    </m:r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471EE1-FEA0-443D-92CA-FD3B51823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670" y="1589568"/>
                <a:ext cx="6302495" cy="276999"/>
              </a:xfrm>
              <a:prstGeom prst="rect">
                <a:avLst/>
              </a:prstGeom>
              <a:blipFill>
                <a:blip r:embed="rId2"/>
                <a:stretch>
                  <a:fillRect l="-2323" t="-28889" b="-5111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4BF0D3-6BFD-4E69-A8C1-F23A9F669E3A}"/>
                  </a:ext>
                </a:extLst>
              </p:cNvPr>
              <p:cNvSpPr txBox="1"/>
              <p:nvPr/>
            </p:nvSpPr>
            <p:spPr>
              <a:xfrm>
                <a:off x="1408813" y="2161217"/>
                <a:ext cx="7070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9.2287 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9.5394 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+7. 851 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+7.8257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+9.7037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=4.6663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4BF0D3-6BFD-4E69-A8C1-F23A9F669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813" y="2161217"/>
                <a:ext cx="7070333" cy="276999"/>
              </a:xfrm>
              <a:prstGeom prst="rect">
                <a:avLst/>
              </a:prstGeom>
              <a:blipFill>
                <a:blip r:embed="rId3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04B465-4345-45E4-B359-AABB6E8ED011}"/>
                  </a:ext>
                </a:extLst>
              </p:cNvPr>
              <p:cNvSpPr txBox="1"/>
              <p:nvPr/>
            </p:nvSpPr>
            <p:spPr>
              <a:xfrm>
                <a:off x="1492168" y="2732866"/>
                <a:ext cx="6903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7.6532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7.851 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+6.5172 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+6.4943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+8.0421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=3.8375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04B465-4345-45E4-B359-AABB6E8ED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168" y="2732866"/>
                <a:ext cx="6903621" cy="276999"/>
              </a:xfrm>
              <a:prstGeom prst="rect">
                <a:avLst/>
              </a:prstGeom>
              <a:blipFill>
                <a:blip r:embed="rId4"/>
                <a:stretch>
                  <a:fillRect l="-265" r="-442" b="-1521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117729-901D-428C-978C-11640505651F}"/>
                  </a:ext>
                </a:extLst>
              </p:cNvPr>
              <p:cNvSpPr txBox="1"/>
              <p:nvPr/>
            </p:nvSpPr>
            <p:spPr>
              <a:xfrm>
                <a:off x="1447285" y="3390936"/>
                <a:ext cx="7031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7.6303 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7.8257 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+6.4943 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+6.5015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+8.0182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=3.8226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117729-901D-428C-978C-116405056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285" y="3390936"/>
                <a:ext cx="7031861" cy="276999"/>
              </a:xfrm>
              <a:prstGeom prst="rect">
                <a:avLst/>
              </a:prstGeom>
              <a:blipFill>
                <a:blip r:embed="rId5"/>
                <a:stretch>
                  <a:fillRect l="-173" r="-347" b="-1521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48FD3B-EF01-4572-94A2-0846F19BE73E}"/>
                  </a:ext>
                </a:extLst>
              </p:cNvPr>
              <p:cNvSpPr txBox="1"/>
              <p:nvPr/>
            </p:nvSpPr>
            <p:spPr>
              <a:xfrm>
                <a:off x="1383164" y="3924322"/>
                <a:ext cx="71601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9.4741 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9.7037 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+8.0421 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+8.0182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+9.9974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=4.7456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48FD3B-EF01-4572-94A2-0846F19BE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164" y="3924322"/>
                <a:ext cx="7160102" cy="276999"/>
              </a:xfrm>
              <a:prstGeom prst="rect">
                <a:avLst/>
              </a:prstGeom>
              <a:blipFill>
                <a:blip r:embed="rId6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556F7A4-AAD6-49DB-8DF2-1041564BC9C8}"/>
              </a:ext>
            </a:extLst>
          </p:cNvPr>
          <p:cNvSpPr txBox="1"/>
          <p:nvPr/>
        </p:nvSpPr>
        <p:spPr>
          <a:xfrm>
            <a:off x="999460" y="5092995"/>
            <a:ext cx="193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Penyelesaian</a:t>
            </a:r>
            <a:r>
              <a:rPr lang="en-US" dirty="0"/>
              <a:t> SPL : 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563A4F-D697-4F6C-B95F-DF7C82F2DDB0}"/>
                  </a:ext>
                </a:extLst>
              </p:cNvPr>
              <p:cNvSpPr txBox="1"/>
              <p:nvPr/>
            </p:nvSpPr>
            <p:spPr>
              <a:xfrm>
                <a:off x="1456251" y="5773479"/>
                <a:ext cx="68478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=−0.3004, 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=0.5387,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=0.177,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=−0.0704,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=0.1506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563A4F-D697-4F6C-B95F-DF7C82F2D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251" y="5773479"/>
                <a:ext cx="684783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889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DA4DFC-FF0D-4263-BC83-46C6AD1B209F}"/>
              </a:ext>
            </a:extLst>
          </p:cNvPr>
          <p:cNvSpPr txBox="1"/>
          <p:nvPr/>
        </p:nvSpPr>
        <p:spPr>
          <a:xfrm>
            <a:off x="1297172" y="1010094"/>
            <a:ext cx="3916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Jadi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persamaan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regresi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endParaRPr lang="en-ID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3DCD3B-6199-4727-B99B-2FCC76F2DA71}"/>
                  </a:ext>
                </a:extLst>
              </p:cNvPr>
              <p:cNvSpPr txBox="1"/>
              <p:nvPr/>
            </p:nvSpPr>
            <p:spPr>
              <a:xfrm>
                <a:off x="1573619" y="1679944"/>
                <a:ext cx="6477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=−0.3004+0.5387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+0.177 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−0.0704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+0.1506 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3DCD3B-6199-4727-B99B-2FCC76F2D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619" y="1679944"/>
                <a:ext cx="6477094" cy="369332"/>
              </a:xfrm>
              <a:prstGeom prst="rect">
                <a:avLst/>
              </a:prstGeom>
              <a:blipFill>
                <a:blip r:embed="rId2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55217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18C37A7-4AB7-40E8-AFED-CECDD3C7E0E1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B5FC6BB-A55E-4545-8619-7F7F30CFA1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E03586-8184-4C49-8FA3-B20AB4AE10E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1683</TotalTime>
  <Words>1664</Words>
  <Application>Microsoft Office PowerPoint</Application>
  <PresentationFormat>Widescreen</PresentationFormat>
  <Paragraphs>353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Tw Cen MT</vt:lpstr>
      <vt:lpstr>Droplet</vt:lpstr>
      <vt:lpstr>Regresi Linier berganda </vt:lpstr>
      <vt:lpstr>Regresi Linier Berganda</vt:lpstr>
      <vt:lpstr>Data yang digunakan</vt:lpstr>
      <vt:lpstr>Metode kuadrat terkecil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Contoh Data </vt:lpstr>
      <vt:lpstr>Korelasi antara peubah bebas</vt:lpstr>
      <vt:lpstr>C. Regresi bertahap (lanjutan)</vt:lpstr>
      <vt:lpstr>C. Regresi bertahap (lanjutan) </vt:lpstr>
      <vt:lpstr>C. Regresi bertahap (lanjutan) </vt:lpstr>
      <vt:lpstr>Referensi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Laboratory Design</dc:title>
  <dc:creator/>
  <cp:lastModifiedBy>Jondri</cp:lastModifiedBy>
  <cp:revision>322</cp:revision>
  <dcterms:created xsi:type="dcterms:W3CDTF">2023-05-09T01:50:36Z</dcterms:created>
  <dcterms:modified xsi:type="dcterms:W3CDTF">2024-05-20T02:24:29Z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