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88825"/>
  <p:notesSz cx="6858000" cy="9144000"/>
  <p:embeddedFontLst>
    <p:embeddedFont>
      <p:font typeface="Century Gothic"/>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18" roundtripDataSignature="AMtx7mgJWnMsCi4kwi313eFwlnhKeOR+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1008" orient="horz"/>
        <p:guide pos="1152" orient="horz"/>
        <p:guide pos="3888" orient="horz"/>
        <p:guide pos="3072" orient="horz"/>
        <p:guide pos="432" orient="horz"/>
        <p:guide pos="3648" orient="horz"/>
        <p:guide pos="3839"/>
        <p:guide pos="767"/>
        <p:guide pos="6911"/>
        <p:guide pos="5711"/>
        <p:guide pos="7247"/>
        <p:guide pos="3695"/>
        <p:guide pos="431"/>
        <p:guide pos="2879"/>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enturyGothic-bold.fntdata"/><Relationship Id="rId14" Type="http://schemas.openxmlformats.org/officeDocument/2006/relationships/font" Target="fonts/CenturyGothic-regular.fntdata"/><Relationship Id="rId17" Type="http://schemas.openxmlformats.org/officeDocument/2006/relationships/font" Target="fonts/CenturyGothic-boldItalic.fntdata"/><Relationship Id="rId16" Type="http://schemas.openxmlformats.org/officeDocument/2006/relationships/font" Target="fonts/CenturyGothic-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indent="-228600" lvl="1" marL="9144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2pPr>
            <a:lvl3pPr indent="-228600" lvl="2" marL="13716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3pPr>
            <a:lvl4pPr indent="-228600" lvl="3" marL="18288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4pPr>
            <a:lvl5pPr indent="-228600" lvl="4" marL="22860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5pPr>
            <a:lvl6pPr indent="-228600" lvl="5" marL="27432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6pPr>
            <a:lvl7pPr indent="-228600" lvl="6" marL="32004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7pPr>
            <a:lvl8pPr indent="-228600" lvl="7" marL="36576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8pPr>
            <a:lvl9pPr indent="-228600" lvl="8" marL="41148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entury Gothic"/>
                <a:ea typeface="Century Gothic"/>
                <a:cs typeface="Century Gothic"/>
                <a:sym typeface="Century Gothic"/>
              </a:rPr>
              <a:t>‹#›</a:t>
            </a:fld>
            <a:endParaRPr b="0" i="0" sz="1200" u="none" cap="none" strike="noStrike">
              <a:solidFill>
                <a:schemeClr val="dk1"/>
              </a:solidFill>
              <a:latin typeface="Century Gothic"/>
              <a:ea typeface="Century Gothic"/>
              <a:cs typeface="Century Gothic"/>
              <a:sym typeface="Century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entury Gothic"/>
              <a:buNone/>
            </a:pPr>
            <a:r>
              <a:rPr lang="en-IN"/>
              <a:t>Insert a map of your country.</a:t>
            </a:r>
            <a:endParaRPr/>
          </a:p>
          <a:p>
            <a:pPr indent="0" lvl="0" marL="0" rtl="0" algn="l">
              <a:spcBef>
                <a:spcPts val="0"/>
              </a:spcBef>
              <a:spcAft>
                <a:spcPts val="0"/>
              </a:spcAft>
              <a:buNone/>
            </a:pPr>
            <a:r>
              <a:t/>
            </a:r>
            <a:endParaRPr/>
          </a:p>
        </p:txBody>
      </p:sp>
      <p:sp>
        <p:nvSpPr>
          <p:cNvPr id="97" name="Google Shape;97;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entury Gothic"/>
              <a:buNone/>
            </a:pPr>
            <a:r>
              <a:rPr lang="en-IN"/>
              <a:t>Insert a picture of one of the geographic features of your country.</a:t>
            </a:r>
            <a:endParaRPr/>
          </a:p>
          <a:p>
            <a:pPr indent="0" lvl="0" marL="0" rtl="0" algn="l">
              <a:spcBef>
                <a:spcPts val="0"/>
              </a:spcBef>
              <a:spcAft>
                <a:spcPts val="0"/>
              </a:spcAft>
              <a:buNone/>
            </a:pPr>
            <a:r>
              <a:t/>
            </a:r>
            <a:endParaRPr/>
          </a:p>
        </p:txBody>
      </p:sp>
      <p:sp>
        <p:nvSpPr>
          <p:cNvPr id="104" name="Google Shape;10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entury Gothic"/>
              <a:buNone/>
            </a:pPr>
            <a:r>
              <a:rPr lang="en-IN" sz="1200"/>
              <a:t>Insert a picture illustrating a season in your country.</a:t>
            </a:r>
            <a:endParaRPr/>
          </a:p>
          <a:p>
            <a:pPr indent="0" lvl="0" marL="0" rtl="0" algn="l">
              <a:spcBef>
                <a:spcPts val="0"/>
              </a:spcBef>
              <a:spcAft>
                <a:spcPts val="0"/>
              </a:spcAft>
              <a:buNone/>
            </a:pPr>
            <a:r>
              <a:t/>
            </a:r>
            <a:endParaRPr/>
          </a:p>
        </p:txBody>
      </p:sp>
      <p:sp>
        <p:nvSpPr>
          <p:cNvPr id="111" name="Google Shape;111;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entury Gothic"/>
              <a:buNone/>
            </a:pPr>
            <a:r>
              <a:rPr lang="en-IN" sz="1200"/>
              <a:t>Insert a picture of an animal and or plant found in your country.</a:t>
            </a:r>
            <a:endParaRPr/>
          </a:p>
          <a:p>
            <a:pPr indent="0" lvl="0" marL="0" rtl="0" algn="l">
              <a:spcBef>
                <a:spcPts val="0"/>
              </a:spcBef>
              <a:spcAft>
                <a:spcPts val="0"/>
              </a:spcAft>
              <a:buNone/>
            </a:pPr>
            <a:r>
              <a:t/>
            </a:r>
            <a:endParaRPr/>
          </a:p>
        </p:txBody>
      </p:sp>
      <p:sp>
        <p:nvSpPr>
          <p:cNvPr id="118" name="Google Shape;118;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9d2c5fd82_0_25: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g89d2c5fd82_0_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entury Gothic"/>
              <a:buNone/>
            </a:pPr>
            <a:r>
              <a:rPr lang="en-IN" sz="1200"/>
              <a:t>Insert a picture of an animal and or plant found in your country.</a:t>
            </a:r>
            <a:endParaRPr/>
          </a:p>
          <a:p>
            <a:pPr indent="0" lvl="0" marL="0" rtl="0" algn="l">
              <a:spcBef>
                <a:spcPts val="0"/>
              </a:spcBef>
              <a:spcAft>
                <a:spcPts val="0"/>
              </a:spcAft>
              <a:buNone/>
            </a:pPr>
            <a:r>
              <a:t/>
            </a:r>
            <a:endParaRPr/>
          </a:p>
        </p:txBody>
      </p:sp>
      <p:sp>
        <p:nvSpPr>
          <p:cNvPr id="126" name="Google Shape;126;g89d2c5fd82_0_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9d2c5fd82_0_36: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g89d2c5fd82_0_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entury Gothic"/>
              <a:buNone/>
            </a:pPr>
            <a:r>
              <a:rPr lang="en-IN" sz="1200"/>
              <a:t>Insert a picture of an animal and or plant found in your country.</a:t>
            </a:r>
            <a:endParaRPr/>
          </a:p>
          <a:p>
            <a:pPr indent="0" lvl="0" marL="0" rtl="0" algn="l">
              <a:spcBef>
                <a:spcPts val="0"/>
              </a:spcBef>
              <a:spcAft>
                <a:spcPts val="0"/>
              </a:spcAft>
              <a:buNone/>
            </a:pPr>
            <a:r>
              <a:t/>
            </a:r>
            <a:endParaRPr/>
          </a:p>
        </p:txBody>
      </p:sp>
      <p:sp>
        <p:nvSpPr>
          <p:cNvPr id="135" name="Google Shape;135;g89d2c5fd82_0_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42" name="Google Shape;142;p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3" name="Google Shape;14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Add key points in the history of your country to the timeline.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6" name="Shape 16"/>
        <p:cNvGrpSpPr/>
        <p:nvPr/>
      </p:nvGrpSpPr>
      <p:grpSpPr>
        <a:xfrm>
          <a:off x="0" y="0"/>
          <a:ext cx="0" cy="0"/>
          <a:chOff x="0" y="0"/>
          <a:chExt cx="0" cy="0"/>
        </a:xfrm>
      </p:grpSpPr>
      <p:sp>
        <p:nvSpPr>
          <p:cNvPr id="17" name="Google Shape;17;p8"/>
          <p:cNvSpPr/>
          <p:nvPr/>
        </p:nvSpPr>
        <p:spPr>
          <a:xfrm>
            <a:off x="-4763" y="285750"/>
            <a:ext cx="12190413" cy="6381750"/>
          </a:xfrm>
          <a:custGeom>
            <a:rect b="b" l="l" r="r" t="t"/>
            <a:pathLst>
              <a:path extrusionOk="0" h="2010" w="3839">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a:gsLst>
              <a:gs pos="0">
                <a:srgbClr val="F2F2F2"/>
              </a:gs>
              <a:gs pos="100000">
                <a:srgbClr val="D8D8D8"/>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8" name="Google Shape;18;p8"/>
          <p:cNvSpPr txBox="1"/>
          <p:nvPr>
            <p:ph type="ctrTitle"/>
          </p:nvPr>
        </p:nvSpPr>
        <p:spPr>
          <a:xfrm>
            <a:off x="1217613" y="1828799"/>
            <a:ext cx="9753600" cy="304800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E4E79"/>
              </a:buClr>
              <a:buSzPts val="4400"/>
              <a:buFont typeface="Century Gothic"/>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8"/>
          <p:cNvSpPr txBox="1"/>
          <p:nvPr>
            <p:ph idx="1" type="subTitle"/>
          </p:nvPr>
        </p:nvSpPr>
        <p:spPr>
          <a:xfrm>
            <a:off x="1217614" y="5029200"/>
            <a:ext cx="78486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SzPts val="1600"/>
              <a:buNone/>
              <a:defRPr sz="2000">
                <a:solidFill>
                  <a:schemeClr val="dk1"/>
                </a:solidFill>
              </a:defRPr>
            </a:lvl1pPr>
            <a:lvl2pPr lvl="1" algn="ctr">
              <a:lnSpc>
                <a:spcPct val="90000"/>
              </a:lnSpc>
              <a:spcBef>
                <a:spcPts val="600"/>
              </a:spcBef>
              <a:spcAft>
                <a:spcPts val="0"/>
              </a:spcAft>
              <a:buSzPts val="1600"/>
              <a:buNone/>
              <a:defRPr>
                <a:solidFill>
                  <a:srgbClr val="888888"/>
                </a:solidFill>
              </a:defRPr>
            </a:lvl2pPr>
            <a:lvl3pPr lvl="2" algn="ctr">
              <a:lnSpc>
                <a:spcPct val="90000"/>
              </a:lnSpc>
              <a:spcBef>
                <a:spcPts val="600"/>
              </a:spcBef>
              <a:spcAft>
                <a:spcPts val="0"/>
              </a:spcAft>
              <a:buSzPts val="1440"/>
              <a:buNone/>
              <a:defRPr>
                <a:solidFill>
                  <a:srgbClr val="888888"/>
                </a:solidFill>
              </a:defRPr>
            </a:lvl3pPr>
            <a:lvl4pPr lvl="3" algn="ctr">
              <a:lnSpc>
                <a:spcPct val="90000"/>
              </a:lnSpc>
              <a:spcBef>
                <a:spcPts val="600"/>
              </a:spcBef>
              <a:spcAft>
                <a:spcPts val="0"/>
              </a:spcAft>
              <a:buSzPts val="1280"/>
              <a:buNone/>
              <a:defRPr>
                <a:solidFill>
                  <a:srgbClr val="888888"/>
                </a:solidFill>
              </a:defRPr>
            </a:lvl4pPr>
            <a:lvl5pPr lvl="4" algn="ctr">
              <a:lnSpc>
                <a:spcPct val="90000"/>
              </a:lnSpc>
              <a:spcBef>
                <a:spcPts val="600"/>
              </a:spcBef>
              <a:spcAft>
                <a:spcPts val="0"/>
              </a:spcAft>
              <a:buSzPts val="1280"/>
              <a:buNone/>
              <a:defRPr>
                <a:solidFill>
                  <a:srgbClr val="888888"/>
                </a:solidFill>
              </a:defRPr>
            </a:lvl5pPr>
            <a:lvl6pPr lvl="5" algn="ctr">
              <a:spcBef>
                <a:spcPts val="600"/>
              </a:spcBef>
              <a:spcAft>
                <a:spcPts val="0"/>
              </a:spcAft>
              <a:buSzPts val="1280"/>
              <a:buNone/>
              <a:defRPr>
                <a:solidFill>
                  <a:srgbClr val="888888"/>
                </a:solidFill>
              </a:defRPr>
            </a:lvl6pPr>
            <a:lvl7pPr lvl="6" algn="ctr">
              <a:spcBef>
                <a:spcPts val="600"/>
              </a:spcBef>
              <a:spcAft>
                <a:spcPts val="0"/>
              </a:spcAft>
              <a:buSzPts val="1280"/>
              <a:buNone/>
              <a:defRPr>
                <a:solidFill>
                  <a:srgbClr val="888888"/>
                </a:solidFill>
              </a:defRPr>
            </a:lvl7pPr>
            <a:lvl8pPr lvl="7" algn="ctr">
              <a:spcBef>
                <a:spcPts val="600"/>
              </a:spcBef>
              <a:spcAft>
                <a:spcPts val="0"/>
              </a:spcAft>
              <a:buSzPts val="1280"/>
              <a:buNone/>
              <a:defRPr>
                <a:solidFill>
                  <a:srgbClr val="888888"/>
                </a:solidFill>
              </a:defRPr>
            </a:lvl8pPr>
            <a:lvl9pPr lvl="8" algn="ctr">
              <a:spcBef>
                <a:spcPts val="600"/>
              </a:spcBef>
              <a:spcAft>
                <a:spcPts val="0"/>
              </a:spcAft>
              <a:buSzPts val="1280"/>
              <a:buNone/>
              <a:defRPr>
                <a:solidFill>
                  <a:srgbClr val="888888"/>
                </a:solidFill>
              </a:defRPr>
            </a:lvl9pPr>
          </a:lstStyle>
          <a:p/>
        </p:txBody>
      </p:sp>
      <p:sp>
        <p:nvSpPr>
          <p:cNvPr id="20" name="Google Shape;20;p8"/>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8"/>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8"/>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6" name="Shape 76"/>
        <p:cNvGrpSpPr/>
        <p:nvPr/>
      </p:nvGrpSpPr>
      <p:grpSpPr>
        <a:xfrm>
          <a:off x="0" y="0"/>
          <a:ext cx="0" cy="0"/>
          <a:chOff x="0" y="0"/>
          <a:chExt cx="0" cy="0"/>
        </a:xfrm>
      </p:grpSpPr>
      <p:sp>
        <p:nvSpPr>
          <p:cNvPr id="77" name="Google Shape;77;p17"/>
          <p:cNvSpPr txBox="1"/>
          <p:nvPr>
            <p:ph type="title"/>
          </p:nvPr>
        </p:nvSpPr>
        <p:spPr>
          <a:xfrm>
            <a:off x="1217614" y="274638"/>
            <a:ext cx="975360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E4E7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7"/>
          <p:cNvSpPr txBox="1"/>
          <p:nvPr>
            <p:ph idx="1" type="body"/>
          </p:nvPr>
        </p:nvSpPr>
        <p:spPr>
          <a:xfrm rot="5400000">
            <a:off x="3922714" y="-876300"/>
            <a:ext cx="4343400" cy="97536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SzPts val="1440"/>
              <a:buChar char="•"/>
              <a:defRPr/>
            </a:lvl1pPr>
            <a:lvl2pPr indent="-320040" lvl="1" marL="914400" algn="l">
              <a:lnSpc>
                <a:spcPct val="90000"/>
              </a:lnSpc>
              <a:spcBef>
                <a:spcPts val="600"/>
              </a:spcBef>
              <a:spcAft>
                <a:spcPts val="0"/>
              </a:spcAft>
              <a:buSzPts val="1440"/>
              <a:buChar char="•"/>
              <a:defRPr/>
            </a:lvl2pPr>
            <a:lvl3pPr indent="-320039" lvl="2" marL="1371600" algn="l">
              <a:lnSpc>
                <a:spcPct val="90000"/>
              </a:lnSpc>
              <a:spcBef>
                <a:spcPts val="600"/>
              </a:spcBef>
              <a:spcAft>
                <a:spcPts val="0"/>
              </a:spcAft>
              <a:buSzPts val="1440"/>
              <a:buChar char="•"/>
              <a:defRPr/>
            </a:lvl3pPr>
            <a:lvl4pPr indent="-320039" lvl="3" marL="1828800" algn="l">
              <a:lnSpc>
                <a:spcPct val="90000"/>
              </a:lnSpc>
              <a:spcBef>
                <a:spcPts val="600"/>
              </a:spcBef>
              <a:spcAft>
                <a:spcPts val="0"/>
              </a:spcAft>
              <a:buSzPts val="1440"/>
              <a:buChar char="•"/>
              <a:defRPr/>
            </a:lvl4pPr>
            <a:lvl5pPr indent="-309879" lvl="4" marL="2286000" algn="l">
              <a:lnSpc>
                <a:spcPct val="90000"/>
              </a:lnSpc>
              <a:spcBef>
                <a:spcPts val="600"/>
              </a:spcBef>
              <a:spcAft>
                <a:spcPts val="0"/>
              </a:spcAft>
              <a:buSzPts val="1280"/>
              <a:buChar char="•"/>
              <a:defRPr/>
            </a:lvl5pPr>
            <a:lvl6pPr indent="-309879" lvl="5" marL="2743200" algn="l">
              <a:spcBef>
                <a:spcPts val="600"/>
              </a:spcBef>
              <a:spcAft>
                <a:spcPts val="0"/>
              </a:spcAft>
              <a:buSzPts val="1280"/>
              <a:buChar char="•"/>
              <a:defRPr/>
            </a:lvl6pPr>
            <a:lvl7pPr indent="-309879" lvl="6" marL="3200400" algn="l">
              <a:spcBef>
                <a:spcPts val="600"/>
              </a:spcBef>
              <a:spcAft>
                <a:spcPts val="0"/>
              </a:spcAft>
              <a:buSzPts val="1280"/>
              <a:buChar char="•"/>
              <a:defRPr/>
            </a:lvl7pPr>
            <a:lvl8pPr indent="-309879" lvl="7" marL="3657600" algn="l">
              <a:spcBef>
                <a:spcPts val="600"/>
              </a:spcBef>
              <a:spcAft>
                <a:spcPts val="0"/>
              </a:spcAft>
              <a:buSzPts val="1280"/>
              <a:buChar char="•"/>
              <a:defRPr/>
            </a:lvl8pPr>
            <a:lvl9pPr indent="-228600" lvl="8" marL="4114800" algn="l">
              <a:spcBef>
                <a:spcPts val="600"/>
              </a:spcBef>
              <a:spcAft>
                <a:spcPts val="0"/>
              </a:spcAft>
              <a:buSzPts val="1440"/>
              <a:buNone/>
              <a:defRPr/>
            </a:lvl9pPr>
          </a:lstStyle>
          <a:p/>
        </p:txBody>
      </p:sp>
      <p:sp>
        <p:nvSpPr>
          <p:cNvPr id="79" name="Google Shape;79;p17"/>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7"/>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8"/>
          <p:cNvSpPr txBox="1"/>
          <p:nvPr>
            <p:ph type="title"/>
          </p:nvPr>
        </p:nvSpPr>
        <p:spPr>
          <a:xfrm rot="5400000">
            <a:off x="7160856" y="2361842"/>
            <a:ext cx="5486400" cy="213431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E4E7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8"/>
          <p:cNvSpPr txBox="1"/>
          <p:nvPr>
            <p:ph idx="1" type="body"/>
          </p:nvPr>
        </p:nvSpPr>
        <p:spPr>
          <a:xfrm rot="5400000">
            <a:off x="2182482" y="-279069"/>
            <a:ext cx="5486400" cy="7416138"/>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SzPts val="1440"/>
              <a:buChar char="•"/>
              <a:defRPr/>
            </a:lvl1pPr>
            <a:lvl2pPr indent="-320040" lvl="1" marL="914400" algn="l">
              <a:lnSpc>
                <a:spcPct val="90000"/>
              </a:lnSpc>
              <a:spcBef>
                <a:spcPts val="600"/>
              </a:spcBef>
              <a:spcAft>
                <a:spcPts val="0"/>
              </a:spcAft>
              <a:buSzPts val="1440"/>
              <a:buChar char="•"/>
              <a:defRPr/>
            </a:lvl2pPr>
            <a:lvl3pPr indent="-320039" lvl="2" marL="1371600" algn="l">
              <a:lnSpc>
                <a:spcPct val="90000"/>
              </a:lnSpc>
              <a:spcBef>
                <a:spcPts val="600"/>
              </a:spcBef>
              <a:spcAft>
                <a:spcPts val="0"/>
              </a:spcAft>
              <a:buSzPts val="1440"/>
              <a:buChar char="•"/>
              <a:defRPr/>
            </a:lvl3pPr>
            <a:lvl4pPr indent="-320039" lvl="3" marL="1828800" algn="l">
              <a:lnSpc>
                <a:spcPct val="90000"/>
              </a:lnSpc>
              <a:spcBef>
                <a:spcPts val="600"/>
              </a:spcBef>
              <a:spcAft>
                <a:spcPts val="0"/>
              </a:spcAft>
              <a:buSzPts val="1440"/>
              <a:buChar char="•"/>
              <a:defRPr/>
            </a:lvl4pPr>
            <a:lvl5pPr indent="-309879" lvl="4" marL="2286000" algn="l">
              <a:lnSpc>
                <a:spcPct val="90000"/>
              </a:lnSpc>
              <a:spcBef>
                <a:spcPts val="600"/>
              </a:spcBef>
              <a:spcAft>
                <a:spcPts val="0"/>
              </a:spcAft>
              <a:buSzPts val="1280"/>
              <a:buChar char="•"/>
              <a:defRPr/>
            </a:lvl5pPr>
            <a:lvl6pPr indent="-309879" lvl="5" marL="2743200" algn="l">
              <a:spcBef>
                <a:spcPts val="600"/>
              </a:spcBef>
              <a:spcAft>
                <a:spcPts val="0"/>
              </a:spcAft>
              <a:buSzPts val="1280"/>
              <a:buChar char="•"/>
              <a:defRPr/>
            </a:lvl6pPr>
            <a:lvl7pPr indent="-309879" lvl="6" marL="3200400" algn="l">
              <a:spcBef>
                <a:spcPts val="600"/>
              </a:spcBef>
              <a:spcAft>
                <a:spcPts val="0"/>
              </a:spcAft>
              <a:buSzPts val="1280"/>
              <a:buChar char="•"/>
              <a:defRPr/>
            </a:lvl7pPr>
            <a:lvl8pPr indent="-309879" lvl="7" marL="3657600" algn="l">
              <a:spcBef>
                <a:spcPts val="600"/>
              </a:spcBef>
              <a:spcAft>
                <a:spcPts val="0"/>
              </a:spcAft>
              <a:buSzPts val="1280"/>
              <a:buChar char="•"/>
              <a:defRPr/>
            </a:lvl8pPr>
            <a:lvl9pPr indent="-228600" lvl="8" marL="4114800" algn="l">
              <a:spcBef>
                <a:spcPts val="600"/>
              </a:spcBef>
              <a:spcAft>
                <a:spcPts val="0"/>
              </a:spcAft>
              <a:buSzPts val="1280"/>
              <a:buNone/>
              <a:defRPr/>
            </a:lvl9pPr>
          </a:lstStyle>
          <a:p/>
        </p:txBody>
      </p:sp>
      <p:sp>
        <p:nvSpPr>
          <p:cNvPr id="85" name="Google Shape;85;p18"/>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8"/>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8"/>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Google Shape;24;p9"/>
          <p:cNvSpPr txBox="1"/>
          <p:nvPr>
            <p:ph type="title"/>
          </p:nvPr>
        </p:nvSpPr>
        <p:spPr>
          <a:xfrm>
            <a:off x="1217614" y="274638"/>
            <a:ext cx="975360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E4E7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9"/>
          <p:cNvSpPr txBox="1"/>
          <p:nvPr>
            <p:ph idx="1" type="body"/>
          </p:nvPr>
        </p:nvSpPr>
        <p:spPr>
          <a:xfrm>
            <a:off x="1217614" y="1828800"/>
            <a:ext cx="9753600" cy="43434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SzPts val="1440"/>
              <a:buChar char="•"/>
              <a:defRPr/>
            </a:lvl1pPr>
            <a:lvl2pPr indent="-320040" lvl="1" marL="914400" algn="l">
              <a:lnSpc>
                <a:spcPct val="90000"/>
              </a:lnSpc>
              <a:spcBef>
                <a:spcPts val="600"/>
              </a:spcBef>
              <a:spcAft>
                <a:spcPts val="0"/>
              </a:spcAft>
              <a:buSzPts val="1440"/>
              <a:buChar char="•"/>
              <a:defRPr/>
            </a:lvl2pPr>
            <a:lvl3pPr indent="-320039" lvl="2" marL="1371600" algn="l">
              <a:lnSpc>
                <a:spcPct val="90000"/>
              </a:lnSpc>
              <a:spcBef>
                <a:spcPts val="600"/>
              </a:spcBef>
              <a:spcAft>
                <a:spcPts val="0"/>
              </a:spcAft>
              <a:buSzPts val="1440"/>
              <a:buChar char="•"/>
              <a:defRPr/>
            </a:lvl3pPr>
            <a:lvl4pPr indent="-320039" lvl="3" marL="1828800" algn="l">
              <a:lnSpc>
                <a:spcPct val="90000"/>
              </a:lnSpc>
              <a:spcBef>
                <a:spcPts val="600"/>
              </a:spcBef>
              <a:spcAft>
                <a:spcPts val="0"/>
              </a:spcAft>
              <a:buSzPts val="1440"/>
              <a:buChar char="•"/>
              <a:defRPr/>
            </a:lvl4pPr>
            <a:lvl5pPr indent="-309879" lvl="4" marL="2286000" algn="l">
              <a:lnSpc>
                <a:spcPct val="90000"/>
              </a:lnSpc>
              <a:spcBef>
                <a:spcPts val="600"/>
              </a:spcBef>
              <a:spcAft>
                <a:spcPts val="0"/>
              </a:spcAft>
              <a:buSzPts val="1280"/>
              <a:buChar char="•"/>
              <a:defRPr/>
            </a:lvl5pPr>
            <a:lvl6pPr indent="-309879" lvl="5" marL="2743200" algn="l">
              <a:spcBef>
                <a:spcPts val="600"/>
              </a:spcBef>
              <a:spcAft>
                <a:spcPts val="0"/>
              </a:spcAft>
              <a:buSzPts val="1280"/>
              <a:buChar char="•"/>
              <a:defRPr/>
            </a:lvl6pPr>
            <a:lvl7pPr indent="-309879" lvl="6" marL="3200400" algn="l">
              <a:spcBef>
                <a:spcPts val="600"/>
              </a:spcBef>
              <a:spcAft>
                <a:spcPts val="0"/>
              </a:spcAft>
              <a:buSzPts val="1280"/>
              <a:buChar char="•"/>
              <a:defRPr/>
            </a:lvl7pPr>
            <a:lvl8pPr indent="-309879" lvl="7" marL="3657600" algn="l">
              <a:spcBef>
                <a:spcPts val="600"/>
              </a:spcBef>
              <a:spcAft>
                <a:spcPts val="0"/>
              </a:spcAft>
              <a:buSzPts val="1280"/>
              <a:buChar char="•"/>
              <a:defRPr/>
            </a:lvl8pPr>
            <a:lvl9pPr indent="-228600" lvl="8" marL="4114800" algn="l">
              <a:spcBef>
                <a:spcPts val="600"/>
              </a:spcBef>
              <a:spcAft>
                <a:spcPts val="0"/>
              </a:spcAft>
              <a:buSzPts val="1280"/>
              <a:buNone/>
              <a:defRPr/>
            </a:lvl9pPr>
          </a:lstStyle>
          <a:p/>
        </p:txBody>
      </p:sp>
      <p:sp>
        <p:nvSpPr>
          <p:cNvPr id="26" name="Google Shape;26;p9"/>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9"/>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9"/>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10"/>
          <p:cNvSpPr txBox="1"/>
          <p:nvPr>
            <p:ph type="title"/>
          </p:nvPr>
        </p:nvSpPr>
        <p:spPr>
          <a:xfrm>
            <a:off x="1217614" y="274638"/>
            <a:ext cx="975360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E4E7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0"/>
          <p:cNvSpPr txBox="1"/>
          <p:nvPr>
            <p:ph idx="1" type="body"/>
          </p:nvPr>
        </p:nvSpPr>
        <p:spPr>
          <a:xfrm>
            <a:off x="1233279" y="1828800"/>
            <a:ext cx="4708734" cy="4343400"/>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800"/>
              </a:spcBef>
              <a:spcAft>
                <a:spcPts val="0"/>
              </a:spcAft>
              <a:buSzPts val="1920"/>
              <a:buChar char="•"/>
              <a:defRPr sz="2400"/>
            </a:lvl1pPr>
            <a:lvl2pPr indent="-330200" lvl="1" marL="914400" algn="l">
              <a:lnSpc>
                <a:spcPct val="90000"/>
              </a:lnSpc>
              <a:spcBef>
                <a:spcPts val="600"/>
              </a:spcBef>
              <a:spcAft>
                <a:spcPts val="0"/>
              </a:spcAft>
              <a:buSzPts val="1600"/>
              <a:buChar char="•"/>
              <a:defRPr sz="2000"/>
            </a:lvl2pPr>
            <a:lvl3pPr indent="-320039" lvl="2" marL="1371600" algn="l">
              <a:lnSpc>
                <a:spcPct val="90000"/>
              </a:lnSpc>
              <a:spcBef>
                <a:spcPts val="600"/>
              </a:spcBef>
              <a:spcAft>
                <a:spcPts val="0"/>
              </a:spcAft>
              <a:buSzPts val="1440"/>
              <a:buChar char="•"/>
              <a:defRPr sz="1800"/>
            </a:lvl3pPr>
            <a:lvl4pPr indent="-309880" lvl="3" marL="1828800" algn="l">
              <a:lnSpc>
                <a:spcPct val="90000"/>
              </a:lnSpc>
              <a:spcBef>
                <a:spcPts val="600"/>
              </a:spcBef>
              <a:spcAft>
                <a:spcPts val="0"/>
              </a:spcAft>
              <a:buSzPts val="1280"/>
              <a:buChar char="•"/>
              <a:defRPr sz="1600"/>
            </a:lvl4pPr>
            <a:lvl5pPr indent="-309879" lvl="4" marL="2286000" algn="l">
              <a:lnSpc>
                <a:spcPct val="90000"/>
              </a:lnSpc>
              <a:spcBef>
                <a:spcPts val="600"/>
              </a:spcBef>
              <a:spcAft>
                <a:spcPts val="0"/>
              </a:spcAft>
              <a:buSzPts val="1280"/>
              <a:buChar char="•"/>
              <a:defRPr sz="1600"/>
            </a:lvl5pPr>
            <a:lvl6pPr indent="-309879" lvl="5" marL="2743200" algn="l">
              <a:spcBef>
                <a:spcPts val="600"/>
              </a:spcBef>
              <a:spcAft>
                <a:spcPts val="0"/>
              </a:spcAft>
              <a:buSzPts val="1280"/>
              <a:buChar char="•"/>
              <a:defRPr sz="1600"/>
            </a:lvl6pPr>
            <a:lvl7pPr indent="-309879" lvl="6" marL="3200400" algn="l">
              <a:spcBef>
                <a:spcPts val="600"/>
              </a:spcBef>
              <a:spcAft>
                <a:spcPts val="0"/>
              </a:spcAft>
              <a:buSzPts val="1280"/>
              <a:buChar char="•"/>
              <a:defRPr sz="1600"/>
            </a:lvl7pPr>
            <a:lvl8pPr indent="-309879" lvl="7" marL="3657600" algn="l">
              <a:spcBef>
                <a:spcPts val="600"/>
              </a:spcBef>
              <a:spcAft>
                <a:spcPts val="0"/>
              </a:spcAft>
              <a:buSzPts val="1280"/>
              <a:buChar char="•"/>
              <a:defRPr sz="1600"/>
            </a:lvl8pPr>
            <a:lvl9pPr indent="-228600" lvl="8" marL="4114800" algn="l">
              <a:spcBef>
                <a:spcPts val="600"/>
              </a:spcBef>
              <a:spcAft>
                <a:spcPts val="0"/>
              </a:spcAft>
              <a:buSzPts val="1280"/>
              <a:buNone/>
              <a:defRPr sz="1600"/>
            </a:lvl9pPr>
          </a:lstStyle>
          <a:p/>
        </p:txBody>
      </p:sp>
      <p:sp>
        <p:nvSpPr>
          <p:cNvPr id="32" name="Google Shape;32;p10"/>
          <p:cNvSpPr txBox="1"/>
          <p:nvPr>
            <p:ph idx="2" type="body"/>
          </p:nvPr>
        </p:nvSpPr>
        <p:spPr>
          <a:xfrm>
            <a:off x="6262479" y="1828800"/>
            <a:ext cx="4708734" cy="4343400"/>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800"/>
              </a:spcBef>
              <a:spcAft>
                <a:spcPts val="0"/>
              </a:spcAft>
              <a:buSzPts val="1920"/>
              <a:buChar char="•"/>
              <a:defRPr sz="2400"/>
            </a:lvl1pPr>
            <a:lvl2pPr indent="-330200" lvl="1" marL="914400" algn="l">
              <a:lnSpc>
                <a:spcPct val="90000"/>
              </a:lnSpc>
              <a:spcBef>
                <a:spcPts val="600"/>
              </a:spcBef>
              <a:spcAft>
                <a:spcPts val="0"/>
              </a:spcAft>
              <a:buSzPts val="1600"/>
              <a:buChar char="•"/>
              <a:defRPr sz="2000"/>
            </a:lvl2pPr>
            <a:lvl3pPr indent="-320039" lvl="2" marL="1371600" algn="l">
              <a:lnSpc>
                <a:spcPct val="90000"/>
              </a:lnSpc>
              <a:spcBef>
                <a:spcPts val="600"/>
              </a:spcBef>
              <a:spcAft>
                <a:spcPts val="0"/>
              </a:spcAft>
              <a:buSzPts val="1440"/>
              <a:buChar char="•"/>
              <a:defRPr sz="1800"/>
            </a:lvl3pPr>
            <a:lvl4pPr indent="-309880" lvl="3" marL="1828800" algn="l">
              <a:lnSpc>
                <a:spcPct val="90000"/>
              </a:lnSpc>
              <a:spcBef>
                <a:spcPts val="600"/>
              </a:spcBef>
              <a:spcAft>
                <a:spcPts val="0"/>
              </a:spcAft>
              <a:buSzPts val="1280"/>
              <a:buChar char="•"/>
              <a:defRPr sz="1600"/>
            </a:lvl4pPr>
            <a:lvl5pPr indent="-309879" lvl="4" marL="2286000" algn="l">
              <a:lnSpc>
                <a:spcPct val="90000"/>
              </a:lnSpc>
              <a:spcBef>
                <a:spcPts val="600"/>
              </a:spcBef>
              <a:spcAft>
                <a:spcPts val="0"/>
              </a:spcAft>
              <a:buSzPts val="1280"/>
              <a:buChar char="•"/>
              <a:defRPr sz="1600"/>
            </a:lvl5pPr>
            <a:lvl6pPr indent="-309879" lvl="5" marL="2743200" algn="l">
              <a:spcBef>
                <a:spcPts val="600"/>
              </a:spcBef>
              <a:spcAft>
                <a:spcPts val="0"/>
              </a:spcAft>
              <a:buSzPts val="1280"/>
              <a:buChar char="•"/>
              <a:defRPr sz="1600"/>
            </a:lvl6pPr>
            <a:lvl7pPr indent="-309879" lvl="6" marL="3200400" algn="l">
              <a:spcBef>
                <a:spcPts val="600"/>
              </a:spcBef>
              <a:spcAft>
                <a:spcPts val="0"/>
              </a:spcAft>
              <a:buSzPts val="1280"/>
              <a:buChar char="•"/>
              <a:defRPr sz="1600"/>
            </a:lvl7pPr>
            <a:lvl8pPr indent="-309879" lvl="7" marL="3657600" algn="l">
              <a:spcBef>
                <a:spcPts val="600"/>
              </a:spcBef>
              <a:spcAft>
                <a:spcPts val="0"/>
              </a:spcAft>
              <a:buSzPts val="1280"/>
              <a:buChar char="•"/>
              <a:defRPr sz="1600"/>
            </a:lvl8pPr>
            <a:lvl9pPr indent="-228600" lvl="8" marL="4114800" algn="l">
              <a:spcBef>
                <a:spcPts val="600"/>
              </a:spcBef>
              <a:spcAft>
                <a:spcPts val="0"/>
              </a:spcAft>
              <a:buSzPts val="1280"/>
              <a:buNone/>
              <a:defRPr sz="1600"/>
            </a:lvl9pPr>
          </a:lstStyle>
          <a:p/>
        </p:txBody>
      </p:sp>
      <p:sp>
        <p:nvSpPr>
          <p:cNvPr id="33" name="Google Shape;33;p10"/>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0"/>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6" name="Shape 36"/>
        <p:cNvGrpSpPr/>
        <p:nvPr/>
      </p:nvGrpSpPr>
      <p:grpSpPr>
        <a:xfrm>
          <a:off x="0" y="0"/>
          <a:ext cx="0" cy="0"/>
          <a:chOff x="0" y="0"/>
          <a:chExt cx="0" cy="0"/>
        </a:xfrm>
      </p:grpSpPr>
      <p:sp>
        <p:nvSpPr>
          <p:cNvPr id="37" name="Google Shape;37;p11"/>
          <p:cNvSpPr txBox="1"/>
          <p:nvPr>
            <p:ph type="title"/>
          </p:nvPr>
        </p:nvSpPr>
        <p:spPr>
          <a:xfrm>
            <a:off x="1217614" y="3429000"/>
            <a:ext cx="9753600" cy="236219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E4E79"/>
              </a:buClr>
              <a:buSzPts val="4400"/>
              <a:buFont typeface="Century Gothic"/>
              <a:buNone/>
              <a:defRPr b="0" sz="4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1"/>
          <p:cNvSpPr txBox="1"/>
          <p:nvPr>
            <p:ph idx="1" type="body"/>
          </p:nvPr>
        </p:nvSpPr>
        <p:spPr>
          <a:xfrm>
            <a:off x="1213150" y="685801"/>
            <a:ext cx="7853063" cy="114299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1600"/>
              <a:buNone/>
              <a:defRPr sz="2000">
                <a:solidFill>
                  <a:schemeClr val="dk1"/>
                </a:solidFill>
              </a:defRPr>
            </a:lvl1pPr>
            <a:lvl2pPr indent="-228600" lvl="1" marL="914400" algn="l">
              <a:lnSpc>
                <a:spcPct val="90000"/>
              </a:lnSpc>
              <a:spcBef>
                <a:spcPts val="600"/>
              </a:spcBef>
              <a:spcAft>
                <a:spcPts val="0"/>
              </a:spcAft>
              <a:buSzPts val="1440"/>
              <a:buNone/>
              <a:defRPr sz="1800">
                <a:solidFill>
                  <a:srgbClr val="888888"/>
                </a:solidFill>
              </a:defRPr>
            </a:lvl2pPr>
            <a:lvl3pPr indent="-228600" lvl="2" marL="1371600" algn="l">
              <a:lnSpc>
                <a:spcPct val="90000"/>
              </a:lnSpc>
              <a:spcBef>
                <a:spcPts val="600"/>
              </a:spcBef>
              <a:spcAft>
                <a:spcPts val="0"/>
              </a:spcAft>
              <a:buSzPts val="1280"/>
              <a:buNone/>
              <a:defRPr sz="1600">
                <a:solidFill>
                  <a:srgbClr val="888888"/>
                </a:solidFill>
              </a:defRPr>
            </a:lvl3pPr>
            <a:lvl4pPr indent="-228600" lvl="3" marL="1828800" algn="l">
              <a:lnSpc>
                <a:spcPct val="90000"/>
              </a:lnSpc>
              <a:spcBef>
                <a:spcPts val="600"/>
              </a:spcBef>
              <a:spcAft>
                <a:spcPts val="0"/>
              </a:spcAft>
              <a:buSzPts val="1120"/>
              <a:buNone/>
              <a:defRPr sz="1400">
                <a:solidFill>
                  <a:srgbClr val="888888"/>
                </a:solidFill>
              </a:defRPr>
            </a:lvl4pPr>
            <a:lvl5pPr indent="-228600" lvl="4" marL="2286000" algn="l">
              <a:lnSpc>
                <a:spcPct val="90000"/>
              </a:lnSpc>
              <a:spcBef>
                <a:spcPts val="600"/>
              </a:spcBef>
              <a:spcAft>
                <a:spcPts val="0"/>
              </a:spcAft>
              <a:buSzPts val="1120"/>
              <a:buNone/>
              <a:defRPr sz="1400">
                <a:solidFill>
                  <a:srgbClr val="888888"/>
                </a:solidFill>
              </a:defRPr>
            </a:lvl5pPr>
            <a:lvl6pPr indent="-228600" lvl="5" marL="2743200" algn="l">
              <a:spcBef>
                <a:spcPts val="600"/>
              </a:spcBef>
              <a:spcAft>
                <a:spcPts val="0"/>
              </a:spcAft>
              <a:buSzPts val="1120"/>
              <a:buNone/>
              <a:defRPr sz="1400">
                <a:solidFill>
                  <a:srgbClr val="888888"/>
                </a:solidFill>
              </a:defRPr>
            </a:lvl6pPr>
            <a:lvl7pPr indent="-228600" lvl="6" marL="3200400" algn="l">
              <a:spcBef>
                <a:spcPts val="600"/>
              </a:spcBef>
              <a:spcAft>
                <a:spcPts val="0"/>
              </a:spcAft>
              <a:buSzPts val="1120"/>
              <a:buNone/>
              <a:defRPr sz="1400">
                <a:solidFill>
                  <a:srgbClr val="888888"/>
                </a:solidFill>
              </a:defRPr>
            </a:lvl7pPr>
            <a:lvl8pPr indent="-228600" lvl="7" marL="3657600" algn="l">
              <a:spcBef>
                <a:spcPts val="600"/>
              </a:spcBef>
              <a:spcAft>
                <a:spcPts val="0"/>
              </a:spcAft>
              <a:buSzPts val="1120"/>
              <a:buNone/>
              <a:defRPr sz="1400">
                <a:solidFill>
                  <a:srgbClr val="888888"/>
                </a:solidFill>
              </a:defRPr>
            </a:lvl8pPr>
            <a:lvl9pPr indent="-228600" lvl="8" marL="4114800" algn="l">
              <a:spcBef>
                <a:spcPts val="600"/>
              </a:spcBef>
              <a:spcAft>
                <a:spcPts val="0"/>
              </a:spcAft>
              <a:buSzPts val="1120"/>
              <a:buNone/>
              <a:defRPr sz="1400">
                <a:solidFill>
                  <a:srgbClr val="888888"/>
                </a:solidFill>
              </a:defRPr>
            </a:lvl9pPr>
          </a:lstStyle>
          <a:p/>
        </p:txBody>
      </p:sp>
      <p:sp>
        <p:nvSpPr>
          <p:cNvPr id="39" name="Google Shape;39;p11"/>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1"/>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1"/>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2" name="Shape 42"/>
        <p:cNvGrpSpPr/>
        <p:nvPr/>
      </p:nvGrpSpPr>
      <p:grpSpPr>
        <a:xfrm>
          <a:off x="0" y="0"/>
          <a:ext cx="0" cy="0"/>
          <a:chOff x="0" y="0"/>
          <a:chExt cx="0" cy="0"/>
        </a:xfrm>
      </p:grpSpPr>
      <p:sp>
        <p:nvSpPr>
          <p:cNvPr id="43" name="Google Shape;43;p12"/>
          <p:cNvSpPr txBox="1"/>
          <p:nvPr>
            <p:ph type="title"/>
          </p:nvPr>
        </p:nvSpPr>
        <p:spPr>
          <a:xfrm>
            <a:off x="1217614" y="274638"/>
            <a:ext cx="975360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E4E79"/>
              </a:buClr>
              <a:buSzPts val="4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2"/>
          <p:cNvSpPr txBox="1"/>
          <p:nvPr>
            <p:ph idx="1" type="body"/>
          </p:nvPr>
        </p:nvSpPr>
        <p:spPr>
          <a:xfrm>
            <a:off x="1217614" y="1828799"/>
            <a:ext cx="4709160" cy="83820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920"/>
              <a:buNone/>
              <a:defRPr b="0" sz="2400" cap="none">
                <a:solidFill>
                  <a:schemeClr val="dk1"/>
                </a:solidFill>
              </a:defRPr>
            </a:lvl1pPr>
            <a:lvl2pPr indent="-228600" lvl="1" marL="914400" algn="l">
              <a:lnSpc>
                <a:spcPct val="90000"/>
              </a:lnSpc>
              <a:spcBef>
                <a:spcPts val="600"/>
              </a:spcBef>
              <a:spcAft>
                <a:spcPts val="0"/>
              </a:spcAft>
              <a:buSzPts val="1600"/>
              <a:buNone/>
              <a:defRPr b="1" sz="2000"/>
            </a:lvl2pPr>
            <a:lvl3pPr indent="-228600" lvl="2" marL="1371600" algn="l">
              <a:lnSpc>
                <a:spcPct val="90000"/>
              </a:lnSpc>
              <a:spcBef>
                <a:spcPts val="600"/>
              </a:spcBef>
              <a:spcAft>
                <a:spcPts val="0"/>
              </a:spcAft>
              <a:buSzPts val="1440"/>
              <a:buNone/>
              <a:defRPr b="1" sz="1800"/>
            </a:lvl3pPr>
            <a:lvl4pPr indent="-228600" lvl="3" marL="1828800" algn="l">
              <a:lnSpc>
                <a:spcPct val="90000"/>
              </a:lnSpc>
              <a:spcBef>
                <a:spcPts val="600"/>
              </a:spcBef>
              <a:spcAft>
                <a:spcPts val="0"/>
              </a:spcAft>
              <a:buSzPts val="1280"/>
              <a:buNone/>
              <a:defRPr b="1" sz="1600"/>
            </a:lvl4pPr>
            <a:lvl5pPr indent="-228600" lvl="4" marL="2286000" algn="l">
              <a:lnSpc>
                <a:spcPct val="90000"/>
              </a:lnSpc>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0"/>
              </a:spcAft>
              <a:buSzPts val="1280"/>
              <a:buNone/>
              <a:defRPr b="1" sz="1600"/>
            </a:lvl9pPr>
          </a:lstStyle>
          <a:p/>
        </p:txBody>
      </p:sp>
      <p:sp>
        <p:nvSpPr>
          <p:cNvPr id="45" name="Google Shape;45;p12"/>
          <p:cNvSpPr txBox="1"/>
          <p:nvPr>
            <p:ph idx="2" type="body"/>
          </p:nvPr>
        </p:nvSpPr>
        <p:spPr>
          <a:xfrm>
            <a:off x="1217614" y="2743200"/>
            <a:ext cx="4709160" cy="3428999"/>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800"/>
              </a:spcBef>
              <a:spcAft>
                <a:spcPts val="0"/>
              </a:spcAft>
              <a:buSzPts val="1600"/>
              <a:buChar char="•"/>
              <a:defRPr sz="2000"/>
            </a:lvl1pPr>
            <a:lvl2pPr indent="-320040" lvl="1" marL="914400" algn="l">
              <a:lnSpc>
                <a:spcPct val="90000"/>
              </a:lnSpc>
              <a:spcBef>
                <a:spcPts val="600"/>
              </a:spcBef>
              <a:spcAft>
                <a:spcPts val="0"/>
              </a:spcAft>
              <a:buSzPts val="1440"/>
              <a:buChar char="•"/>
              <a:defRPr sz="1800"/>
            </a:lvl2pPr>
            <a:lvl3pPr indent="-309880" lvl="2" marL="1371600" algn="l">
              <a:lnSpc>
                <a:spcPct val="90000"/>
              </a:lnSpc>
              <a:spcBef>
                <a:spcPts val="600"/>
              </a:spcBef>
              <a:spcAft>
                <a:spcPts val="0"/>
              </a:spcAft>
              <a:buSzPts val="1280"/>
              <a:buChar char="•"/>
              <a:defRPr sz="1600"/>
            </a:lvl3pPr>
            <a:lvl4pPr indent="-299719" lvl="3" marL="1828800" algn="l">
              <a:lnSpc>
                <a:spcPct val="90000"/>
              </a:lnSpc>
              <a:spcBef>
                <a:spcPts val="600"/>
              </a:spcBef>
              <a:spcAft>
                <a:spcPts val="0"/>
              </a:spcAft>
              <a:buSzPts val="1120"/>
              <a:buChar char="•"/>
              <a:defRPr sz="1400"/>
            </a:lvl4pPr>
            <a:lvl5pPr indent="-299720" lvl="4" marL="2286000" algn="l">
              <a:lnSpc>
                <a:spcPct val="90000"/>
              </a:lnSpc>
              <a:spcBef>
                <a:spcPts val="600"/>
              </a:spcBef>
              <a:spcAft>
                <a:spcPts val="0"/>
              </a:spcAft>
              <a:buSzPts val="1120"/>
              <a:buChar char="•"/>
              <a:defRPr sz="1400"/>
            </a:lvl5pPr>
            <a:lvl6pPr indent="-299720" lvl="5" marL="2743200" algn="l">
              <a:spcBef>
                <a:spcPts val="600"/>
              </a:spcBef>
              <a:spcAft>
                <a:spcPts val="0"/>
              </a:spcAft>
              <a:buSzPts val="1120"/>
              <a:buChar char="•"/>
              <a:defRPr sz="1400"/>
            </a:lvl6pPr>
            <a:lvl7pPr indent="-299720" lvl="6" marL="3200400" algn="l">
              <a:spcBef>
                <a:spcPts val="600"/>
              </a:spcBef>
              <a:spcAft>
                <a:spcPts val="0"/>
              </a:spcAft>
              <a:buSzPts val="1120"/>
              <a:buChar char="•"/>
              <a:defRPr sz="1400"/>
            </a:lvl7pPr>
            <a:lvl8pPr indent="-299720" lvl="7" marL="3657600" algn="l">
              <a:spcBef>
                <a:spcPts val="600"/>
              </a:spcBef>
              <a:spcAft>
                <a:spcPts val="0"/>
              </a:spcAft>
              <a:buSzPts val="1120"/>
              <a:buChar char="•"/>
              <a:defRPr sz="1400"/>
            </a:lvl8pPr>
            <a:lvl9pPr indent="-228600" lvl="8" marL="4114800" algn="l">
              <a:spcBef>
                <a:spcPts val="600"/>
              </a:spcBef>
              <a:spcAft>
                <a:spcPts val="0"/>
              </a:spcAft>
              <a:buSzPts val="1120"/>
              <a:buNone/>
              <a:defRPr sz="1400"/>
            </a:lvl9pPr>
          </a:lstStyle>
          <a:p/>
        </p:txBody>
      </p:sp>
      <p:sp>
        <p:nvSpPr>
          <p:cNvPr id="46" name="Google Shape;46;p12"/>
          <p:cNvSpPr txBox="1"/>
          <p:nvPr>
            <p:ph idx="3" type="body"/>
          </p:nvPr>
        </p:nvSpPr>
        <p:spPr>
          <a:xfrm>
            <a:off x="6262054" y="1828799"/>
            <a:ext cx="4709160" cy="83820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920"/>
              <a:buNone/>
              <a:defRPr b="0" sz="2400" cap="none">
                <a:solidFill>
                  <a:schemeClr val="dk1"/>
                </a:solidFill>
              </a:defRPr>
            </a:lvl1pPr>
            <a:lvl2pPr indent="-228600" lvl="1" marL="914400" algn="l">
              <a:lnSpc>
                <a:spcPct val="90000"/>
              </a:lnSpc>
              <a:spcBef>
                <a:spcPts val="600"/>
              </a:spcBef>
              <a:spcAft>
                <a:spcPts val="0"/>
              </a:spcAft>
              <a:buSzPts val="1600"/>
              <a:buNone/>
              <a:defRPr b="1" sz="2000"/>
            </a:lvl2pPr>
            <a:lvl3pPr indent="-228600" lvl="2" marL="1371600" algn="l">
              <a:lnSpc>
                <a:spcPct val="90000"/>
              </a:lnSpc>
              <a:spcBef>
                <a:spcPts val="600"/>
              </a:spcBef>
              <a:spcAft>
                <a:spcPts val="0"/>
              </a:spcAft>
              <a:buSzPts val="1440"/>
              <a:buNone/>
              <a:defRPr b="1" sz="1800"/>
            </a:lvl3pPr>
            <a:lvl4pPr indent="-228600" lvl="3" marL="1828800" algn="l">
              <a:lnSpc>
                <a:spcPct val="90000"/>
              </a:lnSpc>
              <a:spcBef>
                <a:spcPts val="600"/>
              </a:spcBef>
              <a:spcAft>
                <a:spcPts val="0"/>
              </a:spcAft>
              <a:buSzPts val="1280"/>
              <a:buNone/>
              <a:defRPr b="1" sz="1600"/>
            </a:lvl4pPr>
            <a:lvl5pPr indent="-228600" lvl="4" marL="2286000" algn="l">
              <a:lnSpc>
                <a:spcPct val="90000"/>
              </a:lnSpc>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0"/>
              </a:spcAft>
              <a:buSzPts val="1280"/>
              <a:buNone/>
              <a:defRPr b="1" sz="1600"/>
            </a:lvl9pPr>
          </a:lstStyle>
          <a:p/>
        </p:txBody>
      </p:sp>
      <p:sp>
        <p:nvSpPr>
          <p:cNvPr id="47" name="Google Shape;47;p12"/>
          <p:cNvSpPr txBox="1"/>
          <p:nvPr>
            <p:ph idx="4" type="body"/>
          </p:nvPr>
        </p:nvSpPr>
        <p:spPr>
          <a:xfrm>
            <a:off x="6262054" y="2743200"/>
            <a:ext cx="4709160" cy="3428999"/>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800"/>
              </a:spcBef>
              <a:spcAft>
                <a:spcPts val="0"/>
              </a:spcAft>
              <a:buSzPts val="1600"/>
              <a:buChar char="•"/>
              <a:defRPr sz="2000"/>
            </a:lvl1pPr>
            <a:lvl2pPr indent="-320040" lvl="1" marL="914400" algn="l">
              <a:lnSpc>
                <a:spcPct val="90000"/>
              </a:lnSpc>
              <a:spcBef>
                <a:spcPts val="600"/>
              </a:spcBef>
              <a:spcAft>
                <a:spcPts val="0"/>
              </a:spcAft>
              <a:buSzPts val="1440"/>
              <a:buChar char="•"/>
              <a:defRPr sz="1800"/>
            </a:lvl2pPr>
            <a:lvl3pPr indent="-309880" lvl="2" marL="1371600" algn="l">
              <a:lnSpc>
                <a:spcPct val="90000"/>
              </a:lnSpc>
              <a:spcBef>
                <a:spcPts val="600"/>
              </a:spcBef>
              <a:spcAft>
                <a:spcPts val="0"/>
              </a:spcAft>
              <a:buSzPts val="1280"/>
              <a:buChar char="•"/>
              <a:defRPr sz="1600"/>
            </a:lvl3pPr>
            <a:lvl4pPr indent="-299719" lvl="3" marL="1828800" algn="l">
              <a:lnSpc>
                <a:spcPct val="90000"/>
              </a:lnSpc>
              <a:spcBef>
                <a:spcPts val="600"/>
              </a:spcBef>
              <a:spcAft>
                <a:spcPts val="0"/>
              </a:spcAft>
              <a:buSzPts val="1120"/>
              <a:buChar char="•"/>
              <a:defRPr sz="1400"/>
            </a:lvl4pPr>
            <a:lvl5pPr indent="-299720" lvl="4" marL="2286000" algn="l">
              <a:lnSpc>
                <a:spcPct val="90000"/>
              </a:lnSpc>
              <a:spcBef>
                <a:spcPts val="600"/>
              </a:spcBef>
              <a:spcAft>
                <a:spcPts val="0"/>
              </a:spcAft>
              <a:buSzPts val="1120"/>
              <a:buChar char="•"/>
              <a:defRPr sz="1400"/>
            </a:lvl5pPr>
            <a:lvl6pPr indent="-299720" lvl="5" marL="2743200" algn="l">
              <a:spcBef>
                <a:spcPts val="600"/>
              </a:spcBef>
              <a:spcAft>
                <a:spcPts val="0"/>
              </a:spcAft>
              <a:buSzPts val="1120"/>
              <a:buChar char="•"/>
              <a:defRPr sz="1400"/>
            </a:lvl6pPr>
            <a:lvl7pPr indent="-299720" lvl="6" marL="3200400" algn="l">
              <a:spcBef>
                <a:spcPts val="600"/>
              </a:spcBef>
              <a:spcAft>
                <a:spcPts val="0"/>
              </a:spcAft>
              <a:buSzPts val="1120"/>
              <a:buChar char="•"/>
              <a:defRPr sz="1400"/>
            </a:lvl7pPr>
            <a:lvl8pPr indent="-299720" lvl="7" marL="3657600" algn="l">
              <a:spcBef>
                <a:spcPts val="600"/>
              </a:spcBef>
              <a:spcAft>
                <a:spcPts val="0"/>
              </a:spcAft>
              <a:buSzPts val="1120"/>
              <a:buChar char="•"/>
              <a:defRPr sz="1400"/>
            </a:lvl8pPr>
            <a:lvl9pPr indent="-228600" lvl="8" marL="4114800" algn="l">
              <a:spcBef>
                <a:spcPts val="600"/>
              </a:spcBef>
              <a:spcAft>
                <a:spcPts val="0"/>
              </a:spcAft>
              <a:buSzPts val="1120"/>
              <a:buNone/>
              <a:defRPr sz="1400"/>
            </a:lvl9pPr>
          </a:lstStyle>
          <a:p/>
        </p:txBody>
      </p:sp>
      <p:sp>
        <p:nvSpPr>
          <p:cNvPr id="48" name="Google Shape;48;p12"/>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2"/>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2"/>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1" name="Shape 51"/>
        <p:cNvGrpSpPr/>
        <p:nvPr/>
      </p:nvGrpSpPr>
      <p:grpSpPr>
        <a:xfrm>
          <a:off x="0" y="0"/>
          <a:ext cx="0" cy="0"/>
          <a:chOff x="0" y="0"/>
          <a:chExt cx="0" cy="0"/>
        </a:xfrm>
      </p:grpSpPr>
      <p:sp>
        <p:nvSpPr>
          <p:cNvPr id="52" name="Google Shape;52;p13"/>
          <p:cNvSpPr txBox="1"/>
          <p:nvPr>
            <p:ph type="title"/>
          </p:nvPr>
        </p:nvSpPr>
        <p:spPr>
          <a:xfrm>
            <a:off x="1217614" y="274638"/>
            <a:ext cx="9753600" cy="132556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E4E7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3"/>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3"/>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4"/>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4"/>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bg>
      <p:bgPr>
        <a:solidFill>
          <a:schemeClr val="lt1"/>
        </a:solidFill>
      </p:bgPr>
    </p:bg>
    <p:spTree>
      <p:nvGrpSpPr>
        <p:cNvPr id="60" name="Shape 60"/>
        <p:cNvGrpSpPr/>
        <p:nvPr/>
      </p:nvGrpSpPr>
      <p:grpSpPr>
        <a:xfrm>
          <a:off x="0" y="0"/>
          <a:ext cx="0" cy="0"/>
          <a:chOff x="0" y="0"/>
          <a:chExt cx="0" cy="0"/>
        </a:xfrm>
      </p:grpSpPr>
      <p:sp>
        <p:nvSpPr>
          <p:cNvPr id="61" name="Google Shape;61;p15"/>
          <p:cNvSpPr/>
          <p:nvPr/>
        </p:nvSpPr>
        <p:spPr>
          <a:xfrm>
            <a:off x="0" y="0"/>
            <a:ext cx="5180013" cy="6858000"/>
          </a:xfrm>
          <a:prstGeom prst="rect">
            <a:avLst/>
          </a:prstGeom>
          <a:gradFill>
            <a:gsLst>
              <a:gs pos="0">
                <a:srgbClr val="D8D8D8"/>
              </a:gs>
              <a:gs pos="100000">
                <a:srgbClr val="FFFFFF">
                  <a:alpha val="88627"/>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62" name="Google Shape;62;p15"/>
          <p:cNvSpPr txBox="1"/>
          <p:nvPr>
            <p:ph type="title"/>
          </p:nvPr>
        </p:nvSpPr>
        <p:spPr>
          <a:xfrm>
            <a:off x="684213" y="685800"/>
            <a:ext cx="3886200" cy="4038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1E4E79"/>
              </a:buClr>
              <a:buSzPts val="4000"/>
              <a:buFont typeface="Century Gothic"/>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5"/>
          <p:cNvSpPr txBox="1"/>
          <p:nvPr>
            <p:ph idx="1" type="body"/>
          </p:nvPr>
        </p:nvSpPr>
        <p:spPr>
          <a:xfrm>
            <a:off x="5865814" y="685800"/>
            <a:ext cx="5638800" cy="5486400"/>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800"/>
              </a:spcBef>
              <a:spcAft>
                <a:spcPts val="0"/>
              </a:spcAft>
              <a:buSzPts val="1920"/>
              <a:buChar char="•"/>
              <a:defRPr sz="2400"/>
            </a:lvl1pPr>
            <a:lvl2pPr indent="-330200" lvl="1" marL="914400" algn="l">
              <a:lnSpc>
                <a:spcPct val="90000"/>
              </a:lnSpc>
              <a:spcBef>
                <a:spcPts val="600"/>
              </a:spcBef>
              <a:spcAft>
                <a:spcPts val="0"/>
              </a:spcAft>
              <a:buSzPts val="1600"/>
              <a:buChar char="•"/>
              <a:defRPr sz="2000"/>
            </a:lvl2pPr>
            <a:lvl3pPr indent="-320039" lvl="2" marL="1371600" algn="l">
              <a:lnSpc>
                <a:spcPct val="90000"/>
              </a:lnSpc>
              <a:spcBef>
                <a:spcPts val="600"/>
              </a:spcBef>
              <a:spcAft>
                <a:spcPts val="0"/>
              </a:spcAft>
              <a:buSzPts val="1440"/>
              <a:buChar char="•"/>
              <a:defRPr sz="1800"/>
            </a:lvl3pPr>
            <a:lvl4pPr indent="-309880" lvl="3" marL="1828800" algn="l">
              <a:lnSpc>
                <a:spcPct val="90000"/>
              </a:lnSpc>
              <a:spcBef>
                <a:spcPts val="600"/>
              </a:spcBef>
              <a:spcAft>
                <a:spcPts val="0"/>
              </a:spcAft>
              <a:buSzPts val="1280"/>
              <a:buChar char="•"/>
              <a:defRPr sz="1600"/>
            </a:lvl4pPr>
            <a:lvl5pPr indent="-309879" lvl="4" marL="2286000" algn="l">
              <a:lnSpc>
                <a:spcPct val="90000"/>
              </a:lnSpc>
              <a:spcBef>
                <a:spcPts val="600"/>
              </a:spcBef>
              <a:spcAft>
                <a:spcPts val="0"/>
              </a:spcAft>
              <a:buSzPts val="1280"/>
              <a:buChar char="•"/>
              <a:defRPr sz="1600"/>
            </a:lvl5pPr>
            <a:lvl6pPr indent="-309879" lvl="5" marL="2743200" algn="l">
              <a:spcBef>
                <a:spcPts val="600"/>
              </a:spcBef>
              <a:spcAft>
                <a:spcPts val="0"/>
              </a:spcAft>
              <a:buSzPts val="1280"/>
              <a:buChar char="•"/>
              <a:defRPr sz="1600"/>
            </a:lvl6pPr>
            <a:lvl7pPr indent="-309879" lvl="6" marL="3200400" algn="l">
              <a:spcBef>
                <a:spcPts val="600"/>
              </a:spcBef>
              <a:spcAft>
                <a:spcPts val="0"/>
              </a:spcAft>
              <a:buSzPts val="1280"/>
              <a:buChar char="•"/>
              <a:defRPr sz="1600"/>
            </a:lvl7pPr>
            <a:lvl8pPr indent="-309879" lvl="7" marL="3657600" algn="l">
              <a:spcBef>
                <a:spcPts val="600"/>
              </a:spcBef>
              <a:spcAft>
                <a:spcPts val="0"/>
              </a:spcAft>
              <a:buSzPts val="1280"/>
              <a:buChar char="•"/>
              <a:defRPr sz="1600"/>
            </a:lvl8pPr>
            <a:lvl9pPr indent="-228600" lvl="8" marL="4114800" algn="l">
              <a:spcBef>
                <a:spcPts val="600"/>
              </a:spcBef>
              <a:spcAft>
                <a:spcPts val="0"/>
              </a:spcAft>
              <a:buSzPts val="1280"/>
              <a:buNone/>
              <a:defRPr sz="1600"/>
            </a:lvl9pPr>
          </a:lstStyle>
          <a:p/>
        </p:txBody>
      </p:sp>
      <p:sp>
        <p:nvSpPr>
          <p:cNvPr id="64" name="Google Shape;64;p15"/>
          <p:cNvSpPr txBox="1"/>
          <p:nvPr>
            <p:ph idx="2" type="body"/>
          </p:nvPr>
        </p:nvSpPr>
        <p:spPr>
          <a:xfrm>
            <a:off x="684213" y="4876800"/>
            <a:ext cx="3886200" cy="1295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1440"/>
              <a:buNone/>
              <a:defRPr sz="1800"/>
            </a:lvl1pPr>
            <a:lvl2pPr indent="-228600" lvl="1" marL="914400" algn="l">
              <a:lnSpc>
                <a:spcPct val="90000"/>
              </a:lnSpc>
              <a:spcBef>
                <a:spcPts val="600"/>
              </a:spcBef>
              <a:spcAft>
                <a:spcPts val="0"/>
              </a:spcAft>
              <a:buSzPts val="960"/>
              <a:buNone/>
              <a:defRPr sz="1200"/>
            </a:lvl2pPr>
            <a:lvl3pPr indent="-228600" lvl="2" marL="1371600" algn="l">
              <a:lnSpc>
                <a:spcPct val="90000"/>
              </a:lnSpc>
              <a:spcBef>
                <a:spcPts val="600"/>
              </a:spcBef>
              <a:spcAft>
                <a:spcPts val="0"/>
              </a:spcAft>
              <a:buSzPts val="800"/>
              <a:buNone/>
              <a:defRPr sz="1000"/>
            </a:lvl3pPr>
            <a:lvl4pPr indent="-228600" lvl="3" marL="1828800" algn="l">
              <a:lnSpc>
                <a:spcPct val="90000"/>
              </a:lnSpc>
              <a:spcBef>
                <a:spcPts val="600"/>
              </a:spcBef>
              <a:spcAft>
                <a:spcPts val="0"/>
              </a:spcAft>
              <a:buSzPts val="720"/>
              <a:buNone/>
              <a:defRPr sz="900"/>
            </a:lvl4pPr>
            <a:lvl5pPr indent="-228600" lvl="4" marL="2286000" algn="l">
              <a:lnSpc>
                <a:spcPct val="90000"/>
              </a:lnSpc>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0"/>
              </a:spcAft>
              <a:buSzPts val="720"/>
              <a:buNone/>
              <a:defRPr sz="900"/>
            </a:lvl9pPr>
          </a:lstStyle>
          <a:p/>
        </p:txBody>
      </p:sp>
      <p:sp>
        <p:nvSpPr>
          <p:cNvPr id="65" name="Google Shape;65;p15"/>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bg>
      <p:bgPr>
        <a:solidFill>
          <a:schemeClr val="lt1"/>
        </a:solidFill>
      </p:bgPr>
    </p:bg>
    <p:spTree>
      <p:nvGrpSpPr>
        <p:cNvPr id="68" name="Shape 68"/>
        <p:cNvGrpSpPr/>
        <p:nvPr/>
      </p:nvGrpSpPr>
      <p:grpSpPr>
        <a:xfrm>
          <a:off x="0" y="0"/>
          <a:ext cx="0" cy="0"/>
          <a:chOff x="0" y="0"/>
          <a:chExt cx="0" cy="0"/>
        </a:xfrm>
      </p:grpSpPr>
      <p:sp>
        <p:nvSpPr>
          <p:cNvPr id="69" name="Google Shape;69;p16"/>
          <p:cNvSpPr/>
          <p:nvPr/>
        </p:nvSpPr>
        <p:spPr>
          <a:xfrm>
            <a:off x="0" y="0"/>
            <a:ext cx="5180013" cy="6858000"/>
          </a:xfrm>
          <a:prstGeom prst="rect">
            <a:avLst/>
          </a:prstGeom>
          <a:gradFill>
            <a:gsLst>
              <a:gs pos="0">
                <a:srgbClr val="D8D8D8"/>
              </a:gs>
              <a:gs pos="100000">
                <a:srgbClr val="FFFFFF">
                  <a:alpha val="88627"/>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70" name="Google Shape;70;p16"/>
          <p:cNvSpPr txBox="1"/>
          <p:nvPr>
            <p:ph type="title"/>
          </p:nvPr>
        </p:nvSpPr>
        <p:spPr>
          <a:xfrm>
            <a:off x="684213" y="685800"/>
            <a:ext cx="3886200" cy="4038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1E4E79"/>
              </a:buClr>
              <a:buSzPts val="4000"/>
              <a:buFont typeface="Century Gothic"/>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An empty placeholder to add an image. Click on the placeholder and select the image that you wish to add" id="71" name="Google Shape;71;p16"/>
          <p:cNvSpPr/>
          <p:nvPr>
            <p:ph idx="2" type="pic"/>
          </p:nvPr>
        </p:nvSpPr>
        <p:spPr>
          <a:xfrm>
            <a:off x="5865813" y="685800"/>
            <a:ext cx="5638800" cy="5486400"/>
          </a:xfrm>
          <a:prstGeom prst="rect">
            <a:avLst/>
          </a:prstGeom>
          <a:solidFill>
            <a:srgbClr val="F2F2F2"/>
          </a:solidFill>
          <a:ln cap="flat" cmpd="sng" w="9525">
            <a:solidFill>
              <a:srgbClr val="BFBFBF"/>
            </a:solidFill>
            <a:prstDash val="solid"/>
            <a:miter lim="800000"/>
            <a:headEnd len="sm" w="sm" type="none"/>
            <a:tailEnd len="sm" w="sm" type="none"/>
          </a:ln>
        </p:spPr>
        <p:txBody>
          <a:bodyPr anchorCtr="0" anchor="t" bIns="45700" lIns="91425" spcFirstLastPara="1" rIns="91425" wrap="square" tIns="914400">
            <a:normAutofit/>
          </a:bodyPr>
          <a:lstStyle>
            <a:lvl1pPr lvl="0" marR="0" rtl="0" algn="ctr">
              <a:lnSpc>
                <a:spcPct val="90000"/>
              </a:lnSpc>
              <a:spcBef>
                <a:spcPts val="1800"/>
              </a:spcBef>
              <a:spcAft>
                <a:spcPts val="0"/>
              </a:spcAft>
              <a:buClr>
                <a:srgbClr val="1E4E79"/>
              </a:buClr>
              <a:buSzPts val="1920"/>
              <a:buFont typeface="Arial"/>
              <a:buNone/>
              <a:defRPr b="0" i="0" sz="2400" u="none" cap="none" strike="noStrike">
                <a:solidFill>
                  <a:schemeClr val="dk1"/>
                </a:solidFill>
                <a:latin typeface="Century Gothic"/>
                <a:ea typeface="Century Gothic"/>
                <a:cs typeface="Century Gothic"/>
                <a:sym typeface="Century Gothic"/>
              </a:defRPr>
            </a:lvl1pPr>
            <a:lvl2pPr lvl="1" marR="0" rtl="0" algn="l">
              <a:lnSpc>
                <a:spcPct val="90000"/>
              </a:lnSpc>
              <a:spcBef>
                <a:spcPts val="600"/>
              </a:spcBef>
              <a:spcAft>
                <a:spcPts val="0"/>
              </a:spcAft>
              <a:buClr>
                <a:srgbClr val="1E4E79"/>
              </a:buClr>
              <a:buSzPts val="2240"/>
              <a:buFont typeface="Arial"/>
              <a:buNone/>
              <a:defRPr b="0" i="0" sz="2800" u="none" cap="none" strike="noStrike">
                <a:solidFill>
                  <a:schemeClr val="dk1"/>
                </a:solidFill>
                <a:latin typeface="Century Gothic"/>
                <a:ea typeface="Century Gothic"/>
                <a:cs typeface="Century Gothic"/>
                <a:sym typeface="Century Gothic"/>
              </a:defRPr>
            </a:lvl2pPr>
            <a:lvl3pPr lvl="2" marR="0" rtl="0" algn="l">
              <a:lnSpc>
                <a:spcPct val="90000"/>
              </a:lnSpc>
              <a:spcBef>
                <a:spcPts val="600"/>
              </a:spcBef>
              <a:spcAft>
                <a:spcPts val="0"/>
              </a:spcAft>
              <a:buClr>
                <a:srgbClr val="1E4E79"/>
              </a:buClr>
              <a:buSzPts val="1920"/>
              <a:buFont typeface="Arial"/>
              <a:buNone/>
              <a:defRPr b="0" i="0" sz="2400" u="none" cap="none" strike="noStrike">
                <a:solidFill>
                  <a:schemeClr val="dk1"/>
                </a:solidFill>
                <a:latin typeface="Century Gothic"/>
                <a:ea typeface="Century Gothic"/>
                <a:cs typeface="Century Gothic"/>
                <a:sym typeface="Century Gothic"/>
              </a:defRPr>
            </a:lvl3pPr>
            <a:lvl4pPr lvl="3" marR="0" rtl="0" algn="l">
              <a:lnSpc>
                <a:spcPct val="90000"/>
              </a:lnSpc>
              <a:spcBef>
                <a:spcPts val="600"/>
              </a:spcBef>
              <a:spcAft>
                <a:spcPts val="0"/>
              </a:spcAft>
              <a:buClr>
                <a:srgbClr val="1E4E79"/>
              </a:buClr>
              <a:buSzPts val="1600"/>
              <a:buFont typeface="Arial"/>
              <a:buNone/>
              <a:defRPr b="0" i="0" sz="2000" u="none" cap="none" strike="noStrike">
                <a:solidFill>
                  <a:schemeClr val="dk1"/>
                </a:solidFill>
                <a:latin typeface="Century Gothic"/>
                <a:ea typeface="Century Gothic"/>
                <a:cs typeface="Century Gothic"/>
                <a:sym typeface="Century Gothic"/>
              </a:defRPr>
            </a:lvl4pPr>
            <a:lvl5pPr lvl="4" marR="0" rtl="0" algn="l">
              <a:lnSpc>
                <a:spcPct val="90000"/>
              </a:lnSpc>
              <a:spcBef>
                <a:spcPts val="600"/>
              </a:spcBef>
              <a:spcAft>
                <a:spcPts val="0"/>
              </a:spcAft>
              <a:buClr>
                <a:srgbClr val="1E4E79"/>
              </a:buClr>
              <a:buSzPts val="1600"/>
              <a:buFont typeface="Arial"/>
              <a:buNone/>
              <a:defRPr b="0" i="0" sz="2000" u="none" cap="none" strike="noStrike">
                <a:solidFill>
                  <a:schemeClr val="dk1"/>
                </a:solidFill>
                <a:latin typeface="Century Gothic"/>
                <a:ea typeface="Century Gothic"/>
                <a:cs typeface="Century Gothic"/>
                <a:sym typeface="Century Gothic"/>
              </a:defRPr>
            </a:lvl5pPr>
            <a:lvl6pPr lvl="5" marR="0" rtl="0" algn="l">
              <a:spcBef>
                <a:spcPts val="600"/>
              </a:spcBef>
              <a:spcAft>
                <a:spcPts val="0"/>
              </a:spcAft>
              <a:buClr>
                <a:srgbClr val="1E4E79"/>
              </a:buClr>
              <a:buSzPts val="1600"/>
              <a:buFont typeface="Arial"/>
              <a:buNone/>
              <a:defRPr b="0" i="0" sz="2000" u="none" cap="none" strike="noStrike">
                <a:solidFill>
                  <a:schemeClr val="dk1"/>
                </a:solidFill>
                <a:latin typeface="Century Gothic"/>
                <a:ea typeface="Century Gothic"/>
                <a:cs typeface="Century Gothic"/>
                <a:sym typeface="Century Gothic"/>
              </a:defRPr>
            </a:lvl6pPr>
            <a:lvl7pPr lvl="6" marR="0" rtl="0" algn="l">
              <a:spcBef>
                <a:spcPts val="600"/>
              </a:spcBef>
              <a:spcAft>
                <a:spcPts val="0"/>
              </a:spcAft>
              <a:buClr>
                <a:srgbClr val="1E4E79"/>
              </a:buClr>
              <a:buSzPts val="1600"/>
              <a:buFont typeface="Arial"/>
              <a:buNone/>
              <a:defRPr b="0" i="0" sz="2000" u="none" cap="none" strike="noStrike">
                <a:solidFill>
                  <a:schemeClr val="dk1"/>
                </a:solidFill>
                <a:latin typeface="Century Gothic"/>
                <a:ea typeface="Century Gothic"/>
                <a:cs typeface="Century Gothic"/>
                <a:sym typeface="Century Gothic"/>
              </a:defRPr>
            </a:lvl7pPr>
            <a:lvl8pPr lvl="7" marR="0" rtl="0" algn="l">
              <a:spcBef>
                <a:spcPts val="600"/>
              </a:spcBef>
              <a:spcAft>
                <a:spcPts val="0"/>
              </a:spcAft>
              <a:buClr>
                <a:srgbClr val="1E4E79"/>
              </a:buClr>
              <a:buSzPts val="1600"/>
              <a:buFont typeface="Arial"/>
              <a:buNone/>
              <a:defRPr b="0" i="0" sz="2000" u="none" cap="none" strike="noStrike">
                <a:solidFill>
                  <a:schemeClr val="dk1"/>
                </a:solidFill>
                <a:latin typeface="Century Gothic"/>
                <a:ea typeface="Century Gothic"/>
                <a:cs typeface="Century Gothic"/>
                <a:sym typeface="Century Gothic"/>
              </a:defRPr>
            </a:lvl8pPr>
            <a:lvl9pPr lvl="8" marR="0" rtl="0" algn="l">
              <a:spcBef>
                <a:spcPts val="600"/>
              </a:spcBef>
              <a:spcAft>
                <a:spcPts val="0"/>
              </a:spcAft>
              <a:buClr>
                <a:srgbClr val="1E4E79"/>
              </a:buClr>
              <a:buSzPts val="1600"/>
              <a:buFont typeface="Arial"/>
              <a:buNone/>
              <a:defRPr b="0" i="0" sz="2000" u="none" cap="none" strike="noStrike">
                <a:solidFill>
                  <a:schemeClr val="dk1"/>
                </a:solidFill>
                <a:latin typeface="Century Gothic"/>
                <a:ea typeface="Century Gothic"/>
                <a:cs typeface="Century Gothic"/>
                <a:sym typeface="Century Gothic"/>
              </a:defRPr>
            </a:lvl9pPr>
          </a:lstStyle>
          <a:p/>
        </p:txBody>
      </p:sp>
      <p:sp>
        <p:nvSpPr>
          <p:cNvPr id="72" name="Google Shape;72;p16"/>
          <p:cNvSpPr txBox="1"/>
          <p:nvPr>
            <p:ph idx="1" type="body"/>
          </p:nvPr>
        </p:nvSpPr>
        <p:spPr>
          <a:xfrm>
            <a:off x="684213" y="4876800"/>
            <a:ext cx="3886200" cy="1295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1440"/>
              <a:buNone/>
              <a:defRPr sz="1800"/>
            </a:lvl1pPr>
            <a:lvl2pPr indent="-228600" lvl="1" marL="914400" algn="l">
              <a:lnSpc>
                <a:spcPct val="90000"/>
              </a:lnSpc>
              <a:spcBef>
                <a:spcPts val="600"/>
              </a:spcBef>
              <a:spcAft>
                <a:spcPts val="0"/>
              </a:spcAft>
              <a:buSzPts val="960"/>
              <a:buNone/>
              <a:defRPr sz="1200"/>
            </a:lvl2pPr>
            <a:lvl3pPr indent="-228600" lvl="2" marL="1371600" algn="l">
              <a:lnSpc>
                <a:spcPct val="90000"/>
              </a:lnSpc>
              <a:spcBef>
                <a:spcPts val="600"/>
              </a:spcBef>
              <a:spcAft>
                <a:spcPts val="0"/>
              </a:spcAft>
              <a:buSzPts val="800"/>
              <a:buNone/>
              <a:defRPr sz="1000"/>
            </a:lvl3pPr>
            <a:lvl4pPr indent="-228600" lvl="3" marL="1828800" algn="l">
              <a:lnSpc>
                <a:spcPct val="90000"/>
              </a:lnSpc>
              <a:spcBef>
                <a:spcPts val="600"/>
              </a:spcBef>
              <a:spcAft>
                <a:spcPts val="0"/>
              </a:spcAft>
              <a:buSzPts val="720"/>
              <a:buNone/>
              <a:defRPr sz="900"/>
            </a:lvl4pPr>
            <a:lvl5pPr indent="-228600" lvl="4" marL="2286000" algn="l">
              <a:lnSpc>
                <a:spcPct val="90000"/>
              </a:lnSpc>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0"/>
              </a:spcAft>
              <a:buSzPts val="720"/>
              <a:buNone/>
              <a:defRPr sz="900"/>
            </a:lvl9pPr>
          </a:lstStyle>
          <a:p/>
        </p:txBody>
      </p:sp>
      <p:sp>
        <p:nvSpPr>
          <p:cNvPr id="73" name="Google Shape;73;p16"/>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6"/>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6"/>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2F2F2"/>
            </a:gs>
            <a:gs pos="10000">
              <a:srgbClr val="F2F2F2"/>
            </a:gs>
            <a:gs pos="40000">
              <a:schemeClr val="lt2"/>
            </a:gs>
            <a:gs pos="69000">
              <a:schemeClr val="lt1"/>
            </a:gs>
            <a:gs pos="100000">
              <a:srgbClr val="D0CECE"/>
            </a:gs>
          </a:gsLst>
          <a:path path="circle">
            <a:fillToRect b="100%" l="100%"/>
          </a:path>
          <a:tileRect r="-100%" t="-100%"/>
        </a:gradFill>
      </p:bgPr>
    </p:bg>
    <p:spTree>
      <p:nvGrpSpPr>
        <p:cNvPr id="9" name="Shape 9"/>
        <p:cNvGrpSpPr/>
        <p:nvPr/>
      </p:nvGrpSpPr>
      <p:grpSpPr>
        <a:xfrm>
          <a:off x="0" y="0"/>
          <a:ext cx="0" cy="0"/>
          <a:chOff x="0" y="0"/>
          <a:chExt cx="0" cy="0"/>
        </a:xfrm>
      </p:grpSpPr>
      <p:sp>
        <p:nvSpPr>
          <p:cNvPr id="10" name="Google Shape;10;p7"/>
          <p:cNvSpPr/>
          <p:nvPr/>
        </p:nvSpPr>
        <p:spPr>
          <a:xfrm>
            <a:off x="1460" y="0"/>
            <a:ext cx="12188952" cy="6858000"/>
          </a:xfrm>
          <a:prstGeom prst="rect">
            <a:avLst/>
          </a:prstGeom>
          <a:gradFill>
            <a:gsLst>
              <a:gs pos="0">
                <a:srgbClr val="FAFAFA"/>
              </a:gs>
              <a:gs pos="74000">
                <a:srgbClr val="D6D6D6"/>
              </a:gs>
              <a:gs pos="83000">
                <a:srgbClr val="D6D6D6"/>
              </a:gs>
              <a:gs pos="100000">
                <a:srgbClr val="E3E3E3"/>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Century Gothic"/>
              <a:ea typeface="Century Gothic"/>
              <a:cs typeface="Century Gothic"/>
              <a:sym typeface="Century Gothic"/>
            </a:endParaRPr>
          </a:p>
        </p:txBody>
      </p:sp>
      <p:sp>
        <p:nvSpPr>
          <p:cNvPr id="11" name="Google Shape;11;p7"/>
          <p:cNvSpPr txBox="1"/>
          <p:nvPr>
            <p:ph type="title"/>
          </p:nvPr>
        </p:nvSpPr>
        <p:spPr>
          <a:xfrm>
            <a:off x="1217614" y="274638"/>
            <a:ext cx="9753600" cy="1325562"/>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1E4E79"/>
              </a:buClr>
              <a:buSzPts val="4000"/>
              <a:buFont typeface="Century Gothic"/>
              <a:buNone/>
              <a:defRPr b="0" i="0" sz="4000" u="none" cap="none" strike="noStrike">
                <a:solidFill>
                  <a:srgbClr val="1E4E79"/>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7"/>
          <p:cNvSpPr txBox="1"/>
          <p:nvPr>
            <p:ph idx="1" type="body"/>
          </p:nvPr>
        </p:nvSpPr>
        <p:spPr>
          <a:xfrm>
            <a:off x="1217614" y="1828800"/>
            <a:ext cx="9753600" cy="4343400"/>
          </a:xfrm>
          <a:prstGeom prst="rect">
            <a:avLst/>
          </a:prstGeom>
          <a:noFill/>
          <a:ln>
            <a:noFill/>
          </a:ln>
        </p:spPr>
        <p:txBody>
          <a:bodyPr anchorCtr="0" anchor="t" bIns="45700" lIns="91425" spcFirstLastPara="1" rIns="91425" wrap="square" tIns="45700">
            <a:normAutofit/>
          </a:bodyPr>
          <a:lstStyle>
            <a:lvl1pPr indent="-350520" lvl="0" marL="457200" marR="0" rtl="0" algn="l">
              <a:lnSpc>
                <a:spcPct val="90000"/>
              </a:lnSpc>
              <a:spcBef>
                <a:spcPts val="1800"/>
              </a:spcBef>
              <a:spcAft>
                <a:spcPts val="0"/>
              </a:spcAft>
              <a:buClr>
                <a:srgbClr val="1E4E79"/>
              </a:buClr>
              <a:buSzPts val="1920"/>
              <a:buFont typeface="Arial"/>
              <a:buChar char="•"/>
              <a:defRPr b="0" i="0" sz="2400" u="none" cap="none" strike="noStrike">
                <a:solidFill>
                  <a:schemeClr val="dk1"/>
                </a:solidFill>
                <a:latin typeface="Century Gothic"/>
                <a:ea typeface="Century Gothic"/>
                <a:cs typeface="Century Gothic"/>
                <a:sym typeface="Century Gothic"/>
              </a:defRPr>
            </a:lvl1pPr>
            <a:lvl2pPr indent="-330200" lvl="1" marL="914400" marR="0" rtl="0" algn="l">
              <a:lnSpc>
                <a:spcPct val="90000"/>
              </a:lnSpc>
              <a:spcBef>
                <a:spcPts val="600"/>
              </a:spcBef>
              <a:spcAft>
                <a:spcPts val="0"/>
              </a:spcAft>
              <a:buClr>
                <a:srgbClr val="1E4E79"/>
              </a:buClr>
              <a:buSzPts val="1600"/>
              <a:buFont typeface="Arial"/>
              <a:buChar char="•"/>
              <a:defRPr b="0" i="0" sz="2000" u="none" cap="none" strike="noStrike">
                <a:solidFill>
                  <a:schemeClr val="dk1"/>
                </a:solidFill>
                <a:latin typeface="Century Gothic"/>
                <a:ea typeface="Century Gothic"/>
                <a:cs typeface="Century Gothic"/>
                <a:sym typeface="Century Gothic"/>
              </a:defRPr>
            </a:lvl2pPr>
            <a:lvl3pPr indent="-320039" lvl="2" marL="1371600" marR="0" rtl="0" algn="l">
              <a:lnSpc>
                <a:spcPct val="90000"/>
              </a:lnSpc>
              <a:spcBef>
                <a:spcPts val="600"/>
              </a:spcBef>
              <a:spcAft>
                <a:spcPts val="0"/>
              </a:spcAft>
              <a:buClr>
                <a:srgbClr val="1E4E79"/>
              </a:buClr>
              <a:buSzPts val="1440"/>
              <a:buFont typeface="Arial"/>
              <a:buChar char="•"/>
              <a:defRPr b="0" i="0" sz="1800" u="none" cap="none" strike="noStrike">
                <a:solidFill>
                  <a:schemeClr val="dk1"/>
                </a:solidFill>
                <a:latin typeface="Century Gothic"/>
                <a:ea typeface="Century Gothic"/>
                <a:cs typeface="Century Gothic"/>
                <a:sym typeface="Century Gothic"/>
              </a:defRPr>
            </a:lvl3pPr>
            <a:lvl4pPr indent="-309880" lvl="3" marL="1828800" marR="0" rtl="0" algn="l">
              <a:lnSpc>
                <a:spcPct val="90000"/>
              </a:lnSpc>
              <a:spcBef>
                <a:spcPts val="600"/>
              </a:spcBef>
              <a:spcAft>
                <a:spcPts val="0"/>
              </a:spcAft>
              <a:buClr>
                <a:srgbClr val="1E4E79"/>
              </a:buClr>
              <a:buSzPts val="1280"/>
              <a:buFont typeface="Arial"/>
              <a:buChar char="•"/>
              <a:defRPr b="0" i="0" sz="1600" u="none" cap="none" strike="noStrike">
                <a:solidFill>
                  <a:schemeClr val="dk1"/>
                </a:solidFill>
                <a:latin typeface="Century Gothic"/>
                <a:ea typeface="Century Gothic"/>
                <a:cs typeface="Century Gothic"/>
                <a:sym typeface="Century Gothic"/>
              </a:defRPr>
            </a:lvl4pPr>
            <a:lvl5pPr indent="-309879" lvl="4" marL="2286000" marR="0" rtl="0" algn="l">
              <a:lnSpc>
                <a:spcPct val="90000"/>
              </a:lnSpc>
              <a:spcBef>
                <a:spcPts val="600"/>
              </a:spcBef>
              <a:spcAft>
                <a:spcPts val="0"/>
              </a:spcAft>
              <a:buClr>
                <a:srgbClr val="1E4E79"/>
              </a:buClr>
              <a:buSzPts val="1280"/>
              <a:buFont typeface="Arial"/>
              <a:buChar char="•"/>
              <a:defRPr b="0" i="0" sz="1600" u="none" cap="none" strike="noStrike">
                <a:solidFill>
                  <a:schemeClr val="dk1"/>
                </a:solidFill>
                <a:latin typeface="Century Gothic"/>
                <a:ea typeface="Century Gothic"/>
                <a:cs typeface="Century Gothic"/>
                <a:sym typeface="Century Gothic"/>
              </a:defRPr>
            </a:lvl5pPr>
            <a:lvl6pPr indent="-309879" lvl="5" marL="2743200" marR="0" rtl="0" algn="l">
              <a:spcBef>
                <a:spcPts val="600"/>
              </a:spcBef>
              <a:spcAft>
                <a:spcPts val="0"/>
              </a:spcAft>
              <a:buClr>
                <a:srgbClr val="1E4E79"/>
              </a:buClr>
              <a:buSzPts val="1280"/>
              <a:buFont typeface="Arial"/>
              <a:buChar char="•"/>
              <a:defRPr b="0" i="0" sz="1600" u="none" cap="none" strike="noStrike">
                <a:solidFill>
                  <a:schemeClr val="dk1"/>
                </a:solidFill>
                <a:latin typeface="Century Gothic"/>
                <a:ea typeface="Century Gothic"/>
                <a:cs typeface="Century Gothic"/>
                <a:sym typeface="Century Gothic"/>
              </a:defRPr>
            </a:lvl6pPr>
            <a:lvl7pPr indent="-309879" lvl="6" marL="3200400" marR="0" rtl="0" algn="l">
              <a:spcBef>
                <a:spcPts val="600"/>
              </a:spcBef>
              <a:spcAft>
                <a:spcPts val="0"/>
              </a:spcAft>
              <a:buClr>
                <a:srgbClr val="1E4E79"/>
              </a:buClr>
              <a:buSzPts val="1280"/>
              <a:buFont typeface="Arial"/>
              <a:buChar char="•"/>
              <a:defRPr b="0" i="0" sz="1600" u="none" cap="none" strike="noStrike">
                <a:solidFill>
                  <a:schemeClr val="dk1"/>
                </a:solidFill>
                <a:latin typeface="Century Gothic"/>
                <a:ea typeface="Century Gothic"/>
                <a:cs typeface="Century Gothic"/>
                <a:sym typeface="Century Gothic"/>
              </a:defRPr>
            </a:lvl7pPr>
            <a:lvl8pPr indent="-309879" lvl="7" marL="3657600" marR="0" rtl="0" algn="l">
              <a:spcBef>
                <a:spcPts val="600"/>
              </a:spcBef>
              <a:spcAft>
                <a:spcPts val="0"/>
              </a:spcAft>
              <a:buClr>
                <a:srgbClr val="1E4E79"/>
              </a:buClr>
              <a:buSzPts val="1280"/>
              <a:buFont typeface="Arial"/>
              <a:buChar char="•"/>
              <a:defRPr b="0" i="0" sz="1600" u="none" cap="none" strike="noStrike">
                <a:solidFill>
                  <a:schemeClr val="dk1"/>
                </a:solidFill>
                <a:latin typeface="Century Gothic"/>
                <a:ea typeface="Century Gothic"/>
                <a:cs typeface="Century Gothic"/>
                <a:sym typeface="Century Gothic"/>
              </a:defRPr>
            </a:lvl8pPr>
            <a:lvl9pPr indent="-228600" lvl="8" marL="4114800" marR="0" rtl="0" algn="l">
              <a:spcBef>
                <a:spcPts val="600"/>
              </a:spcBef>
              <a:spcAft>
                <a:spcPts val="0"/>
              </a:spcAft>
              <a:buClr>
                <a:srgbClr val="1E4E79"/>
              </a:buClr>
              <a:buSzPts val="1280"/>
              <a:buFont typeface="Arial"/>
              <a:buNone/>
              <a:defRPr b="0" i="0" sz="1600" u="none" cap="none" strike="noStrike">
                <a:solidFill>
                  <a:schemeClr val="dk1"/>
                </a:solidFill>
                <a:latin typeface="Century Gothic"/>
                <a:ea typeface="Century Gothic"/>
                <a:cs typeface="Century Gothic"/>
                <a:sym typeface="Century Gothic"/>
              </a:defRPr>
            </a:lvl9pPr>
          </a:lstStyle>
          <a:p/>
        </p:txBody>
      </p:sp>
      <p:sp>
        <p:nvSpPr>
          <p:cNvPr id="13" name="Google Shape;13;p7"/>
          <p:cNvSpPr txBox="1"/>
          <p:nvPr>
            <p:ph idx="11" type="ftr"/>
          </p:nvPr>
        </p:nvSpPr>
        <p:spPr>
          <a:xfrm>
            <a:off x="1208836" y="6448427"/>
            <a:ext cx="6638176" cy="18097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4" name="Google Shape;14;p7"/>
          <p:cNvSpPr txBox="1"/>
          <p:nvPr>
            <p:ph idx="10" type="dt"/>
          </p:nvPr>
        </p:nvSpPr>
        <p:spPr>
          <a:xfrm>
            <a:off x="8151812" y="6448427"/>
            <a:ext cx="1396259" cy="18097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 name="Google Shape;15;p7"/>
          <p:cNvSpPr txBox="1"/>
          <p:nvPr>
            <p:ph idx="12" type="sldNum"/>
          </p:nvPr>
        </p:nvSpPr>
        <p:spPr>
          <a:xfrm>
            <a:off x="9828212" y="6448427"/>
            <a:ext cx="1143001" cy="18097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dk1"/>
                </a:solidFill>
                <a:latin typeface="Century Gothic"/>
                <a:ea typeface="Century Gothic"/>
                <a:cs typeface="Century Gothic"/>
                <a:sym typeface="Century Gothic"/>
              </a:defRPr>
            </a:lvl1pPr>
            <a:lvl2pPr indent="0" lvl="1" marL="0" marR="0" rtl="0" algn="r">
              <a:spcBef>
                <a:spcPts val="0"/>
              </a:spcBef>
              <a:buNone/>
              <a:defRPr b="0" i="0" sz="1100" u="none" cap="none" strike="noStrike">
                <a:solidFill>
                  <a:schemeClr val="dk1"/>
                </a:solidFill>
                <a:latin typeface="Century Gothic"/>
                <a:ea typeface="Century Gothic"/>
                <a:cs typeface="Century Gothic"/>
                <a:sym typeface="Century Gothic"/>
              </a:defRPr>
            </a:lvl2pPr>
            <a:lvl3pPr indent="0" lvl="2" marL="0" marR="0" rtl="0" algn="r">
              <a:spcBef>
                <a:spcPts val="0"/>
              </a:spcBef>
              <a:buNone/>
              <a:defRPr b="0" i="0" sz="1100" u="none" cap="none" strike="noStrike">
                <a:solidFill>
                  <a:schemeClr val="dk1"/>
                </a:solidFill>
                <a:latin typeface="Century Gothic"/>
                <a:ea typeface="Century Gothic"/>
                <a:cs typeface="Century Gothic"/>
                <a:sym typeface="Century Gothic"/>
              </a:defRPr>
            </a:lvl3pPr>
            <a:lvl4pPr indent="0" lvl="3" marL="0" marR="0" rtl="0" algn="r">
              <a:spcBef>
                <a:spcPts val="0"/>
              </a:spcBef>
              <a:buNone/>
              <a:defRPr b="0" i="0" sz="1100" u="none" cap="none" strike="noStrike">
                <a:solidFill>
                  <a:schemeClr val="dk1"/>
                </a:solidFill>
                <a:latin typeface="Century Gothic"/>
                <a:ea typeface="Century Gothic"/>
                <a:cs typeface="Century Gothic"/>
                <a:sym typeface="Century Gothic"/>
              </a:defRPr>
            </a:lvl4pPr>
            <a:lvl5pPr indent="0" lvl="4" marL="0" marR="0" rtl="0" algn="r">
              <a:spcBef>
                <a:spcPts val="0"/>
              </a:spcBef>
              <a:buNone/>
              <a:defRPr b="0" i="0" sz="1100" u="none" cap="none" strike="noStrike">
                <a:solidFill>
                  <a:schemeClr val="dk1"/>
                </a:solidFill>
                <a:latin typeface="Century Gothic"/>
                <a:ea typeface="Century Gothic"/>
                <a:cs typeface="Century Gothic"/>
                <a:sym typeface="Century Gothic"/>
              </a:defRPr>
            </a:lvl5pPr>
            <a:lvl6pPr indent="0" lvl="5" marL="0" marR="0" rtl="0" algn="r">
              <a:spcBef>
                <a:spcPts val="0"/>
              </a:spcBef>
              <a:buNone/>
              <a:defRPr b="0" i="0" sz="1100" u="none" cap="none" strike="noStrike">
                <a:solidFill>
                  <a:schemeClr val="dk1"/>
                </a:solidFill>
                <a:latin typeface="Century Gothic"/>
                <a:ea typeface="Century Gothic"/>
                <a:cs typeface="Century Gothic"/>
                <a:sym typeface="Century Gothic"/>
              </a:defRPr>
            </a:lvl6pPr>
            <a:lvl7pPr indent="0" lvl="6" marL="0" marR="0" rtl="0" algn="r">
              <a:spcBef>
                <a:spcPts val="0"/>
              </a:spcBef>
              <a:buNone/>
              <a:defRPr b="0" i="0" sz="1100" u="none" cap="none" strike="noStrike">
                <a:solidFill>
                  <a:schemeClr val="dk1"/>
                </a:solidFill>
                <a:latin typeface="Century Gothic"/>
                <a:ea typeface="Century Gothic"/>
                <a:cs typeface="Century Gothic"/>
                <a:sym typeface="Century Gothic"/>
              </a:defRPr>
            </a:lvl7pPr>
            <a:lvl8pPr indent="0" lvl="7" marL="0" marR="0" rtl="0" algn="r">
              <a:spcBef>
                <a:spcPts val="0"/>
              </a:spcBef>
              <a:buNone/>
              <a:defRPr b="0" i="0" sz="1100" u="none" cap="none" strike="noStrike">
                <a:solidFill>
                  <a:schemeClr val="dk1"/>
                </a:solidFill>
                <a:latin typeface="Century Gothic"/>
                <a:ea typeface="Century Gothic"/>
                <a:cs typeface="Century Gothic"/>
                <a:sym typeface="Century Gothic"/>
              </a:defRPr>
            </a:lvl8pPr>
            <a:lvl9pPr indent="0" lvl="8" marL="0" marR="0" rtl="0" algn="r">
              <a:spcBef>
                <a:spcPts val="0"/>
              </a:spcBef>
              <a:buNone/>
              <a:defRPr b="0" i="0" sz="1100" u="none" cap="none" strike="noStrik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n.wikipedia.org/wiki/List_of_postal_codes_of_Canada:_V" TargetMode="External"/><Relationship Id="rId4" Type="http://schemas.openxmlformats.org/officeDocument/2006/relationships/hyperlink" Target="https://en.wikipedia.org/wiki/List_of_postal_codes_of_Canada:_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n.wikipedia.org/wiki/List_of_postal_codes_of_Canada:_V"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1"/>
          <p:cNvSpPr txBox="1"/>
          <p:nvPr>
            <p:ph type="ctrTitle"/>
          </p:nvPr>
        </p:nvSpPr>
        <p:spPr>
          <a:xfrm>
            <a:off x="290251" y="2400429"/>
            <a:ext cx="12188700" cy="8718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E4E79"/>
              </a:buClr>
              <a:buSzPts val="4400"/>
              <a:buFont typeface="Century Gothic"/>
              <a:buNone/>
            </a:pPr>
            <a:r>
              <a:rPr b="1" lang="en-IN">
                <a:solidFill>
                  <a:srgbClr val="000000"/>
                </a:solidFill>
                <a:latin typeface="Arial"/>
                <a:ea typeface="Arial"/>
                <a:cs typeface="Arial"/>
                <a:sym typeface="Arial"/>
              </a:rPr>
              <a:t>THE BATTLE OF NEIGHBOURHOODS</a:t>
            </a:r>
            <a:endParaRPr>
              <a:solidFill>
                <a:srgbClr val="000000"/>
              </a:solidFill>
              <a:latin typeface="Arial"/>
              <a:ea typeface="Arial"/>
              <a:cs typeface="Arial"/>
              <a:sym typeface="Arial"/>
            </a:endParaRPr>
          </a:p>
        </p:txBody>
      </p:sp>
      <p:sp>
        <p:nvSpPr>
          <p:cNvPr id="93" name="Google Shape;93;p1"/>
          <p:cNvSpPr txBox="1"/>
          <p:nvPr>
            <p:ph idx="1" type="subTitle"/>
          </p:nvPr>
        </p:nvSpPr>
        <p:spPr>
          <a:xfrm>
            <a:off x="9262764" y="5733256"/>
            <a:ext cx="2644550" cy="63204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1600"/>
              <a:buNone/>
            </a:pPr>
            <a:r>
              <a:rPr lang="en-IN"/>
              <a:t>Aman Singh</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2F2F2"/>
            </a:gs>
            <a:gs pos="10000">
              <a:srgbClr val="F2F2F2"/>
            </a:gs>
            <a:gs pos="42000">
              <a:schemeClr val="lt2"/>
            </a:gs>
            <a:gs pos="70000">
              <a:schemeClr val="lt1"/>
            </a:gs>
            <a:gs pos="100000">
              <a:srgbClr val="D8D8D8"/>
            </a:gs>
          </a:gsLst>
          <a:path path="circle">
            <a:fillToRect b="100%" l="100%"/>
          </a:path>
          <a:tileRect r="-100%" t="-100%"/>
        </a:gradFill>
      </p:bgPr>
    </p:bg>
    <p:spTree>
      <p:nvGrpSpPr>
        <p:cNvPr id="98" name="Shape 98"/>
        <p:cNvGrpSpPr/>
        <p:nvPr/>
      </p:nvGrpSpPr>
      <p:grpSpPr>
        <a:xfrm>
          <a:off x="0" y="0"/>
          <a:ext cx="0" cy="0"/>
          <a:chOff x="0" y="0"/>
          <a:chExt cx="0" cy="0"/>
        </a:xfrm>
      </p:grpSpPr>
      <p:sp>
        <p:nvSpPr>
          <p:cNvPr id="99" name="Google Shape;99;p2"/>
          <p:cNvSpPr txBox="1"/>
          <p:nvPr>
            <p:ph type="title"/>
          </p:nvPr>
        </p:nvSpPr>
        <p:spPr>
          <a:xfrm>
            <a:off x="333772" y="260648"/>
            <a:ext cx="11593288" cy="69148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E4E79"/>
              </a:buClr>
              <a:buSzPts val="4000"/>
              <a:buFont typeface="Century Gothic"/>
              <a:buNone/>
            </a:pPr>
            <a:r>
              <a:rPr b="1" lang="en-IN"/>
              <a:t>INTRODUCTION</a:t>
            </a:r>
            <a:endParaRPr/>
          </a:p>
        </p:txBody>
      </p:sp>
      <p:sp>
        <p:nvSpPr>
          <p:cNvPr id="100" name="Google Shape;100;p2"/>
          <p:cNvSpPr txBox="1"/>
          <p:nvPr>
            <p:ph idx="1" type="body"/>
          </p:nvPr>
        </p:nvSpPr>
        <p:spPr>
          <a:xfrm>
            <a:off x="477788" y="1196752"/>
            <a:ext cx="11305256" cy="4853136"/>
          </a:xfrm>
          <a:prstGeom prst="rect">
            <a:avLst/>
          </a:prstGeom>
          <a:noFill/>
          <a:ln>
            <a:noFill/>
          </a:ln>
        </p:spPr>
        <p:txBody>
          <a:bodyPr anchorCtr="0" anchor="t" bIns="45700" lIns="91425" spcFirstLastPara="1" rIns="91425" wrap="square" tIns="45700">
            <a:normAutofit/>
          </a:bodyPr>
          <a:lstStyle/>
          <a:p>
            <a:pPr indent="-238759" lvl="0" marL="274320" marR="76200" rtl="0" algn="just">
              <a:lnSpc>
                <a:spcPct val="107000"/>
              </a:lnSpc>
              <a:spcBef>
                <a:spcPts val="900"/>
              </a:spcBef>
              <a:spcAft>
                <a:spcPts val="0"/>
              </a:spcAft>
              <a:buSzPts val="1600"/>
              <a:buChar char="•"/>
            </a:pPr>
            <a:r>
              <a:rPr b="1" lang="en-IN" sz="1600">
                <a:latin typeface="Arial"/>
                <a:ea typeface="Arial"/>
                <a:cs typeface="Arial"/>
                <a:sym typeface="Arial"/>
              </a:rPr>
              <a:t>British Columbia</a:t>
            </a:r>
            <a:r>
              <a:rPr lang="en-IN" sz="1600">
                <a:latin typeface="Arial"/>
                <a:ea typeface="Arial"/>
                <a:cs typeface="Arial"/>
                <a:sym typeface="Arial"/>
              </a:rPr>
              <a:t> (</a:t>
            </a:r>
            <a:r>
              <a:rPr b="1" lang="en-IN" sz="1600">
                <a:latin typeface="Arial"/>
                <a:ea typeface="Arial"/>
                <a:cs typeface="Arial"/>
                <a:sym typeface="Arial"/>
              </a:rPr>
              <a:t>BC</a:t>
            </a:r>
            <a:r>
              <a:rPr lang="en-IN" sz="1600">
                <a:latin typeface="Arial"/>
                <a:ea typeface="Arial"/>
                <a:cs typeface="Arial"/>
                <a:sym typeface="Arial"/>
              </a:rPr>
              <a:t>) is the westernmost province in Canada, located between the Pacific Ocean and the Rocky Mountains. With an estimated population of 5.1 million as of 2020, it is Canada's third-most populous province. British Columbia is the most diverse province in Canada; as of 2016, the province had the highest proportion of visible minorities in the country. </a:t>
            </a:r>
            <a:endParaRPr sz="1600">
              <a:latin typeface="Arial"/>
              <a:ea typeface="Arial"/>
              <a:cs typeface="Arial"/>
              <a:sym typeface="Arial"/>
            </a:endParaRPr>
          </a:p>
          <a:p>
            <a:pPr indent="0" lvl="0" marL="274320" marR="76200" rtl="0" algn="just">
              <a:lnSpc>
                <a:spcPct val="107000"/>
              </a:lnSpc>
              <a:spcBef>
                <a:spcPts val="900"/>
              </a:spcBef>
              <a:spcAft>
                <a:spcPts val="0"/>
              </a:spcAft>
              <a:buNone/>
            </a:pPr>
            <a:r>
              <a:t/>
            </a:r>
            <a:endParaRPr sz="1600">
              <a:latin typeface="Arial"/>
              <a:ea typeface="Arial"/>
              <a:cs typeface="Arial"/>
              <a:sym typeface="Arial"/>
            </a:endParaRPr>
          </a:p>
          <a:p>
            <a:pPr indent="-238759" lvl="0" marL="274320" marR="76200" rtl="0" algn="just">
              <a:lnSpc>
                <a:spcPct val="107000"/>
              </a:lnSpc>
              <a:spcBef>
                <a:spcPts val="900"/>
              </a:spcBef>
              <a:spcAft>
                <a:spcPts val="0"/>
              </a:spcAft>
              <a:buSzPts val="1600"/>
              <a:buChar char="•"/>
            </a:pPr>
            <a:r>
              <a:rPr lang="en-IN" sz="1600">
                <a:latin typeface="Arial"/>
                <a:ea typeface="Arial"/>
                <a:cs typeface="Arial"/>
                <a:sym typeface="Arial"/>
              </a:rPr>
              <a:t>The five largest pan-ethnic groups in the province are Europeans (64%), East Asians (15%), South Asians (8%), Aboriginals (6%) and Southeast Asians (5%). The Chinese and Indian communities form a large part of the newly immigrated population.</a:t>
            </a:r>
            <a:endParaRPr sz="1600">
              <a:latin typeface="Arial"/>
              <a:ea typeface="Arial"/>
              <a:cs typeface="Arial"/>
              <a:sym typeface="Arial"/>
            </a:endParaRPr>
          </a:p>
          <a:p>
            <a:pPr indent="0" lvl="0" marL="274320" marR="76200" rtl="0" algn="just">
              <a:lnSpc>
                <a:spcPct val="107000"/>
              </a:lnSpc>
              <a:spcBef>
                <a:spcPts val="900"/>
              </a:spcBef>
              <a:spcAft>
                <a:spcPts val="0"/>
              </a:spcAft>
              <a:buNone/>
            </a:pPr>
            <a:r>
              <a:t/>
            </a:r>
            <a:endParaRPr sz="1600">
              <a:latin typeface="Arial"/>
              <a:ea typeface="Arial"/>
              <a:cs typeface="Arial"/>
              <a:sym typeface="Arial"/>
            </a:endParaRPr>
          </a:p>
          <a:p>
            <a:pPr indent="-238759" lvl="0" marL="274320" rtl="0" algn="l">
              <a:lnSpc>
                <a:spcPct val="115000"/>
              </a:lnSpc>
              <a:spcBef>
                <a:spcPts val="1100"/>
              </a:spcBef>
              <a:spcAft>
                <a:spcPts val="0"/>
              </a:spcAft>
              <a:buSzPts val="1600"/>
              <a:buChar char="•"/>
            </a:pPr>
            <a:r>
              <a:rPr lang="en-IN" sz="1600">
                <a:latin typeface="Arial"/>
                <a:ea typeface="Arial"/>
                <a:cs typeface="Arial"/>
                <a:sym typeface="Arial"/>
              </a:rPr>
              <a:t>In order to service the growing needs of the Chinese and Indian palate, there has been a spurt in the restaurant and catering industry. In particular, we will be exploring Indian and Chinese restaurants in the urban areas of British Columbia.</a:t>
            </a:r>
            <a:endParaRPr sz="1600">
              <a:latin typeface="Arial"/>
              <a:ea typeface="Arial"/>
              <a:cs typeface="Arial"/>
              <a:sym typeface="Arial"/>
            </a:endParaRPr>
          </a:p>
          <a:p>
            <a:pPr indent="0" lvl="0" marL="274320" rtl="0" algn="just">
              <a:lnSpc>
                <a:spcPct val="100000"/>
              </a:lnSpc>
              <a:spcBef>
                <a:spcPts val="1800"/>
              </a:spcBef>
              <a:spcAft>
                <a:spcPts val="0"/>
              </a:spcAft>
              <a:buNone/>
            </a:pPr>
            <a:r>
              <a:t/>
            </a:r>
            <a:endParaRPr sz="16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3"/>
          <p:cNvSpPr txBox="1"/>
          <p:nvPr>
            <p:ph type="title"/>
          </p:nvPr>
        </p:nvSpPr>
        <p:spPr>
          <a:xfrm>
            <a:off x="189756" y="260648"/>
            <a:ext cx="11737304" cy="69148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E4E79"/>
              </a:buClr>
              <a:buSzPts val="4000"/>
              <a:buFont typeface="Century Gothic"/>
              <a:buNone/>
            </a:pPr>
            <a:r>
              <a:rPr b="1" lang="en-IN"/>
              <a:t>PROBLEM</a:t>
            </a:r>
            <a:endParaRPr/>
          </a:p>
        </p:txBody>
      </p:sp>
      <p:sp>
        <p:nvSpPr>
          <p:cNvPr id="107" name="Google Shape;107;p3"/>
          <p:cNvSpPr txBox="1"/>
          <p:nvPr>
            <p:ph idx="1" type="body"/>
          </p:nvPr>
        </p:nvSpPr>
        <p:spPr>
          <a:xfrm>
            <a:off x="621804" y="1628800"/>
            <a:ext cx="10729192" cy="4343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900"/>
              </a:spcBef>
              <a:spcAft>
                <a:spcPts val="0"/>
              </a:spcAft>
              <a:buNone/>
            </a:pPr>
            <a:r>
              <a:rPr lang="en-IN" sz="1600">
                <a:latin typeface="Arial"/>
                <a:ea typeface="Arial"/>
                <a:cs typeface="Arial"/>
                <a:sym typeface="Arial"/>
              </a:rPr>
              <a:t>We will explore the answers to the following questions :-</a:t>
            </a:r>
            <a:endParaRPr sz="1600">
              <a:latin typeface="Arial"/>
              <a:ea typeface="Arial"/>
              <a:cs typeface="Arial"/>
              <a:sym typeface="Arial"/>
            </a:endParaRPr>
          </a:p>
          <a:p>
            <a:pPr indent="0" lvl="0" marL="0" rtl="0" algn="l">
              <a:lnSpc>
                <a:spcPct val="115000"/>
              </a:lnSpc>
              <a:spcBef>
                <a:spcPts val="900"/>
              </a:spcBef>
              <a:spcAft>
                <a:spcPts val="0"/>
              </a:spcAft>
              <a:buNone/>
            </a:pPr>
            <a:r>
              <a:t/>
            </a:r>
            <a:endParaRPr sz="1600">
              <a:latin typeface="Arial"/>
              <a:ea typeface="Arial"/>
              <a:cs typeface="Arial"/>
              <a:sym typeface="Arial"/>
            </a:endParaRPr>
          </a:p>
          <a:p>
            <a:pPr indent="-208280" lvl="0" marL="274320" marR="0" rtl="0" algn="l">
              <a:lnSpc>
                <a:spcPct val="160000"/>
              </a:lnSpc>
              <a:spcBef>
                <a:spcPts val="0"/>
              </a:spcBef>
              <a:spcAft>
                <a:spcPts val="0"/>
              </a:spcAft>
              <a:buSzPts val="1600"/>
              <a:buChar char="•"/>
            </a:pPr>
            <a:r>
              <a:rPr lang="en-IN" sz="1600">
                <a:latin typeface="Arial"/>
                <a:ea typeface="Arial"/>
                <a:cs typeface="Arial"/>
                <a:sym typeface="Arial"/>
              </a:rPr>
              <a:t>List and visualize the urban areas of British Columbia.</a:t>
            </a:r>
            <a:endParaRPr sz="1600">
              <a:latin typeface="Arial"/>
              <a:ea typeface="Arial"/>
              <a:cs typeface="Arial"/>
              <a:sym typeface="Arial"/>
            </a:endParaRPr>
          </a:p>
          <a:p>
            <a:pPr indent="-208280" lvl="0" marL="274320" marR="50800" rtl="0" algn="l">
              <a:lnSpc>
                <a:spcPct val="160000"/>
              </a:lnSpc>
              <a:spcBef>
                <a:spcPts val="0"/>
              </a:spcBef>
              <a:spcAft>
                <a:spcPts val="0"/>
              </a:spcAft>
              <a:buSzPts val="1600"/>
              <a:buChar char="•"/>
            </a:pPr>
            <a:r>
              <a:rPr lang="en-IN" sz="1600">
                <a:latin typeface="Arial"/>
                <a:ea typeface="Arial"/>
                <a:cs typeface="Arial"/>
                <a:sym typeface="Arial"/>
              </a:rPr>
              <a:t>What are the best locations in BC for Indian Cuisine?</a:t>
            </a:r>
            <a:endParaRPr sz="1600">
              <a:latin typeface="Arial"/>
              <a:ea typeface="Arial"/>
              <a:cs typeface="Arial"/>
              <a:sym typeface="Arial"/>
            </a:endParaRPr>
          </a:p>
          <a:p>
            <a:pPr indent="-208280" lvl="0" marL="274320" marR="50800" rtl="0" algn="l">
              <a:lnSpc>
                <a:spcPct val="160000"/>
              </a:lnSpc>
              <a:spcBef>
                <a:spcPts val="0"/>
              </a:spcBef>
              <a:spcAft>
                <a:spcPts val="0"/>
              </a:spcAft>
              <a:buSzPts val="1600"/>
              <a:buChar char="•"/>
            </a:pPr>
            <a:r>
              <a:rPr lang="en-IN" sz="1600">
                <a:latin typeface="Arial"/>
                <a:ea typeface="Arial"/>
                <a:cs typeface="Arial"/>
                <a:sym typeface="Arial"/>
              </a:rPr>
              <a:t>What are the best locations in BC for Chinese Cuisine?</a:t>
            </a:r>
            <a:endParaRPr sz="1600">
              <a:latin typeface="Arial"/>
              <a:ea typeface="Arial"/>
              <a:cs typeface="Arial"/>
              <a:sym typeface="Arial"/>
            </a:endParaRPr>
          </a:p>
          <a:p>
            <a:pPr indent="-208280" lvl="0" marL="274320" marR="50800" rtl="0" algn="l">
              <a:lnSpc>
                <a:spcPct val="160000"/>
              </a:lnSpc>
              <a:spcBef>
                <a:spcPts val="0"/>
              </a:spcBef>
              <a:spcAft>
                <a:spcPts val="0"/>
              </a:spcAft>
              <a:buSzPts val="1600"/>
              <a:buChar char="•"/>
            </a:pPr>
            <a:r>
              <a:rPr lang="en-IN" sz="1600">
                <a:latin typeface="Arial"/>
                <a:ea typeface="Arial"/>
                <a:cs typeface="Arial"/>
                <a:sym typeface="Arial"/>
              </a:rPr>
              <a:t>Plot these locations on the map.</a:t>
            </a:r>
            <a:endParaRPr sz="1600">
              <a:latin typeface="Arial"/>
              <a:ea typeface="Arial"/>
              <a:cs typeface="Arial"/>
              <a:sym typeface="Arial"/>
            </a:endParaRPr>
          </a:p>
          <a:p>
            <a:pPr indent="-208280" lvl="0" marL="274320" marR="50800" rtl="0" algn="l">
              <a:lnSpc>
                <a:spcPct val="160000"/>
              </a:lnSpc>
              <a:spcBef>
                <a:spcPts val="0"/>
              </a:spcBef>
              <a:spcAft>
                <a:spcPts val="0"/>
              </a:spcAft>
              <a:buSzPts val="1600"/>
              <a:buChar char="•"/>
            </a:pPr>
            <a:r>
              <a:rPr lang="en-IN" sz="1600">
                <a:latin typeface="Arial"/>
                <a:ea typeface="Arial"/>
                <a:cs typeface="Arial"/>
                <a:sym typeface="Arial"/>
              </a:rPr>
              <a:t>Common locations for Chinese and Indian restaurants, if any.</a:t>
            </a:r>
            <a:endParaRPr sz="16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4"/>
          <p:cNvSpPr txBox="1"/>
          <p:nvPr>
            <p:ph type="title"/>
          </p:nvPr>
        </p:nvSpPr>
        <p:spPr>
          <a:xfrm>
            <a:off x="189756" y="260648"/>
            <a:ext cx="11809312" cy="69148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E4E79"/>
              </a:buClr>
              <a:buSzPts val="4000"/>
              <a:buFont typeface="Century Gothic"/>
              <a:buNone/>
            </a:pPr>
            <a:r>
              <a:rPr b="1" lang="en-IN"/>
              <a:t>DATA SECTION</a:t>
            </a:r>
            <a:endParaRPr/>
          </a:p>
        </p:txBody>
      </p:sp>
      <p:sp>
        <p:nvSpPr>
          <p:cNvPr id="114" name="Google Shape;114;p4"/>
          <p:cNvSpPr txBox="1"/>
          <p:nvPr>
            <p:ph idx="1" type="body"/>
          </p:nvPr>
        </p:nvSpPr>
        <p:spPr>
          <a:xfrm>
            <a:off x="172688" y="1196752"/>
            <a:ext cx="11809312" cy="5400600"/>
          </a:xfrm>
          <a:prstGeom prst="rect">
            <a:avLst/>
          </a:prstGeom>
          <a:noFill/>
          <a:ln>
            <a:noFill/>
          </a:ln>
        </p:spPr>
        <p:txBody>
          <a:bodyPr anchorCtr="0" anchor="t" bIns="45700" lIns="91425" spcFirstLastPara="1" rIns="91425" wrap="square" tIns="45700">
            <a:normAutofit/>
          </a:bodyPr>
          <a:lstStyle/>
          <a:p>
            <a:pPr indent="-228599" lvl="1" marL="502919" marR="63500" rtl="0" algn="l">
              <a:lnSpc>
                <a:spcPct val="115000"/>
              </a:lnSpc>
              <a:spcBef>
                <a:spcPts val="900"/>
              </a:spcBef>
              <a:spcAft>
                <a:spcPts val="0"/>
              </a:spcAft>
              <a:buSzPts val="1600"/>
              <a:buChar char="•"/>
            </a:pPr>
            <a:r>
              <a:rPr lang="en-IN" sz="1600">
                <a:latin typeface="Arial"/>
                <a:ea typeface="Arial"/>
                <a:cs typeface="Arial"/>
                <a:sym typeface="Arial"/>
              </a:rPr>
              <a:t>Ontario and British Columbia have been attracting a lot of young immigrants from different countries, particularly from South East Asia, which has resulted in the establishment of many new restaurants offering Asian cuisine. In particular, we will focus on Indian and Chinese cuisine.</a:t>
            </a:r>
            <a:endParaRPr sz="1600">
              <a:latin typeface="Arial"/>
              <a:ea typeface="Arial"/>
              <a:cs typeface="Arial"/>
              <a:sym typeface="Arial"/>
            </a:endParaRPr>
          </a:p>
          <a:p>
            <a:pPr indent="-228599" lvl="1" marL="502919" rtl="0" algn="l">
              <a:lnSpc>
                <a:spcPct val="115000"/>
              </a:lnSpc>
              <a:spcBef>
                <a:spcPts val="0"/>
              </a:spcBef>
              <a:spcAft>
                <a:spcPts val="0"/>
              </a:spcAft>
              <a:buSzPts val="1600"/>
              <a:buChar char="•"/>
            </a:pPr>
            <a:r>
              <a:rPr lang="en-IN" sz="1600">
                <a:latin typeface="Arial"/>
                <a:ea typeface="Arial"/>
                <a:cs typeface="Arial"/>
                <a:sym typeface="Arial"/>
              </a:rPr>
              <a:t>For this project, the following data is required:-</a:t>
            </a:r>
            <a:endParaRPr sz="1600">
              <a:latin typeface="Arial"/>
              <a:ea typeface="Arial"/>
              <a:cs typeface="Arial"/>
              <a:sym typeface="Arial"/>
            </a:endParaRPr>
          </a:p>
          <a:p>
            <a:pPr indent="411480" lvl="0" marL="502919" marR="381000" rtl="0" algn="l">
              <a:lnSpc>
                <a:spcPct val="115000"/>
              </a:lnSpc>
              <a:spcBef>
                <a:spcPts val="1100"/>
              </a:spcBef>
              <a:spcAft>
                <a:spcPts val="0"/>
              </a:spcAft>
              <a:buNone/>
            </a:pPr>
            <a:r>
              <a:rPr lang="en-IN" sz="1600">
                <a:latin typeface="Arial"/>
                <a:ea typeface="Arial"/>
                <a:cs typeface="Arial"/>
                <a:sym typeface="Arial"/>
              </a:rPr>
              <a:t>List of postal codes in urban British Columbia -</a:t>
            </a:r>
            <a:endParaRPr sz="1600">
              <a:latin typeface="Arial"/>
              <a:ea typeface="Arial"/>
              <a:cs typeface="Arial"/>
              <a:sym typeface="Arial"/>
            </a:endParaRPr>
          </a:p>
          <a:p>
            <a:pPr indent="411480" lvl="0" marL="960120" rtl="0" algn="l">
              <a:lnSpc>
                <a:spcPct val="115000"/>
              </a:lnSpc>
              <a:spcBef>
                <a:spcPts val="0"/>
              </a:spcBef>
              <a:spcAft>
                <a:spcPts val="0"/>
              </a:spcAft>
              <a:buNone/>
            </a:pPr>
            <a:r>
              <a:rPr lang="en-IN" sz="1600">
                <a:latin typeface="Arial"/>
                <a:ea typeface="Arial"/>
                <a:cs typeface="Arial"/>
                <a:sym typeface="Arial"/>
              </a:rPr>
              <a:t>→Data source :</a:t>
            </a:r>
            <a:r>
              <a:rPr lang="en-IN" sz="1600">
                <a:uFill>
                  <a:noFill/>
                </a:uFill>
                <a:latin typeface="Arial"/>
                <a:ea typeface="Arial"/>
                <a:cs typeface="Arial"/>
                <a:sym typeface="Arial"/>
                <a:hlinkClick r:id="rId3"/>
              </a:rPr>
              <a:t> </a:t>
            </a:r>
            <a:r>
              <a:rPr lang="en-IN" sz="1600" u="sng">
                <a:solidFill>
                  <a:schemeClr val="hlink"/>
                </a:solidFill>
                <a:latin typeface="Arial"/>
                <a:ea typeface="Arial"/>
                <a:cs typeface="Arial"/>
                <a:sym typeface="Arial"/>
                <a:hlinkClick r:id="rId4"/>
              </a:rPr>
              <a:t>https://en.wikipedia.org/wiki/List_of_postal_codes_of_Canada:_V</a:t>
            </a:r>
            <a:endParaRPr sz="1600" u="sng">
              <a:solidFill>
                <a:schemeClr val="hlink"/>
              </a:solidFill>
              <a:latin typeface="Arial"/>
              <a:ea typeface="Arial"/>
              <a:cs typeface="Arial"/>
              <a:sym typeface="Arial"/>
            </a:endParaRPr>
          </a:p>
          <a:p>
            <a:pPr indent="411480" lvl="0" marL="960120" marR="76200" rtl="0" algn="l">
              <a:lnSpc>
                <a:spcPct val="115000"/>
              </a:lnSpc>
              <a:spcBef>
                <a:spcPts val="100"/>
              </a:spcBef>
              <a:spcAft>
                <a:spcPts val="0"/>
              </a:spcAft>
              <a:buNone/>
            </a:pPr>
            <a:r>
              <a:rPr lang="en-IN" sz="1600">
                <a:latin typeface="Arial"/>
                <a:ea typeface="Arial"/>
                <a:cs typeface="Arial"/>
                <a:sym typeface="Arial"/>
              </a:rPr>
              <a:t>→Description: This webpage contains the required list of postal codes in urban British Columbia.</a:t>
            </a:r>
            <a:endParaRPr sz="1600">
              <a:latin typeface="Arial"/>
              <a:ea typeface="Arial"/>
              <a:cs typeface="Arial"/>
              <a:sym typeface="Arial"/>
            </a:endParaRPr>
          </a:p>
          <a:p>
            <a:pPr indent="0" lvl="0" marL="502919" marR="76200" rtl="0" algn="l">
              <a:lnSpc>
                <a:spcPct val="115000"/>
              </a:lnSpc>
              <a:spcBef>
                <a:spcPts val="100"/>
              </a:spcBef>
              <a:spcAft>
                <a:spcPts val="0"/>
              </a:spcAft>
              <a:buNone/>
            </a:pPr>
            <a:r>
              <a:t/>
            </a:r>
            <a:endParaRPr sz="1600">
              <a:latin typeface="Arial"/>
              <a:ea typeface="Arial"/>
              <a:cs typeface="Arial"/>
              <a:sym typeface="Arial"/>
            </a:endParaRPr>
          </a:p>
          <a:p>
            <a:pPr indent="411480" lvl="0" marL="502919" marR="76200" rtl="0" algn="l">
              <a:lnSpc>
                <a:spcPct val="115000"/>
              </a:lnSpc>
              <a:spcBef>
                <a:spcPts val="100"/>
              </a:spcBef>
              <a:spcAft>
                <a:spcPts val="0"/>
              </a:spcAft>
              <a:buNone/>
            </a:pPr>
            <a:r>
              <a:rPr lang="en-IN" sz="1600">
                <a:latin typeface="Arial"/>
                <a:ea typeface="Arial"/>
                <a:cs typeface="Arial"/>
                <a:sym typeface="Arial"/>
              </a:rPr>
              <a:t>Longitude and Latitude for each postal code</a:t>
            </a:r>
            <a:endParaRPr sz="1600">
              <a:latin typeface="Arial"/>
              <a:ea typeface="Arial"/>
              <a:cs typeface="Arial"/>
              <a:sym typeface="Arial"/>
            </a:endParaRPr>
          </a:p>
          <a:p>
            <a:pPr indent="411480" lvl="0" marL="960120" marR="76200" rtl="0" algn="l">
              <a:lnSpc>
                <a:spcPct val="115000"/>
              </a:lnSpc>
              <a:spcBef>
                <a:spcPts val="100"/>
              </a:spcBef>
              <a:spcAft>
                <a:spcPts val="0"/>
              </a:spcAft>
              <a:buNone/>
            </a:pPr>
            <a:r>
              <a:rPr lang="en-IN" sz="1600">
                <a:latin typeface="Arial"/>
                <a:ea typeface="Arial"/>
                <a:cs typeface="Arial"/>
                <a:sym typeface="Arial"/>
              </a:rPr>
              <a:t>→Data source: Geocoder API</a:t>
            </a:r>
            <a:endParaRPr sz="1600">
              <a:latin typeface="Arial"/>
              <a:ea typeface="Arial"/>
              <a:cs typeface="Arial"/>
              <a:sym typeface="Arial"/>
            </a:endParaRPr>
          </a:p>
          <a:p>
            <a:pPr indent="411480" lvl="0" marL="960120" marR="76200" rtl="0" algn="l">
              <a:lnSpc>
                <a:spcPct val="115000"/>
              </a:lnSpc>
              <a:spcBef>
                <a:spcPts val="100"/>
              </a:spcBef>
              <a:spcAft>
                <a:spcPts val="0"/>
              </a:spcAft>
              <a:buNone/>
            </a:pPr>
            <a:r>
              <a:rPr lang="en-IN" sz="1600">
                <a:latin typeface="Arial"/>
                <a:ea typeface="Arial"/>
                <a:cs typeface="Arial"/>
                <a:sym typeface="Arial"/>
              </a:rPr>
              <a:t>→Description: We will use the OpenCage Geocoder for the postal codes to retrieve the longitude and latitude for each neighborhood.</a:t>
            </a:r>
            <a:endParaRPr sz="1600">
              <a:latin typeface="Arial"/>
              <a:ea typeface="Arial"/>
              <a:cs typeface="Arial"/>
              <a:sym typeface="Arial"/>
            </a:endParaRPr>
          </a:p>
          <a:p>
            <a:pPr indent="0" lvl="0" marL="502919" rtl="0" algn="l">
              <a:lnSpc>
                <a:spcPct val="115000"/>
              </a:lnSpc>
              <a:spcBef>
                <a:spcPts val="0"/>
              </a:spcBef>
              <a:spcAft>
                <a:spcPts val="0"/>
              </a:spcAft>
              <a:buNone/>
            </a:pPr>
            <a:r>
              <a:t/>
            </a:r>
            <a:endParaRPr sz="1600">
              <a:latin typeface="Arial"/>
              <a:ea typeface="Arial"/>
              <a:cs typeface="Arial"/>
              <a:sym typeface="Arial"/>
            </a:endParaRPr>
          </a:p>
          <a:p>
            <a:pPr indent="411480" lvl="0" marL="502919" rtl="0" algn="l">
              <a:lnSpc>
                <a:spcPct val="115000"/>
              </a:lnSpc>
              <a:spcBef>
                <a:spcPts val="0"/>
              </a:spcBef>
              <a:spcAft>
                <a:spcPts val="0"/>
              </a:spcAft>
              <a:buNone/>
            </a:pPr>
            <a:r>
              <a:rPr lang="en-IN" sz="1600">
                <a:latin typeface="Arial"/>
                <a:ea typeface="Arial"/>
                <a:cs typeface="Arial"/>
                <a:sym typeface="Arial"/>
              </a:rPr>
              <a:t>Indian and Chinese restaurants in each of the neighborhoods -</a:t>
            </a:r>
            <a:endParaRPr sz="1600">
              <a:latin typeface="Arial"/>
              <a:ea typeface="Arial"/>
              <a:cs typeface="Arial"/>
              <a:sym typeface="Arial"/>
            </a:endParaRPr>
          </a:p>
          <a:p>
            <a:pPr indent="457200" lvl="0" marL="914400" rtl="0" algn="l">
              <a:lnSpc>
                <a:spcPct val="115000"/>
              </a:lnSpc>
              <a:spcBef>
                <a:spcPts val="100"/>
              </a:spcBef>
              <a:spcAft>
                <a:spcPts val="0"/>
              </a:spcAft>
              <a:buNone/>
            </a:pPr>
            <a:r>
              <a:rPr lang="en-IN" sz="1600">
                <a:latin typeface="Arial"/>
                <a:ea typeface="Arial"/>
                <a:cs typeface="Arial"/>
                <a:sym typeface="Arial"/>
              </a:rPr>
              <a:t>→Data source : Foursquare API</a:t>
            </a:r>
            <a:endParaRPr sz="1600">
              <a:latin typeface="Arial"/>
              <a:ea typeface="Arial"/>
              <a:cs typeface="Arial"/>
              <a:sym typeface="Arial"/>
            </a:endParaRPr>
          </a:p>
          <a:p>
            <a:pPr indent="0" lvl="0" marL="1371600" marR="139700" rtl="0" algn="l">
              <a:lnSpc>
                <a:spcPct val="115000"/>
              </a:lnSpc>
              <a:spcBef>
                <a:spcPts val="100"/>
              </a:spcBef>
              <a:spcAft>
                <a:spcPts val="0"/>
              </a:spcAft>
              <a:buNone/>
            </a:pPr>
            <a:r>
              <a:rPr lang="en-IN" sz="1600">
                <a:latin typeface="Arial"/>
                <a:ea typeface="Arial"/>
                <a:cs typeface="Arial"/>
                <a:sym typeface="Arial"/>
              </a:rPr>
              <a:t>→Description: By using this API, we will get all the venues in each neighborhood. We can filter these venues by category to retrieve  Indian/Chinese restaurants only.</a:t>
            </a:r>
            <a:endParaRPr sz="1600">
              <a:latin typeface="Arial"/>
              <a:ea typeface="Arial"/>
              <a:cs typeface="Arial"/>
              <a:sym typeface="Arial"/>
            </a:endParaRPr>
          </a:p>
          <a:p>
            <a:pPr indent="0" lvl="0" marL="502919" rtl="0" algn="l">
              <a:lnSpc>
                <a:spcPct val="107000"/>
              </a:lnSpc>
              <a:spcBef>
                <a:spcPts val="0"/>
              </a:spcBef>
              <a:spcAft>
                <a:spcPts val="0"/>
              </a:spcAft>
              <a:buNone/>
            </a:pPr>
            <a:r>
              <a:t/>
            </a:r>
            <a:endParaRPr sz="1600">
              <a:latin typeface="Arial"/>
              <a:ea typeface="Arial"/>
              <a:cs typeface="Arial"/>
              <a:sym typeface="Arial"/>
            </a:endParaRPr>
          </a:p>
          <a:p>
            <a:pPr indent="0" lvl="0" marL="502919" rtl="0" algn="l">
              <a:lnSpc>
                <a:spcPct val="115000"/>
              </a:lnSpc>
              <a:spcBef>
                <a:spcPts val="1100"/>
              </a:spcBef>
              <a:spcAft>
                <a:spcPts val="0"/>
              </a:spcAft>
              <a:buNone/>
            </a:pPr>
            <a:r>
              <a:rPr lang="en-IN" sz="1600">
                <a:latin typeface="Arial"/>
                <a:ea typeface="Arial"/>
                <a:cs typeface="Arial"/>
                <a:sym typeface="Arial"/>
              </a:rPr>
              <a:t> </a:t>
            </a:r>
            <a:endParaRPr sz="1600">
              <a:latin typeface="Arial"/>
              <a:ea typeface="Arial"/>
              <a:cs typeface="Arial"/>
              <a:sym typeface="Arial"/>
            </a:endParaRPr>
          </a:p>
          <a:p>
            <a:pPr indent="0" lvl="0" marL="502919" rtl="0" algn="just">
              <a:lnSpc>
                <a:spcPct val="90000"/>
              </a:lnSpc>
              <a:spcBef>
                <a:spcPts val="1100"/>
              </a:spcBef>
              <a:spcAft>
                <a:spcPts val="0"/>
              </a:spcAft>
              <a:buNone/>
            </a:pPr>
            <a:r>
              <a:t/>
            </a:r>
            <a:endParaRPr sz="1600">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5"/>
          <p:cNvSpPr txBox="1"/>
          <p:nvPr>
            <p:ph type="title"/>
          </p:nvPr>
        </p:nvSpPr>
        <p:spPr>
          <a:xfrm>
            <a:off x="189756" y="260648"/>
            <a:ext cx="11809312" cy="69148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E4E79"/>
              </a:buClr>
              <a:buSzPts val="4000"/>
              <a:buFont typeface="Century Gothic"/>
              <a:buNone/>
            </a:pPr>
            <a:r>
              <a:rPr b="1" lang="en-IN"/>
              <a:t>METHODOLOGY</a:t>
            </a:r>
            <a:endParaRPr/>
          </a:p>
        </p:txBody>
      </p:sp>
      <p:sp>
        <p:nvSpPr>
          <p:cNvPr id="121" name="Google Shape;121;p5"/>
          <p:cNvSpPr txBox="1"/>
          <p:nvPr>
            <p:ph idx="1" type="body"/>
          </p:nvPr>
        </p:nvSpPr>
        <p:spPr>
          <a:xfrm>
            <a:off x="189756" y="1268760"/>
            <a:ext cx="11809312" cy="5400600"/>
          </a:xfrm>
          <a:prstGeom prst="rect">
            <a:avLst/>
          </a:prstGeom>
          <a:noFill/>
          <a:ln>
            <a:noFill/>
          </a:ln>
        </p:spPr>
        <p:txBody>
          <a:bodyPr anchorCtr="0" anchor="t" bIns="45700" lIns="91425" spcFirstLastPara="1" rIns="91425" wrap="square" tIns="45700">
            <a:normAutofit/>
          </a:bodyPr>
          <a:lstStyle/>
          <a:p>
            <a:pPr indent="-311150" lvl="0" marL="457200" rtl="0" algn="l">
              <a:lnSpc>
                <a:spcPct val="115000"/>
              </a:lnSpc>
              <a:spcBef>
                <a:spcPts val="1100"/>
              </a:spcBef>
              <a:spcAft>
                <a:spcPts val="0"/>
              </a:spcAft>
              <a:buSzPts val="1300"/>
              <a:buFont typeface="Arial"/>
              <a:buAutoNum type="arabicPeriod"/>
            </a:pPr>
            <a:r>
              <a:rPr lang="en-IN" sz="1300">
                <a:latin typeface="Arial"/>
                <a:ea typeface="Arial"/>
                <a:cs typeface="Arial"/>
                <a:sym typeface="Arial"/>
              </a:rPr>
              <a:t>We begin by collecting the zipcodes for urban areas in British Columbia from the following link –</a:t>
            </a:r>
            <a:endParaRPr sz="1300">
              <a:latin typeface="Arial"/>
              <a:ea typeface="Arial"/>
              <a:cs typeface="Arial"/>
              <a:sym typeface="Arial"/>
            </a:endParaRPr>
          </a:p>
          <a:p>
            <a:pPr indent="0" lvl="0" marL="965200" rtl="0" algn="l">
              <a:lnSpc>
                <a:spcPct val="115000"/>
              </a:lnSpc>
              <a:spcBef>
                <a:spcPts val="1100"/>
              </a:spcBef>
              <a:spcAft>
                <a:spcPts val="0"/>
              </a:spcAft>
              <a:buClr>
                <a:schemeClr val="dk1"/>
              </a:buClr>
              <a:buSzPts val="1100"/>
              <a:buFont typeface="Arial"/>
              <a:buNone/>
            </a:pPr>
            <a:r>
              <a:rPr lang="en-IN" sz="1300" u="sng">
                <a:solidFill>
                  <a:schemeClr val="hlink"/>
                </a:solidFill>
                <a:latin typeface="Arial"/>
                <a:ea typeface="Arial"/>
                <a:cs typeface="Arial"/>
                <a:sym typeface="Arial"/>
                <a:hlinkClick r:id="rId3"/>
              </a:rPr>
              <a:t>https://en.wikipedia.org/wiki/List_of_postal_codes_of_Canada:_V</a:t>
            </a:r>
            <a:endParaRPr sz="1300">
              <a:latin typeface="Arial"/>
              <a:ea typeface="Arial"/>
              <a:cs typeface="Arial"/>
              <a:sym typeface="Arial"/>
            </a:endParaRPr>
          </a:p>
          <a:p>
            <a:pPr indent="0" lvl="0" marL="977900" rtl="0" algn="l">
              <a:lnSpc>
                <a:spcPct val="115000"/>
              </a:lnSpc>
              <a:spcBef>
                <a:spcPts val="1100"/>
              </a:spcBef>
              <a:spcAft>
                <a:spcPts val="0"/>
              </a:spcAft>
              <a:buNone/>
            </a:pPr>
            <a:r>
              <a:rPr lang="en-IN" sz="1300">
                <a:latin typeface="Arial"/>
                <a:ea typeface="Arial"/>
                <a:cs typeface="Arial"/>
                <a:sym typeface="Arial"/>
              </a:rPr>
              <a:t>We can utilize Beautiful Soup and read the first table (containing the  zipcodes  of urban British Columbia) from the HTML page.</a:t>
            </a:r>
            <a:endParaRPr sz="1300">
              <a:latin typeface="Arial"/>
              <a:ea typeface="Arial"/>
              <a:cs typeface="Arial"/>
              <a:sym typeface="Arial"/>
            </a:endParaRPr>
          </a:p>
          <a:p>
            <a:pPr indent="0" lvl="0" marL="977900" rtl="0" algn="l">
              <a:lnSpc>
                <a:spcPct val="115000"/>
              </a:lnSpc>
              <a:spcBef>
                <a:spcPts val="1100"/>
              </a:spcBef>
              <a:spcAft>
                <a:spcPts val="0"/>
              </a:spcAft>
              <a:buNone/>
            </a:pPr>
            <a:r>
              <a:t/>
            </a:r>
            <a:endParaRPr sz="1300">
              <a:latin typeface="Arial"/>
              <a:ea typeface="Arial"/>
              <a:cs typeface="Arial"/>
              <a:sym typeface="Arial"/>
            </a:endParaRPr>
          </a:p>
          <a:p>
            <a:pPr indent="-311150" lvl="0" marL="457200" rtl="0" algn="l">
              <a:lnSpc>
                <a:spcPct val="115000"/>
              </a:lnSpc>
              <a:spcBef>
                <a:spcPts val="1100"/>
              </a:spcBef>
              <a:spcAft>
                <a:spcPts val="0"/>
              </a:spcAft>
              <a:buSzPts val="1300"/>
              <a:buFont typeface="Arial"/>
              <a:buAutoNum type="arabicPeriod" startAt="2"/>
            </a:pPr>
            <a:r>
              <a:rPr lang="en-IN" sz="1300">
                <a:latin typeface="Arial"/>
                <a:ea typeface="Arial"/>
                <a:cs typeface="Arial"/>
                <a:sym typeface="Arial"/>
              </a:rPr>
              <a:t>We then utilize the Geocoder API for latitude and longitude for each of these zipcodes.</a:t>
            </a:r>
            <a:endParaRPr sz="1300">
              <a:latin typeface="Arial"/>
              <a:ea typeface="Arial"/>
              <a:cs typeface="Arial"/>
              <a:sym typeface="Arial"/>
            </a:endParaRPr>
          </a:p>
          <a:p>
            <a:pPr indent="0" lvl="0" marL="274320" rtl="0" algn="just">
              <a:lnSpc>
                <a:spcPct val="80000"/>
              </a:lnSpc>
              <a:spcBef>
                <a:spcPts val="1100"/>
              </a:spcBef>
              <a:spcAft>
                <a:spcPts val="0"/>
              </a:spcAft>
              <a:buNone/>
            </a:pPr>
            <a:r>
              <a:t/>
            </a:r>
            <a:endParaRPr sz="2220"/>
          </a:p>
        </p:txBody>
      </p:sp>
      <p:pic>
        <p:nvPicPr>
          <p:cNvPr id="122" name="Google Shape;122;p5"/>
          <p:cNvPicPr preferRelativeResize="0"/>
          <p:nvPr/>
        </p:nvPicPr>
        <p:blipFill>
          <a:blip r:embed="rId4">
            <a:alphaModFix/>
          </a:blip>
          <a:stretch>
            <a:fillRect/>
          </a:stretch>
        </p:blipFill>
        <p:spPr>
          <a:xfrm>
            <a:off x="4247450" y="3594200"/>
            <a:ext cx="2964799" cy="294615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g89d2c5fd82_0_25"/>
          <p:cNvSpPr txBox="1"/>
          <p:nvPr>
            <p:ph type="title"/>
          </p:nvPr>
        </p:nvSpPr>
        <p:spPr>
          <a:xfrm>
            <a:off x="189756" y="260648"/>
            <a:ext cx="11809200" cy="6915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1E4E79"/>
              </a:buClr>
              <a:buSzPts val="4000"/>
              <a:buFont typeface="Century Gothic"/>
              <a:buNone/>
            </a:pPr>
            <a:r>
              <a:rPr b="1" lang="en-IN"/>
              <a:t>METHODOLOGY</a:t>
            </a:r>
            <a:endParaRPr/>
          </a:p>
        </p:txBody>
      </p:sp>
      <p:sp>
        <p:nvSpPr>
          <p:cNvPr id="129" name="Google Shape;129;g89d2c5fd82_0_25"/>
          <p:cNvSpPr txBox="1"/>
          <p:nvPr>
            <p:ph idx="1" type="body"/>
          </p:nvPr>
        </p:nvSpPr>
        <p:spPr>
          <a:xfrm>
            <a:off x="189750" y="1268757"/>
            <a:ext cx="11809200" cy="1603800"/>
          </a:xfrm>
          <a:prstGeom prst="rect">
            <a:avLst/>
          </a:prstGeom>
          <a:noFill/>
          <a:ln>
            <a:noFill/>
          </a:ln>
        </p:spPr>
        <p:txBody>
          <a:bodyPr anchorCtr="0" anchor="t" bIns="45700" lIns="91425" spcFirstLastPara="1" rIns="91425" wrap="square" tIns="45700">
            <a:noAutofit/>
          </a:bodyPr>
          <a:lstStyle/>
          <a:p>
            <a:pPr indent="-311150" lvl="0" marL="457200" rtl="0" algn="l">
              <a:lnSpc>
                <a:spcPct val="115000"/>
              </a:lnSpc>
              <a:spcBef>
                <a:spcPts val="1100"/>
              </a:spcBef>
              <a:spcAft>
                <a:spcPts val="0"/>
              </a:spcAft>
              <a:buSzPts val="1300"/>
              <a:buFont typeface="Arial"/>
              <a:buAutoNum type="arabicPeriod" startAt="3"/>
            </a:pPr>
            <a:r>
              <a:rPr lang="en-IN" sz="1300">
                <a:latin typeface="Arial"/>
                <a:ea typeface="Arial"/>
                <a:cs typeface="Arial"/>
                <a:sym typeface="Arial"/>
              </a:rPr>
              <a:t>We then use the Foursquare API to get number of Indian restaurants for each zipcode, and add them to the dataframe, along with the likes, ratings and tips for each restaurant.</a:t>
            </a:r>
            <a:endParaRPr sz="1300">
              <a:latin typeface="Arial"/>
              <a:ea typeface="Arial"/>
              <a:cs typeface="Arial"/>
              <a:sym typeface="Arial"/>
            </a:endParaRPr>
          </a:p>
          <a:p>
            <a:pPr indent="0" lvl="0" marL="457200" rtl="0" algn="l">
              <a:lnSpc>
                <a:spcPct val="115000"/>
              </a:lnSpc>
              <a:spcBef>
                <a:spcPts val="1100"/>
              </a:spcBef>
              <a:spcAft>
                <a:spcPts val="0"/>
              </a:spcAft>
              <a:buNone/>
            </a:pPr>
            <a:r>
              <a:t/>
            </a:r>
            <a:endParaRPr sz="1300">
              <a:latin typeface="Arial"/>
              <a:ea typeface="Arial"/>
              <a:cs typeface="Arial"/>
              <a:sym typeface="Arial"/>
            </a:endParaRPr>
          </a:p>
          <a:p>
            <a:pPr indent="-311150" lvl="0" marL="457200" rtl="0" algn="l">
              <a:lnSpc>
                <a:spcPct val="115000"/>
              </a:lnSpc>
              <a:spcBef>
                <a:spcPts val="1100"/>
              </a:spcBef>
              <a:spcAft>
                <a:spcPts val="0"/>
              </a:spcAft>
              <a:buSzPts val="1300"/>
              <a:buFont typeface="Arial"/>
              <a:buAutoNum type="arabicPeriod" startAt="3"/>
            </a:pPr>
            <a:r>
              <a:rPr lang="en-IN" sz="1300">
                <a:latin typeface="Arial"/>
                <a:ea typeface="Arial"/>
                <a:cs typeface="Arial"/>
                <a:sym typeface="Arial"/>
              </a:rPr>
              <a:t>We then analyze the data and find the neighborhoods with the highest average ratings for Indian and Chinese restaurants respectively, i.e. with ratings &gt; 8.0.</a:t>
            </a:r>
            <a:endParaRPr sz="1300">
              <a:latin typeface="Arial"/>
              <a:ea typeface="Arial"/>
              <a:cs typeface="Arial"/>
              <a:sym typeface="Arial"/>
            </a:endParaRPr>
          </a:p>
          <a:p>
            <a:pPr indent="0" lvl="0" marL="0" rtl="0" algn="l">
              <a:lnSpc>
                <a:spcPct val="115000"/>
              </a:lnSpc>
              <a:spcBef>
                <a:spcPts val="1100"/>
              </a:spcBef>
              <a:spcAft>
                <a:spcPts val="0"/>
              </a:spcAft>
              <a:buNone/>
            </a:pPr>
            <a:r>
              <a:t/>
            </a:r>
            <a:endParaRPr sz="1300">
              <a:latin typeface="Arial"/>
              <a:ea typeface="Arial"/>
              <a:cs typeface="Arial"/>
              <a:sym typeface="Arial"/>
            </a:endParaRPr>
          </a:p>
          <a:p>
            <a:pPr indent="0" lvl="0" marL="0" rtl="0" algn="l">
              <a:lnSpc>
                <a:spcPct val="115000"/>
              </a:lnSpc>
              <a:spcBef>
                <a:spcPts val="1100"/>
              </a:spcBef>
              <a:spcAft>
                <a:spcPts val="1100"/>
              </a:spcAft>
              <a:buNone/>
            </a:pPr>
            <a:r>
              <a:rPr lang="en-IN" sz="1300">
                <a:latin typeface="Arial"/>
                <a:ea typeface="Arial"/>
                <a:cs typeface="Arial"/>
                <a:sym typeface="Arial"/>
              </a:rPr>
              <a:t>	</a:t>
            </a:r>
            <a:endParaRPr sz="1300">
              <a:latin typeface="Arial"/>
              <a:ea typeface="Arial"/>
              <a:cs typeface="Arial"/>
              <a:sym typeface="Arial"/>
            </a:endParaRPr>
          </a:p>
        </p:txBody>
      </p:sp>
      <p:pic>
        <p:nvPicPr>
          <p:cNvPr id="130" name="Google Shape;130;g89d2c5fd82_0_25"/>
          <p:cNvPicPr preferRelativeResize="0"/>
          <p:nvPr/>
        </p:nvPicPr>
        <p:blipFill>
          <a:blip r:embed="rId3">
            <a:alphaModFix/>
          </a:blip>
          <a:stretch>
            <a:fillRect/>
          </a:stretch>
        </p:blipFill>
        <p:spPr>
          <a:xfrm>
            <a:off x="1056523" y="3064098"/>
            <a:ext cx="4110150" cy="3236525"/>
          </a:xfrm>
          <a:prstGeom prst="rect">
            <a:avLst/>
          </a:prstGeom>
          <a:noFill/>
          <a:ln>
            <a:noFill/>
          </a:ln>
        </p:spPr>
      </p:pic>
      <p:pic>
        <p:nvPicPr>
          <p:cNvPr id="131" name="Google Shape;131;g89d2c5fd82_0_25"/>
          <p:cNvPicPr preferRelativeResize="0"/>
          <p:nvPr/>
        </p:nvPicPr>
        <p:blipFill>
          <a:blip r:embed="rId4">
            <a:alphaModFix/>
          </a:blip>
          <a:stretch>
            <a:fillRect/>
          </a:stretch>
        </p:blipFill>
        <p:spPr>
          <a:xfrm>
            <a:off x="5770574" y="3429007"/>
            <a:ext cx="5734050" cy="23050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g89d2c5fd82_0_36"/>
          <p:cNvSpPr txBox="1"/>
          <p:nvPr>
            <p:ph type="title"/>
          </p:nvPr>
        </p:nvSpPr>
        <p:spPr>
          <a:xfrm>
            <a:off x="189756" y="260648"/>
            <a:ext cx="11809200" cy="6915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1E4E79"/>
              </a:buClr>
              <a:buSzPts val="4000"/>
              <a:buFont typeface="Century Gothic"/>
              <a:buNone/>
            </a:pPr>
            <a:r>
              <a:rPr b="1" lang="en-IN"/>
              <a:t>METHODOLOGY</a:t>
            </a:r>
            <a:endParaRPr/>
          </a:p>
        </p:txBody>
      </p:sp>
      <p:sp>
        <p:nvSpPr>
          <p:cNvPr id="138" name="Google Shape;138;g89d2c5fd82_0_36"/>
          <p:cNvSpPr txBox="1"/>
          <p:nvPr>
            <p:ph idx="1" type="body"/>
          </p:nvPr>
        </p:nvSpPr>
        <p:spPr>
          <a:xfrm>
            <a:off x="189750" y="1268752"/>
            <a:ext cx="11809200" cy="1059600"/>
          </a:xfrm>
          <a:prstGeom prst="rect">
            <a:avLst/>
          </a:prstGeom>
          <a:noFill/>
          <a:ln>
            <a:noFill/>
          </a:ln>
        </p:spPr>
        <p:txBody>
          <a:bodyPr anchorCtr="0" anchor="t" bIns="45700" lIns="91425" spcFirstLastPara="1" rIns="91425" wrap="square" tIns="45700">
            <a:noAutofit/>
          </a:bodyPr>
          <a:lstStyle/>
          <a:p>
            <a:pPr indent="-311150" lvl="0" marL="457200" rtl="0" algn="l">
              <a:lnSpc>
                <a:spcPct val="115000"/>
              </a:lnSpc>
              <a:spcBef>
                <a:spcPts val="1100"/>
              </a:spcBef>
              <a:spcAft>
                <a:spcPts val="0"/>
              </a:spcAft>
              <a:buSzPts val="1300"/>
              <a:buFont typeface="Arial"/>
              <a:buAutoNum type="arabicPeriod" startAt="5"/>
            </a:pPr>
            <a:r>
              <a:rPr lang="en-IN" sz="1300">
                <a:latin typeface="Arial"/>
                <a:ea typeface="Arial"/>
                <a:cs typeface="Arial"/>
                <a:sym typeface="Arial"/>
              </a:rPr>
              <a:t>The data is then visualised on the Folium map with average ratings for the restaurants. With our analysis, we were also able to find a common area with both Indian and Chinese restaurants.</a:t>
            </a:r>
            <a:endParaRPr sz="1300">
              <a:latin typeface="Arial"/>
              <a:ea typeface="Arial"/>
              <a:cs typeface="Arial"/>
              <a:sym typeface="Arial"/>
            </a:endParaRPr>
          </a:p>
          <a:p>
            <a:pPr indent="0" lvl="0" marL="0" rtl="0" algn="l">
              <a:lnSpc>
                <a:spcPct val="115000"/>
              </a:lnSpc>
              <a:spcBef>
                <a:spcPts val="1100"/>
              </a:spcBef>
              <a:spcAft>
                <a:spcPts val="0"/>
              </a:spcAft>
              <a:buNone/>
            </a:pPr>
            <a:r>
              <a:t/>
            </a:r>
            <a:endParaRPr sz="1300">
              <a:latin typeface="Arial"/>
              <a:ea typeface="Arial"/>
              <a:cs typeface="Arial"/>
              <a:sym typeface="Arial"/>
            </a:endParaRPr>
          </a:p>
          <a:p>
            <a:pPr indent="0" lvl="0" marL="0" rtl="0" algn="l">
              <a:lnSpc>
                <a:spcPct val="115000"/>
              </a:lnSpc>
              <a:spcBef>
                <a:spcPts val="1100"/>
              </a:spcBef>
              <a:spcAft>
                <a:spcPts val="1100"/>
              </a:spcAft>
              <a:buNone/>
            </a:pPr>
            <a:r>
              <a:rPr lang="en-IN" sz="1300">
                <a:latin typeface="Arial"/>
                <a:ea typeface="Arial"/>
                <a:cs typeface="Arial"/>
                <a:sym typeface="Arial"/>
              </a:rPr>
              <a:t>	</a:t>
            </a:r>
            <a:endParaRPr sz="1300">
              <a:latin typeface="Arial"/>
              <a:ea typeface="Arial"/>
              <a:cs typeface="Arial"/>
              <a:sym typeface="Arial"/>
            </a:endParaRPr>
          </a:p>
        </p:txBody>
      </p:sp>
      <p:pic>
        <p:nvPicPr>
          <p:cNvPr id="139" name="Google Shape;139;g89d2c5fd82_0_36"/>
          <p:cNvPicPr preferRelativeResize="0"/>
          <p:nvPr/>
        </p:nvPicPr>
        <p:blipFill rotWithShape="1">
          <a:blip r:embed="rId3">
            <a:alphaModFix/>
          </a:blip>
          <a:srcRect b="0" l="0" r="0" t="0"/>
          <a:stretch/>
        </p:blipFill>
        <p:spPr>
          <a:xfrm>
            <a:off x="3491463" y="2644957"/>
            <a:ext cx="4891274" cy="368064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6"/>
          <p:cNvSpPr txBox="1"/>
          <p:nvPr>
            <p:ph type="title"/>
          </p:nvPr>
        </p:nvSpPr>
        <p:spPr>
          <a:xfrm>
            <a:off x="261764" y="332656"/>
            <a:ext cx="11737304" cy="69148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E4E79"/>
              </a:buClr>
              <a:buSzPts val="4000"/>
              <a:buFont typeface="Century Gothic"/>
              <a:buNone/>
            </a:pPr>
            <a:r>
              <a:rPr b="1" lang="en-IN"/>
              <a:t>CONCLUSION:</a:t>
            </a:r>
            <a:endParaRPr/>
          </a:p>
        </p:txBody>
      </p:sp>
      <p:sp>
        <p:nvSpPr>
          <p:cNvPr id="146" name="Google Shape;146;p6"/>
          <p:cNvSpPr txBox="1"/>
          <p:nvPr>
            <p:ph idx="1" type="body"/>
          </p:nvPr>
        </p:nvSpPr>
        <p:spPr>
          <a:xfrm>
            <a:off x="261764" y="1196752"/>
            <a:ext cx="11737304" cy="5328592"/>
          </a:xfrm>
          <a:prstGeom prst="rect">
            <a:avLst/>
          </a:prstGeom>
          <a:noFill/>
          <a:ln>
            <a:noFill/>
          </a:ln>
        </p:spPr>
        <p:txBody>
          <a:bodyPr anchorCtr="0" anchor="t" bIns="45700" lIns="91425" spcFirstLastPara="1" rIns="91425" wrap="square" tIns="45700">
            <a:normAutofit/>
          </a:bodyPr>
          <a:lstStyle/>
          <a:p>
            <a:pPr indent="0" lvl="0" marL="274320" rtl="0" algn="l">
              <a:lnSpc>
                <a:spcPct val="80000"/>
              </a:lnSpc>
              <a:spcBef>
                <a:spcPts val="1800"/>
              </a:spcBef>
              <a:spcAft>
                <a:spcPts val="0"/>
              </a:spcAft>
              <a:buNone/>
            </a:pPr>
            <a:r>
              <a:rPr lang="en-IN" sz="1300">
                <a:latin typeface="Arial"/>
                <a:ea typeface="Arial"/>
                <a:cs typeface="Arial"/>
                <a:sym typeface="Arial"/>
              </a:rPr>
              <a:t>1.    The locations that have great Indian restaurants appear to be more widespread. There are also many zip-codes with restaurants that are part of a bigger franchise (for example, Vik’s), hence enjoying the same rating across many different zip-codes. </a:t>
            </a:r>
            <a:endParaRPr sz="1300">
              <a:latin typeface="Arial"/>
              <a:ea typeface="Arial"/>
              <a:cs typeface="Arial"/>
              <a:sym typeface="Arial"/>
            </a:endParaRPr>
          </a:p>
          <a:p>
            <a:pPr indent="0" lvl="0" marL="274320" rtl="0" algn="l">
              <a:lnSpc>
                <a:spcPct val="80000"/>
              </a:lnSpc>
              <a:spcBef>
                <a:spcPts val="1800"/>
              </a:spcBef>
              <a:spcAft>
                <a:spcPts val="0"/>
              </a:spcAft>
              <a:buClr>
                <a:schemeClr val="dk1"/>
              </a:buClr>
              <a:buSzPts val="1100"/>
              <a:buFont typeface="Arial"/>
              <a:buNone/>
            </a:pPr>
            <a:r>
              <a:rPr lang="en-IN" sz="1300">
                <a:latin typeface="Arial"/>
                <a:ea typeface="Arial"/>
                <a:cs typeface="Arial"/>
                <a:sym typeface="Arial"/>
              </a:rPr>
              <a:t>Therefore, there are many areas with Indian restaurants with a rating higher than 8.0. The distribution of restaurants seems to be uniform as well, with equal amount of Indian restaurants in Coquitlam, nearer to Vancouver city, and smaller towns like Kelowna and Penticton.</a:t>
            </a:r>
            <a:endParaRPr sz="1300">
              <a:latin typeface="Arial"/>
              <a:ea typeface="Arial"/>
              <a:cs typeface="Arial"/>
              <a:sym typeface="Arial"/>
            </a:endParaRPr>
          </a:p>
          <a:p>
            <a:pPr indent="0" lvl="0" marL="274320" rtl="0" algn="l">
              <a:lnSpc>
                <a:spcPct val="80000"/>
              </a:lnSpc>
              <a:spcBef>
                <a:spcPts val="1800"/>
              </a:spcBef>
              <a:spcAft>
                <a:spcPts val="0"/>
              </a:spcAft>
              <a:buNone/>
            </a:pPr>
            <a:r>
              <a:rPr lang="en-IN" sz="1300">
                <a:latin typeface="Arial"/>
                <a:ea typeface="Arial"/>
                <a:cs typeface="Arial"/>
                <a:sym typeface="Arial"/>
              </a:rPr>
              <a:t>2.    There are more firm favorites for Chinese restaurants. The following areas have the most number of Asian restaurants – </a:t>
            </a:r>
            <a:endParaRPr sz="1300">
              <a:latin typeface="Arial"/>
              <a:ea typeface="Arial"/>
              <a:cs typeface="Arial"/>
              <a:sym typeface="Arial"/>
            </a:endParaRPr>
          </a:p>
          <a:p>
            <a:pPr indent="0" lvl="0" marL="274320" rtl="0" algn="l">
              <a:lnSpc>
                <a:spcPct val="80000"/>
              </a:lnSpc>
              <a:spcBef>
                <a:spcPts val="1800"/>
              </a:spcBef>
              <a:spcAft>
                <a:spcPts val="0"/>
              </a:spcAft>
              <a:buNone/>
            </a:pPr>
            <a:r>
              <a:rPr lang="en-IN" sz="1300">
                <a:latin typeface="Arial"/>
                <a:ea typeface="Arial"/>
                <a:cs typeface="Arial"/>
                <a:sym typeface="Arial"/>
              </a:rPr>
              <a:t>  → V5R – Vancouver (South Renfrew-Collingwood)</a:t>
            </a:r>
            <a:endParaRPr sz="1300">
              <a:latin typeface="Arial"/>
              <a:ea typeface="Arial"/>
              <a:cs typeface="Arial"/>
              <a:sym typeface="Arial"/>
            </a:endParaRPr>
          </a:p>
          <a:p>
            <a:pPr indent="0" lvl="0" marL="274320" rtl="0" algn="l">
              <a:lnSpc>
                <a:spcPct val="80000"/>
              </a:lnSpc>
              <a:spcBef>
                <a:spcPts val="1800"/>
              </a:spcBef>
              <a:spcAft>
                <a:spcPts val="0"/>
              </a:spcAft>
              <a:buNone/>
            </a:pPr>
            <a:r>
              <a:rPr lang="en-IN" sz="1300">
                <a:latin typeface="Arial"/>
                <a:ea typeface="Arial"/>
                <a:cs typeface="Arial"/>
                <a:sym typeface="Arial"/>
              </a:rPr>
              <a:t>  → V5W – Vancouver (SE Riley Park-Little Mountain / SW Kensington-Cedar Cottage / NE Oakridge / North Sunset), and; </a:t>
            </a:r>
            <a:endParaRPr sz="1300">
              <a:latin typeface="Arial"/>
              <a:ea typeface="Arial"/>
              <a:cs typeface="Arial"/>
              <a:sym typeface="Arial"/>
            </a:endParaRPr>
          </a:p>
          <a:p>
            <a:pPr indent="0" lvl="0" marL="274320" rtl="0" algn="l">
              <a:lnSpc>
                <a:spcPct val="80000"/>
              </a:lnSpc>
              <a:spcBef>
                <a:spcPts val="1800"/>
              </a:spcBef>
              <a:spcAft>
                <a:spcPts val="0"/>
              </a:spcAft>
              <a:buNone/>
            </a:pPr>
            <a:r>
              <a:rPr lang="en-IN" sz="1300">
                <a:latin typeface="Arial"/>
                <a:ea typeface="Arial"/>
                <a:cs typeface="Arial"/>
                <a:sym typeface="Arial"/>
              </a:rPr>
              <a:t>  → V5V – Vancouver (West Kensington-Cedar Cottage / NE Riley Park-Little Mountain). </a:t>
            </a:r>
            <a:endParaRPr sz="1300">
              <a:latin typeface="Arial"/>
              <a:ea typeface="Arial"/>
              <a:cs typeface="Arial"/>
              <a:sym typeface="Arial"/>
            </a:endParaRPr>
          </a:p>
          <a:p>
            <a:pPr indent="0" lvl="0" marL="274320" rtl="0" algn="l">
              <a:lnSpc>
                <a:spcPct val="80000"/>
              </a:lnSpc>
              <a:spcBef>
                <a:spcPts val="1800"/>
              </a:spcBef>
              <a:spcAft>
                <a:spcPts val="0"/>
              </a:spcAft>
              <a:buNone/>
            </a:pPr>
            <a:r>
              <a:rPr lang="en-IN" sz="1300">
                <a:latin typeface="Arial"/>
                <a:ea typeface="Arial"/>
                <a:cs typeface="Arial"/>
                <a:sym typeface="Arial"/>
              </a:rPr>
              <a:t>But the zipcodes with the highest rated restaurants are –</a:t>
            </a:r>
            <a:endParaRPr sz="1300">
              <a:latin typeface="Arial"/>
              <a:ea typeface="Arial"/>
              <a:cs typeface="Arial"/>
              <a:sym typeface="Arial"/>
            </a:endParaRPr>
          </a:p>
          <a:p>
            <a:pPr indent="0" lvl="0" marL="274320" rtl="0" algn="l">
              <a:lnSpc>
                <a:spcPct val="80000"/>
              </a:lnSpc>
              <a:spcBef>
                <a:spcPts val="1800"/>
              </a:spcBef>
              <a:spcAft>
                <a:spcPts val="0"/>
              </a:spcAft>
              <a:buNone/>
            </a:pPr>
            <a:r>
              <a:rPr lang="en-IN" sz="1300">
                <a:latin typeface="Arial"/>
                <a:ea typeface="Arial"/>
                <a:cs typeface="Arial"/>
                <a:sym typeface="Arial"/>
              </a:rPr>
              <a:t>  → V6J – Vancouver (NW Shaughnessy / East Kitsilano / Quilchena), </a:t>
            </a:r>
            <a:endParaRPr sz="1300">
              <a:latin typeface="Arial"/>
              <a:ea typeface="Arial"/>
              <a:cs typeface="Arial"/>
              <a:sym typeface="Arial"/>
            </a:endParaRPr>
          </a:p>
          <a:p>
            <a:pPr indent="0" lvl="0" marL="274320" rtl="0" algn="l">
              <a:lnSpc>
                <a:spcPct val="80000"/>
              </a:lnSpc>
              <a:spcBef>
                <a:spcPts val="1800"/>
              </a:spcBef>
              <a:spcAft>
                <a:spcPts val="0"/>
              </a:spcAft>
              <a:buNone/>
            </a:pPr>
            <a:r>
              <a:rPr lang="en-IN" sz="1300">
                <a:latin typeface="Arial"/>
                <a:ea typeface="Arial"/>
                <a:cs typeface="Arial"/>
                <a:sym typeface="Arial"/>
              </a:rPr>
              <a:t>  → V6A – Vancouver (Strathcona / Chinatown / Downtown Eastside) </a:t>
            </a:r>
            <a:endParaRPr sz="1300">
              <a:latin typeface="Arial"/>
              <a:ea typeface="Arial"/>
              <a:cs typeface="Arial"/>
              <a:sym typeface="Arial"/>
            </a:endParaRPr>
          </a:p>
          <a:p>
            <a:pPr indent="0" lvl="0" marL="274320" rtl="0" algn="l">
              <a:lnSpc>
                <a:spcPct val="80000"/>
              </a:lnSpc>
              <a:spcBef>
                <a:spcPts val="1800"/>
              </a:spcBef>
              <a:spcAft>
                <a:spcPts val="0"/>
              </a:spcAft>
              <a:buClr>
                <a:schemeClr val="dk1"/>
              </a:buClr>
              <a:buSzPts val="1100"/>
              <a:buFont typeface="Arial"/>
              <a:buNone/>
            </a:pPr>
            <a:r>
              <a:rPr lang="en-IN" sz="1300">
                <a:latin typeface="Arial"/>
                <a:ea typeface="Arial"/>
                <a:cs typeface="Arial"/>
                <a:sym typeface="Arial"/>
              </a:rPr>
              <a:t>  → V6H – Vancouver (West Fairview / Granville Island / NE Shaughnessy).</a:t>
            </a:r>
            <a:endParaRPr sz="1300">
              <a:latin typeface="Arial"/>
              <a:ea typeface="Arial"/>
              <a:cs typeface="Arial"/>
              <a:sym typeface="Arial"/>
            </a:endParaRPr>
          </a:p>
          <a:p>
            <a:pPr indent="0" lvl="0" marL="274320" rtl="0" algn="l">
              <a:lnSpc>
                <a:spcPct val="80000"/>
              </a:lnSpc>
              <a:spcBef>
                <a:spcPts val="1800"/>
              </a:spcBef>
              <a:spcAft>
                <a:spcPts val="0"/>
              </a:spcAft>
              <a:buNone/>
            </a:pPr>
            <a:r>
              <a:rPr lang="en-IN" sz="1300">
                <a:latin typeface="Arial"/>
                <a:ea typeface="Arial"/>
                <a:cs typeface="Arial"/>
                <a:sym typeface="Arial"/>
              </a:rPr>
              <a:t>3.    Looking at the common areas, V6J – Vancouver (NW Shaughnessy / East Kitsilano / Quilchena – appears to be the popular area for highly-rated Chinese and Indian restaurants, and a great place to open an Asian restaurant.</a:t>
            </a:r>
            <a:endParaRPr sz="1300">
              <a:latin typeface="Arial"/>
              <a:ea typeface="Arial"/>
              <a:cs typeface="Arial"/>
              <a:sym typeface="Arial"/>
            </a:endParaRPr>
          </a:p>
          <a:p>
            <a:pPr indent="0" lvl="1" marL="274320" rtl="0" algn="l">
              <a:lnSpc>
                <a:spcPct val="80000"/>
              </a:lnSpc>
              <a:spcBef>
                <a:spcPts val="600"/>
              </a:spcBef>
              <a:spcAft>
                <a:spcPts val="0"/>
              </a:spcAft>
              <a:buSzPts val="1480"/>
              <a:buNone/>
            </a:pPr>
            <a:r>
              <a:t/>
            </a:r>
            <a:endParaRPr sz="1300">
              <a:latin typeface="Arial"/>
              <a:ea typeface="Arial"/>
              <a:cs typeface="Arial"/>
              <a:sym typeface="Arial"/>
            </a:endParaRPr>
          </a:p>
          <a:p>
            <a:pPr indent="0" lvl="0" marL="45720" rtl="0" algn="l">
              <a:lnSpc>
                <a:spcPct val="80000"/>
              </a:lnSpc>
              <a:spcBef>
                <a:spcPts val="1800"/>
              </a:spcBef>
              <a:spcAft>
                <a:spcPts val="0"/>
              </a:spcAft>
              <a:buSzPts val="1776"/>
              <a:buNone/>
            </a:pPr>
            <a:r>
              <a:t/>
            </a:r>
            <a:endParaRPr sz="1300">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World country report presentatio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2020-01-05T08:05:09Z</dcterms:created>
  <dc:creator>Mohit Tejsinghani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7.40685E7</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