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B675-C1BC-4427-8466-B61E56612869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62E-C6F1-4E25-BBDE-1A8B5E05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9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B675-C1BC-4427-8466-B61E56612869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62E-C6F1-4E25-BBDE-1A8B5E05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8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B675-C1BC-4427-8466-B61E56612869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62E-C6F1-4E25-BBDE-1A8B5E05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8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B675-C1BC-4427-8466-B61E56612869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62E-C6F1-4E25-BBDE-1A8B5E05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5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B675-C1BC-4427-8466-B61E56612869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62E-C6F1-4E25-BBDE-1A8B5E05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8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B675-C1BC-4427-8466-B61E56612869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62E-C6F1-4E25-BBDE-1A8B5E05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B675-C1BC-4427-8466-B61E56612869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62E-C6F1-4E25-BBDE-1A8B5E05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B675-C1BC-4427-8466-B61E56612869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62E-C6F1-4E25-BBDE-1A8B5E05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8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B675-C1BC-4427-8466-B61E56612869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62E-C6F1-4E25-BBDE-1A8B5E05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1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B675-C1BC-4427-8466-B61E56612869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62E-C6F1-4E25-BBDE-1A8B5E05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2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B675-C1BC-4427-8466-B61E56612869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62E-C6F1-4E25-BBDE-1A8B5E05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1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DB675-C1BC-4427-8466-B61E56612869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A462E-C6F1-4E25-BBDE-1A8B5E05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3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3" y="457199"/>
            <a:ext cx="10069285" cy="582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36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28" y="494768"/>
            <a:ext cx="10461171" cy="589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5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3" y="370114"/>
            <a:ext cx="10678886" cy="610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3" y="206829"/>
            <a:ext cx="10667999" cy="66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0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3" y="217714"/>
            <a:ext cx="10613571" cy="642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5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7" y="304800"/>
            <a:ext cx="10657113" cy="616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4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7" y="206829"/>
            <a:ext cx="11125199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0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1" y="283029"/>
            <a:ext cx="10243458" cy="638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6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72" y="87086"/>
            <a:ext cx="10330542" cy="63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33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9" y="1306286"/>
            <a:ext cx="9101774" cy="507274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11085" y="316820"/>
            <a:ext cx="6651171" cy="989466"/>
          </a:xfrm>
        </p:spPr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047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2022-12-22T15:29:49Z</dcterms:created>
  <dcterms:modified xsi:type="dcterms:W3CDTF">2022-12-22T17:25:19Z</dcterms:modified>
</cp:coreProperties>
</file>