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74" r:id="rId1"/>
  </p:sldMasterIdLst>
  <p:notesMasterIdLst>
    <p:notesMasterId r:id="rId3"/>
  </p:notesMasterIdLst>
  <p:sldIdLst>
    <p:sldId id="256" r:id="rId2"/>
  </p:sldIdLst>
  <p:sldSz cx="12192000" cy="6858000"/>
  <p:notesSz cx="6950075" cy="9236075"/>
  <p:embeddedFontLst>
    <p:embeddedFont>
      <p:font typeface="Trebuchet MS" panose="020B0603020202020204" pitchFamily="34" charset="0"/>
      <p:regular r:id="rId4"/>
      <p:bold r:id="rId5"/>
      <p:italic r:id="rId6"/>
      <p:boldItalic r:id="rId7"/>
    </p:embeddedFont>
    <p:embeddedFont>
      <p:font typeface="Wingdings 3" panose="05040102010807070707" pitchFamily="18" charset="2"/>
      <p:regular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Comic Sans MS" panose="030F0702030302020204" pitchFamily="66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u2VUL8Tl4Mi7VD+t+cMm/lQH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94109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53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02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19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1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83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2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38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90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D73815-2707-4475-8F1A-B873CB631BB4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33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25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2b7035093_0_3666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42b7035093_0_3666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75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8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57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15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49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9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506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018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6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354575" y="1769125"/>
            <a:ext cx="2478600" cy="23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/>
              <a:buNone/>
            </a:pPr>
            <a:r>
              <a:rPr lang="en-US" sz="4200" dirty="0">
                <a:solidFill>
                  <a:srgbClr val="D4D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Executive Summary</a:t>
            </a:r>
            <a:endParaRPr sz="42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252250" y="838200"/>
            <a:ext cx="7011000" cy="5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Situation:</a:t>
            </a:r>
            <a:endParaRPr sz="1500" b="1" i="0" u="sng" strike="noStrike" cap="none" dirty="0">
              <a:solidFill>
                <a:srgbClr val="274E13"/>
              </a:solidFill>
            </a:endParaRPr>
          </a:p>
          <a:p>
            <a:pPr marL="324000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Trebuchet MS"/>
              <a:buChar char="•"/>
            </a:pPr>
            <a:r>
              <a:rPr lang="en-US" sz="1600" b="1" dirty="0" err="1" smtClean="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PowerCo</a:t>
            </a:r>
            <a:r>
              <a:rPr lang="en-US" sz="1600" b="1" dirty="0" smtClean="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b="1" dirty="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has a problem with customer churn; they believe it is caused by customers' price sensitivities. One possible solution is to provide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20%</a:t>
            </a:r>
            <a:r>
              <a:rPr lang="en-US" sz="1600" b="1" dirty="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 off to customers who are most likely to start leaving.</a:t>
            </a:r>
            <a:endParaRPr sz="1600" b="1" dirty="0">
              <a:solidFill>
                <a:srgbClr val="0352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0800" marR="0" lvl="2" indent="-1143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endParaRPr sz="1600" b="1" i="0" u="none" strike="noStrike" cap="none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Modeling:</a:t>
            </a:r>
            <a:endParaRPr sz="1500" b="1" i="0" u="sng" strike="noStrike" cap="none" dirty="0">
              <a:solidFill>
                <a:srgbClr val="274E13"/>
              </a:solidFill>
            </a:endParaRPr>
          </a:p>
          <a:p>
            <a:pPr marL="323999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After Data cleaning, EDA and Feature engineering, I applied Random Forest Classifier. Random Forest Classifier model has been built to predict customers’ churn probability, achieving an accuracy of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0.90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and Precision score of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0.91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on test set.</a:t>
            </a:r>
            <a:endParaRPr b="1" dirty="0">
              <a:solidFill>
                <a:srgbClr val="274E1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 dirty="0">
              <a:solidFill>
                <a:srgbClr val="274E1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</a:t>
            </a:r>
            <a:r>
              <a:rPr lang="en-US" sz="17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700" b="1" i="0" u="sng" strike="noStrike" cap="none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Nearly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10% (9.7%)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customers have churned and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90%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customers have not churned.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Net margin on power subscription and consumption over 12 months is a top driver for churn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Forecasted bill of meter rental for the next 2 months also is an influential driver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Time seems to be an influential factor, especially the number of months they have been active, their tenure and the number of months since they updated their contract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Trebuchet MS</vt:lpstr>
      <vt:lpstr>Wingdings 3</vt:lpstr>
      <vt:lpstr>Century Gothic</vt:lpstr>
      <vt:lpstr>Comic Sans MS</vt:lpstr>
      <vt:lpstr>Arial</vt:lpstr>
      <vt:lpstr>Ion Boardroom</vt:lpstr>
      <vt:lpstr>Executive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Aman Abdulla</dc:creator>
  <cp:lastModifiedBy>Microsoft account</cp:lastModifiedBy>
  <cp:revision>2</cp:revision>
  <dcterms:created xsi:type="dcterms:W3CDTF">2016-11-04T11:46:04Z</dcterms:created>
  <dcterms:modified xsi:type="dcterms:W3CDTF">2023-01-11T16:21:38Z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