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=""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=""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01/01/2023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=""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01/01/2023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1/01/2023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89" y="367973"/>
            <a:ext cx="8797438" cy="442867"/>
          </a:xfrm>
        </p:spPr>
        <p:txBody>
          <a:bodyPr/>
          <a:lstStyle/>
          <a:p>
            <a:r>
              <a:rPr lang="en-GB" b="1" dirty="0" smtClean="0">
                <a:solidFill>
                  <a:schemeClr val="tx1">
                    <a:lumMod val="75000"/>
                  </a:schemeClr>
                </a:solidFill>
              </a:rPr>
              <a:t>INSIGHTS FROM CUSTOMER REVIEWS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4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Positive Reviews - 538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Negative Reviews - </a:t>
            </a:r>
            <a:r>
              <a:rPr lang="en-US" sz="2000" dirty="0">
                <a:solidFill>
                  <a:schemeClr val="tx1"/>
                </a:solidFill>
              </a:rPr>
              <a:t>347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Neutral </a:t>
            </a:r>
            <a:r>
              <a:rPr lang="en-US" sz="2000" dirty="0">
                <a:solidFill>
                  <a:schemeClr val="tx1"/>
                </a:solidFill>
              </a:rPr>
              <a:t>Reviews </a:t>
            </a:r>
            <a:r>
              <a:rPr lang="en-US" sz="2000" dirty="0" smtClean="0">
                <a:solidFill>
                  <a:schemeClr val="tx1"/>
                </a:solidFill>
              </a:rPr>
              <a:t>– 115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81b85e46-be1c-4d4d-af3f-3ff4749bae08"/>
    <ds:schemaRef ds:uri="http://purl.org/dc/elements/1.1/"/>
    <ds:schemaRef ds:uri="86177072-acf3-469b-be5f-1201de6410bb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Aman Abdulla</dc:creator>
  <cp:keywords/>
  <dc:description/>
  <cp:lastModifiedBy>Microsoft account</cp:lastModifiedBy>
  <cp:revision>11</cp:revision>
  <cp:lastPrinted>2022-06-09T07:44:13Z</cp:lastPrinted>
  <dcterms:created xsi:type="dcterms:W3CDTF">2022-02-22T07:39:05Z</dcterms:created>
  <dcterms:modified xsi:type="dcterms:W3CDTF">2023-01-01T13:32:05Z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