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smtClean="0"/>
              <a:t>behavior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</a:t>
            </a:r>
            <a:r>
              <a:rPr lang="en-GB" sz="1600" dirty="0" smtClean="0"/>
              <a:t>/01/2023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predictive model to understand factors that influence buying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</a:rPr>
              <a:t>behavior</a:t>
            </a:r>
            <a:endParaRPr lang="en-GB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route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booking origin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flight duration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wants_extra_baggage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length_of_stay</a:t>
            </a:r>
            <a:endParaRPr lang="en-US" sz="1800" dirty="0" smtClean="0"/>
          </a:p>
          <a:p>
            <a:r>
              <a:rPr lang="en-US" sz="1800" dirty="0" smtClean="0"/>
              <a:t>are </a:t>
            </a:r>
            <a:r>
              <a:rPr lang="en-US" sz="1800" dirty="0"/>
              <a:t>the top 5 features which </a:t>
            </a:r>
            <a:r>
              <a:rPr lang="en-US" sz="1800" dirty="0" smtClean="0"/>
              <a:t>influence </a:t>
            </a:r>
          </a:p>
          <a:p>
            <a:r>
              <a:rPr lang="en-US" sz="180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1">
                    <a:lumMod val="75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81b85e46-be1c-4d4d-af3f-3ff4749bae08"/>
    <ds:schemaRef ds:uri="86177072-acf3-469b-be5f-1201de6410b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Aman Abdulla</dc:creator>
  <cp:keywords/>
  <dc:description/>
  <cp:lastModifiedBy>Microsoft account</cp:lastModifiedBy>
  <cp:revision>15</cp:revision>
  <cp:lastPrinted>2022-06-09T07:44:13Z</cp:lastPrinted>
  <dcterms:created xsi:type="dcterms:W3CDTF">2022-02-22T07:39:05Z</dcterms:created>
  <dcterms:modified xsi:type="dcterms:W3CDTF">2023-01-01T13:31:39Z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