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Default Extension="jpg" ContentType="image/jpg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2115"/>
              </a:lnSpc>
            </a:pPr>
            <a:r>
              <a:rPr dirty="0" spc="45"/>
              <a:t>BED-Class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4F44E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2115"/>
              </a:lnSpc>
            </a:pPr>
            <a:r>
              <a:rPr dirty="0" spc="45"/>
              <a:t>BED-Class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4F44E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2115"/>
              </a:lnSpc>
            </a:pPr>
            <a:r>
              <a:rPr dirty="0" spc="45"/>
              <a:t>BED-Class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4F44E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2115"/>
              </a:lnSpc>
            </a:pPr>
            <a:r>
              <a:rPr dirty="0" spc="45"/>
              <a:t>BED-Class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2115"/>
              </a:lnSpc>
            </a:pPr>
            <a:r>
              <a:rPr dirty="0" spc="45"/>
              <a:t>BED-Class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588049"/>
            <a:ext cx="9144000" cy="555625"/>
          </a:xfrm>
          <a:custGeom>
            <a:avLst/>
            <a:gdLst/>
            <a:ahLst/>
            <a:cxnLst/>
            <a:rect l="l" t="t" r="r" b="b"/>
            <a:pathLst>
              <a:path w="9144000" h="555625">
                <a:moveTo>
                  <a:pt x="9143999" y="555599"/>
                </a:moveTo>
                <a:lnTo>
                  <a:pt x="0" y="5555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55599"/>
                </a:lnTo>
                <a:close/>
              </a:path>
            </a:pathLst>
          </a:custGeom>
          <a:solidFill>
            <a:srgbClr val="4F44E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90656" y="4610269"/>
            <a:ext cx="1335231" cy="53323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1225" y="610880"/>
            <a:ext cx="7981549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4F44E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82215" y="1477206"/>
            <a:ext cx="4970780" cy="1162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05275" y="4705424"/>
            <a:ext cx="2127885" cy="3041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7125" y="4705374"/>
            <a:ext cx="1100455" cy="3041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2115"/>
              </a:lnSpc>
            </a:pPr>
            <a:r>
              <a:rPr dirty="0" spc="45"/>
              <a:t>BED-Class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18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4F44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0038" y="1315984"/>
            <a:ext cx="3055620" cy="186563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3500" spc="-35">
                <a:solidFill>
                  <a:srgbClr val="FFFFFF"/>
                </a:solidFill>
              </a:rPr>
              <a:t>Getting</a:t>
            </a:r>
            <a:r>
              <a:rPr dirty="0" sz="3500" spc="-220">
                <a:solidFill>
                  <a:srgbClr val="FFFFFF"/>
                </a:solidFill>
              </a:rPr>
              <a:t> </a:t>
            </a:r>
            <a:r>
              <a:rPr dirty="0" sz="3500" spc="-75">
                <a:solidFill>
                  <a:srgbClr val="FFFFFF"/>
                </a:solidFill>
              </a:rPr>
              <a:t>started </a:t>
            </a:r>
            <a:r>
              <a:rPr dirty="0" sz="3500" spc="-1045">
                <a:solidFill>
                  <a:srgbClr val="FFFFFF"/>
                </a:solidFill>
              </a:rPr>
              <a:t> </a:t>
            </a:r>
            <a:r>
              <a:rPr dirty="0" sz="3500" spc="-114">
                <a:solidFill>
                  <a:srgbClr val="FFFFFF"/>
                </a:solidFill>
              </a:rPr>
              <a:t>with </a:t>
            </a:r>
            <a:r>
              <a:rPr dirty="0" sz="3500" spc="-110">
                <a:solidFill>
                  <a:srgbClr val="FFFFFF"/>
                </a:solidFill>
              </a:rPr>
              <a:t> </a:t>
            </a:r>
            <a:r>
              <a:rPr dirty="0" sz="3500" spc="-10">
                <a:solidFill>
                  <a:srgbClr val="FFFFFF"/>
                </a:solidFill>
              </a:rPr>
              <a:t>programming</a:t>
            </a:r>
            <a:endParaRPr sz="35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4922" y="3604402"/>
            <a:ext cx="1705099" cy="7094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67600" y="795137"/>
            <a:ext cx="3553224" cy="35532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1225" y="1130913"/>
            <a:ext cx="7066915" cy="29381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95">
                <a:solidFill>
                  <a:srgbClr val="6C61F1"/>
                </a:solidFill>
                <a:latin typeface="Trebuchet MS"/>
                <a:cs typeface="Trebuchet MS"/>
              </a:rPr>
              <a:t>OOP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is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frequently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the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better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6C61F1"/>
                </a:solidFill>
                <a:latin typeface="Trebuchet MS"/>
                <a:cs typeface="Trebuchet MS"/>
              </a:rPr>
              <a:t>choice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6C61F1"/>
                </a:solidFill>
                <a:latin typeface="Trebuchet MS"/>
                <a:cs typeface="Trebuchet MS"/>
              </a:rPr>
              <a:t>when: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Trebuchet MS"/>
              <a:cs typeface="Trebuchet MS"/>
            </a:endParaRPr>
          </a:p>
          <a:p>
            <a:pPr marL="927100" marR="304800" indent="-336550">
              <a:lnSpc>
                <a:spcPct val="114999"/>
              </a:lnSpc>
              <a:buFont typeface="Tahoma"/>
              <a:buChar char="●"/>
              <a:tabLst>
                <a:tab pos="926465" algn="l"/>
                <a:tab pos="927100" algn="l"/>
              </a:tabLst>
            </a:pP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We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6C61F1"/>
                </a:solidFill>
                <a:latin typeface="Trebuchet MS"/>
                <a:cs typeface="Trebuchet MS"/>
              </a:rPr>
              <a:t>have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a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team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of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6C61F1"/>
                </a:solidFill>
                <a:latin typeface="Trebuchet MS"/>
                <a:cs typeface="Trebuchet MS"/>
              </a:rPr>
              <a:t>programmers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who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6C61F1"/>
                </a:solidFill>
                <a:latin typeface="Trebuchet MS"/>
                <a:cs typeface="Trebuchet MS"/>
              </a:rPr>
              <a:t>don't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6C61F1"/>
                </a:solidFill>
                <a:latin typeface="Trebuchet MS"/>
                <a:cs typeface="Trebuchet MS"/>
              </a:rPr>
              <a:t>need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to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know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6C61F1"/>
                </a:solidFill>
                <a:latin typeface="Trebuchet MS"/>
                <a:cs typeface="Trebuchet MS"/>
              </a:rPr>
              <a:t>everything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6C61F1"/>
                </a:solidFill>
                <a:latin typeface="Trebuchet MS"/>
                <a:cs typeface="Trebuchet MS"/>
              </a:rPr>
              <a:t>about </a:t>
            </a:r>
            <a:r>
              <a:rPr dirty="0" sz="1400" spc="-40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6C61F1"/>
                </a:solidFill>
                <a:latin typeface="Trebuchet MS"/>
                <a:cs typeface="Trebuchet MS"/>
              </a:rPr>
              <a:t>every</a:t>
            </a:r>
            <a:r>
              <a:rPr dirty="0" sz="1400" spc="-7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6C61F1"/>
                </a:solidFill>
                <a:latin typeface="Trebuchet MS"/>
                <a:cs typeface="Trebuchet MS"/>
              </a:rPr>
              <a:t>component.</a:t>
            </a:r>
            <a:endParaRPr sz="1400">
              <a:latin typeface="Trebuchet MS"/>
              <a:cs typeface="Trebuchet MS"/>
            </a:endParaRPr>
          </a:p>
          <a:p>
            <a:pPr marL="927100" indent="-336550">
              <a:lnSpc>
                <a:spcPct val="100000"/>
              </a:lnSpc>
              <a:spcBef>
                <a:spcPts val="250"/>
              </a:spcBef>
              <a:buFont typeface="Tahoma"/>
              <a:buChar char="●"/>
              <a:tabLst>
                <a:tab pos="926465" algn="l"/>
                <a:tab pos="927100" algn="l"/>
              </a:tabLst>
            </a:pPr>
            <a:r>
              <a:rPr dirty="0" sz="1400" spc="5">
                <a:solidFill>
                  <a:srgbClr val="6C61F1"/>
                </a:solidFill>
                <a:latin typeface="Trebuchet MS"/>
                <a:cs typeface="Trebuchet MS"/>
              </a:rPr>
              <a:t>There's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a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lot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of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6C61F1"/>
                </a:solidFill>
                <a:latin typeface="Trebuchet MS"/>
                <a:cs typeface="Trebuchet MS"/>
              </a:rPr>
              <a:t>code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6C61F1"/>
                </a:solidFill>
                <a:latin typeface="Trebuchet MS"/>
                <a:cs typeface="Trebuchet MS"/>
              </a:rPr>
              <a:t>out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6C61F1"/>
                </a:solidFill>
                <a:latin typeface="Trebuchet MS"/>
                <a:cs typeface="Trebuchet MS"/>
              </a:rPr>
              <a:t>there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6C61F1"/>
                </a:solidFill>
                <a:latin typeface="Trebuchet MS"/>
                <a:cs typeface="Trebuchet MS"/>
              </a:rPr>
              <a:t>that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can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6C61F1"/>
                </a:solidFill>
                <a:latin typeface="Trebuchet MS"/>
                <a:cs typeface="Trebuchet MS"/>
              </a:rPr>
              <a:t>be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shared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and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6C61F1"/>
                </a:solidFill>
                <a:latin typeface="Trebuchet MS"/>
                <a:cs typeface="Trebuchet MS"/>
              </a:rPr>
              <a:t>reused.</a:t>
            </a:r>
            <a:endParaRPr sz="1400">
              <a:latin typeface="Trebuchet MS"/>
              <a:cs typeface="Trebuchet MS"/>
            </a:endParaRPr>
          </a:p>
          <a:p>
            <a:pPr marL="927100" indent="-336550">
              <a:lnSpc>
                <a:spcPct val="100000"/>
              </a:lnSpc>
              <a:spcBef>
                <a:spcPts val="254"/>
              </a:spcBef>
              <a:buFont typeface="Tahoma"/>
              <a:buChar char="●"/>
              <a:tabLst>
                <a:tab pos="926465" algn="l"/>
                <a:tab pos="927100" algn="l"/>
              </a:tabLst>
            </a:pPr>
            <a:r>
              <a:rPr dirty="0" sz="1400" spc="5">
                <a:solidFill>
                  <a:srgbClr val="6C61F1"/>
                </a:solidFill>
                <a:latin typeface="Trebuchet MS"/>
                <a:cs typeface="Trebuchet MS"/>
              </a:rPr>
              <a:t>The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project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is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6C61F1"/>
                </a:solidFill>
                <a:latin typeface="Trebuchet MS"/>
                <a:cs typeface="Trebuchet MS"/>
              </a:rPr>
              <a:t>expected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to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alter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frequently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and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6C61F1"/>
                </a:solidFill>
                <a:latin typeface="Trebuchet MS"/>
                <a:cs typeface="Trebuchet MS"/>
              </a:rPr>
              <a:t>be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expanded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6C61F1"/>
                </a:solidFill>
                <a:latin typeface="Trebuchet MS"/>
                <a:cs typeface="Trebuchet MS"/>
              </a:rPr>
              <a:t>over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90">
                <a:solidFill>
                  <a:srgbClr val="6C61F1"/>
                </a:solidFill>
                <a:latin typeface="Trebuchet MS"/>
                <a:cs typeface="Trebuchet MS"/>
              </a:rPr>
              <a:t>time.</a:t>
            </a:r>
            <a:endParaRPr sz="1400">
              <a:latin typeface="Trebuchet MS"/>
              <a:cs typeface="Trebuchet MS"/>
            </a:endParaRPr>
          </a:p>
          <a:p>
            <a:pPr marL="927100" indent="-336550">
              <a:lnSpc>
                <a:spcPct val="100000"/>
              </a:lnSpc>
              <a:spcBef>
                <a:spcPts val="250"/>
              </a:spcBef>
              <a:buFont typeface="Tahoma"/>
              <a:buChar char="●"/>
              <a:tabLst>
                <a:tab pos="926465" algn="l"/>
                <a:tab pos="927100" algn="l"/>
              </a:tabLst>
            </a:pPr>
            <a:r>
              <a:rPr dirty="0" sz="1400" spc="-35">
                <a:solidFill>
                  <a:srgbClr val="6C61F1"/>
                </a:solidFill>
                <a:latin typeface="Trebuchet MS"/>
                <a:cs typeface="Trebuchet MS"/>
              </a:rPr>
              <a:t>Diﬀerent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6C61F1"/>
                </a:solidFill>
                <a:latin typeface="Trebuchet MS"/>
                <a:cs typeface="Trebuchet MS"/>
              </a:rPr>
              <a:t>resources,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6C61F1"/>
                </a:solidFill>
                <a:latin typeface="Trebuchet MS"/>
                <a:cs typeface="Trebuchet MS"/>
              </a:rPr>
              <a:t>such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40">
                <a:solidFill>
                  <a:srgbClr val="6C61F1"/>
                </a:solidFill>
                <a:latin typeface="Trebuchet MS"/>
                <a:cs typeface="Trebuchet MS"/>
              </a:rPr>
              <a:t>as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6C61F1"/>
                </a:solidFill>
                <a:latin typeface="Trebuchet MS"/>
                <a:cs typeface="Trebuchet MS"/>
              </a:rPr>
              <a:t>datasets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6C61F1"/>
                </a:solidFill>
                <a:latin typeface="Trebuchet MS"/>
                <a:cs typeface="Trebuchet MS"/>
              </a:rPr>
              <a:t>or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hardware,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can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assist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diﬀerent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6C61F1"/>
                </a:solidFill>
                <a:latin typeface="Trebuchet MS"/>
                <a:cs typeface="Trebuchet MS"/>
              </a:rPr>
              <a:t>portions.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Trebuchet MS"/>
              <a:cs typeface="Trebuchet MS"/>
            </a:endParaRPr>
          </a:p>
          <a:p>
            <a:pPr marL="12700" marR="401955">
              <a:lnSpc>
                <a:spcPct val="114999"/>
              </a:lnSpc>
            </a:pPr>
            <a:r>
              <a:rPr dirty="0" sz="1400" spc="20">
                <a:solidFill>
                  <a:srgbClr val="6C61F1"/>
                </a:solidFill>
                <a:latin typeface="Trebuchet MS"/>
                <a:cs typeface="Trebuchet MS"/>
              </a:rPr>
              <a:t>When </a:t>
            </a:r>
            <a:r>
              <a:rPr dirty="0" sz="1400" spc="5">
                <a:solidFill>
                  <a:srgbClr val="6C61F1"/>
                </a:solidFill>
                <a:latin typeface="Trebuchet MS"/>
                <a:cs typeface="Trebuchet MS"/>
              </a:rPr>
              <a:t>we have numerous developers </a:t>
            </a:r>
            <a:r>
              <a:rPr dirty="0" sz="1400" spc="-70">
                <a:solidFill>
                  <a:srgbClr val="6C61F1"/>
                </a:solidFill>
                <a:latin typeface="Trebuchet MS"/>
                <a:cs typeface="Trebuchet MS"/>
              </a:rPr>
              <a:t>that </a:t>
            </a:r>
            <a:r>
              <a:rPr dirty="0" sz="1400" spc="20">
                <a:solidFill>
                  <a:srgbClr val="6C61F1"/>
                </a:solidFill>
                <a:latin typeface="Trebuchet MS"/>
                <a:cs typeface="Trebuchet MS"/>
              </a:rPr>
              <a:t>need 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to </a:t>
            </a:r>
            <a:r>
              <a:rPr dirty="0" sz="1400" spc="5">
                <a:solidFill>
                  <a:srgbClr val="6C61F1"/>
                </a:solidFill>
                <a:latin typeface="Trebuchet MS"/>
                <a:cs typeface="Trebuchet MS"/>
              </a:rPr>
              <a:t>share </a:t>
            </a:r>
            <a:r>
              <a:rPr dirty="0" sz="1400" spc="-35">
                <a:solidFill>
                  <a:srgbClr val="6C61F1"/>
                </a:solidFill>
                <a:latin typeface="Trebuchet MS"/>
                <a:cs typeface="Trebuchet MS"/>
              </a:rPr>
              <a:t>implementation 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details, </a:t>
            </a:r>
            <a:r>
              <a:rPr dirty="0" sz="1400" spc="5">
                <a:solidFill>
                  <a:srgbClr val="6C61F1"/>
                </a:solidFill>
                <a:latin typeface="Trebuchet MS"/>
                <a:cs typeface="Trebuchet MS"/>
              </a:rPr>
              <a:t>we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6C61F1"/>
                </a:solidFill>
                <a:latin typeface="Trebuchet MS"/>
                <a:cs typeface="Trebuchet MS"/>
              </a:rPr>
              <a:t>probably </a:t>
            </a:r>
            <a:r>
              <a:rPr dirty="0" sz="1400" spc="-5">
                <a:solidFill>
                  <a:srgbClr val="6C61F1"/>
                </a:solidFill>
                <a:latin typeface="Trebuchet MS"/>
                <a:cs typeface="Trebuchet MS"/>
              </a:rPr>
              <a:t>don't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want 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to </a:t>
            </a:r>
            <a:r>
              <a:rPr dirty="0" sz="1400" spc="35">
                <a:solidFill>
                  <a:srgbClr val="6C61F1"/>
                </a:solidFill>
                <a:latin typeface="Trebuchet MS"/>
                <a:cs typeface="Trebuchet MS"/>
              </a:rPr>
              <a:t>use </a:t>
            </a:r>
            <a:r>
              <a:rPr dirty="0" sz="1400" spc="-140">
                <a:solidFill>
                  <a:srgbClr val="6C61F1"/>
                </a:solidFill>
                <a:latin typeface="Trebuchet MS"/>
                <a:cs typeface="Trebuchet MS"/>
              </a:rPr>
              <a:t>it.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For </a:t>
            </a:r>
            <a:r>
              <a:rPr dirty="0" sz="1400" spc="-35">
                <a:solidFill>
                  <a:srgbClr val="6C61F1"/>
                </a:solidFill>
                <a:latin typeface="Trebuchet MS"/>
                <a:cs typeface="Trebuchet MS"/>
              </a:rPr>
              <a:t>example, </a:t>
            </a:r>
            <a:r>
              <a:rPr dirty="0" sz="1400" spc="-105">
                <a:solidFill>
                  <a:srgbClr val="6C61F1"/>
                </a:solidFill>
                <a:latin typeface="Trebuchet MS"/>
                <a:cs typeface="Trebuchet MS"/>
              </a:rPr>
              <a:t>if </a:t>
            </a:r>
            <a:r>
              <a:rPr dirty="0" sz="1400" spc="5">
                <a:solidFill>
                  <a:srgbClr val="6C61F1"/>
                </a:solidFill>
                <a:latin typeface="Trebuchet MS"/>
                <a:cs typeface="Trebuchet MS"/>
              </a:rPr>
              <a:t>we </a:t>
            </a:r>
            <a:r>
              <a:rPr dirty="0" sz="1400" spc="-15">
                <a:solidFill>
                  <a:srgbClr val="6C61F1"/>
                </a:solidFill>
                <a:latin typeface="Trebuchet MS"/>
                <a:cs typeface="Trebuchet MS"/>
              </a:rPr>
              <a:t>were </a:t>
            </a:r>
            <a:r>
              <a:rPr dirty="0" sz="1400" spc="-25">
                <a:solidFill>
                  <a:srgbClr val="6C61F1"/>
                </a:solidFill>
                <a:latin typeface="Trebuchet MS"/>
                <a:cs typeface="Trebuchet MS"/>
              </a:rPr>
              <a:t>creating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a </a:t>
            </a:r>
            <a:r>
              <a:rPr dirty="0" sz="1400" spc="5">
                <a:solidFill>
                  <a:srgbClr val="6C61F1"/>
                </a:solidFill>
                <a:latin typeface="Trebuchet MS"/>
                <a:cs typeface="Trebuchet MS"/>
              </a:rPr>
              <a:t>keyboard </a:t>
            </a:r>
            <a:r>
              <a:rPr dirty="0" sz="1400" spc="-75">
                <a:solidFill>
                  <a:srgbClr val="6C61F1"/>
                </a:solidFill>
                <a:latin typeface="Trebuchet MS"/>
                <a:cs typeface="Trebuchet MS"/>
              </a:rPr>
              <a:t>driver, </a:t>
            </a:r>
            <a:r>
              <a:rPr dirty="0" sz="1400" spc="5">
                <a:solidFill>
                  <a:srgbClr val="6C61F1"/>
                </a:solidFill>
                <a:latin typeface="Trebuchet MS"/>
                <a:cs typeface="Trebuchet MS"/>
              </a:rPr>
              <a:t>we </a:t>
            </a:r>
            <a:r>
              <a:rPr dirty="0" sz="1400" spc="-409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6C61F1"/>
                </a:solidFill>
                <a:latin typeface="Trebuchet MS"/>
                <a:cs typeface="Trebuchet MS"/>
              </a:rPr>
              <a:t>wouldn't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want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to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6C61F1"/>
                </a:solidFill>
                <a:latin typeface="Trebuchet MS"/>
                <a:cs typeface="Trebuchet MS"/>
              </a:rPr>
              <a:t>break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14">
                <a:solidFill>
                  <a:srgbClr val="6C61F1"/>
                </a:solidFill>
                <a:latin typeface="Trebuchet MS"/>
                <a:cs typeface="Trebuchet MS"/>
              </a:rPr>
              <a:t>it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up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6C61F1"/>
                </a:solidFill>
                <a:latin typeface="Trebuchet MS"/>
                <a:cs typeface="Trebuchet MS"/>
              </a:rPr>
              <a:t>into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pieces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6C61F1"/>
                </a:solidFill>
                <a:latin typeface="Trebuchet MS"/>
                <a:cs typeface="Trebuchet MS"/>
              </a:rPr>
              <a:t>that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6C61F1"/>
                </a:solidFill>
                <a:latin typeface="Trebuchet MS"/>
                <a:cs typeface="Trebuchet MS"/>
              </a:rPr>
              <a:t>would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6C61F1"/>
                </a:solidFill>
                <a:latin typeface="Trebuchet MS"/>
                <a:cs typeface="Trebuchet MS"/>
              </a:rPr>
              <a:t>hide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6C61F1"/>
                </a:solidFill>
                <a:latin typeface="Trebuchet MS"/>
                <a:cs typeface="Trebuchet MS"/>
              </a:rPr>
              <a:t>implementation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6C61F1"/>
                </a:solidFill>
                <a:latin typeface="Trebuchet MS"/>
                <a:cs typeface="Trebuchet MS"/>
              </a:rPr>
              <a:t>details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from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a </a:t>
            </a:r>
            <a:r>
              <a:rPr dirty="0" sz="1400" spc="-40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6C61F1"/>
                </a:solidFill>
                <a:latin typeface="Trebuchet MS"/>
                <a:cs typeface="Trebuchet MS"/>
              </a:rPr>
              <a:t>developer</a:t>
            </a:r>
            <a:r>
              <a:rPr dirty="0" sz="1400" spc="-7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6C61F1"/>
                </a:solidFill>
                <a:latin typeface="Trebuchet MS"/>
                <a:cs typeface="Trebuchet MS"/>
              </a:rPr>
              <a:t>working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6C61F1"/>
                </a:solidFill>
                <a:latin typeface="Trebuchet MS"/>
                <a:cs typeface="Trebuchet MS"/>
              </a:rPr>
              <a:t>on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the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75">
                <a:solidFill>
                  <a:srgbClr val="6C61F1"/>
                </a:solidFill>
                <a:latin typeface="Trebuchet MS"/>
                <a:cs typeface="Trebuchet MS"/>
              </a:rPr>
              <a:t>driver.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 spc="45"/>
              <a:t>BED-Class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1225" y="635265"/>
            <a:ext cx="3559175" cy="330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0"/>
              <a:t>Object</a:t>
            </a:r>
            <a:r>
              <a:rPr dirty="0" spc="-95"/>
              <a:t> </a:t>
            </a:r>
            <a:r>
              <a:rPr dirty="0" spc="-40"/>
              <a:t>Oriented</a:t>
            </a:r>
            <a:r>
              <a:rPr dirty="0" spc="-95"/>
              <a:t> </a:t>
            </a:r>
            <a:r>
              <a:rPr dirty="0" spc="-20"/>
              <a:t>Programming: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2493" y="1130913"/>
            <a:ext cx="7092315" cy="3225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8615" marR="44450" indent="-336550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347980" algn="l"/>
                <a:tab pos="349250" algn="l"/>
              </a:tabLst>
            </a:pPr>
            <a:r>
              <a:rPr dirty="0" sz="1400" spc="-25">
                <a:solidFill>
                  <a:srgbClr val="6C61F1"/>
                </a:solidFill>
                <a:latin typeface="Trebuchet MS"/>
                <a:cs typeface="Trebuchet MS"/>
              </a:rPr>
              <a:t>Functional </a:t>
            </a:r>
            <a:r>
              <a:rPr dirty="0" sz="1400" spc="-5">
                <a:solidFill>
                  <a:srgbClr val="6C61F1"/>
                </a:solidFill>
                <a:latin typeface="Trebuchet MS"/>
                <a:cs typeface="Trebuchet MS"/>
              </a:rPr>
              <a:t>programming </a:t>
            </a:r>
            <a:r>
              <a:rPr dirty="0" sz="1400" spc="25">
                <a:solidFill>
                  <a:srgbClr val="6C61F1"/>
                </a:solidFill>
                <a:latin typeface="Trebuchet MS"/>
                <a:cs typeface="Trebuchet MS"/>
              </a:rPr>
              <a:t>languages </a:t>
            </a:r>
            <a:r>
              <a:rPr dirty="0" sz="1400" spc="-15">
                <a:solidFill>
                  <a:srgbClr val="6C61F1"/>
                </a:solidFill>
                <a:latin typeface="Trebuchet MS"/>
                <a:cs typeface="Trebuchet MS"/>
              </a:rPr>
              <a:t>were </a:t>
            </a:r>
            <a:r>
              <a:rPr dirty="0" sz="1400" spc="-25">
                <a:solidFill>
                  <a:srgbClr val="6C61F1"/>
                </a:solidFill>
                <a:latin typeface="Trebuchet MS"/>
                <a:cs typeface="Trebuchet MS"/>
              </a:rPr>
              <a:t>created speciﬁcally 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for </a:t>
            </a:r>
            <a:r>
              <a:rPr dirty="0" sz="1400" spc="-10">
                <a:solidFill>
                  <a:srgbClr val="6C61F1"/>
                </a:solidFill>
                <a:latin typeface="Trebuchet MS"/>
                <a:cs typeface="Trebuchet MS"/>
              </a:rPr>
              <a:t>symbolic computing </a:t>
            </a:r>
            <a:r>
              <a:rPr dirty="0" sz="1400" spc="-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and 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list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processing. </a:t>
            </a:r>
            <a:r>
              <a:rPr dirty="0" sz="1400" spc="-30">
                <a:solidFill>
                  <a:srgbClr val="6C61F1"/>
                </a:solidFill>
                <a:latin typeface="Trebuchet MS"/>
                <a:cs typeface="Trebuchet MS"/>
              </a:rPr>
              <a:t>Mathematical </a:t>
            </a:r>
            <a:r>
              <a:rPr dirty="0" sz="1400" spc="-25">
                <a:solidFill>
                  <a:srgbClr val="6C61F1"/>
                </a:solidFill>
                <a:latin typeface="Trebuchet MS"/>
                <a:cs typeface="Trebuchet MS"/>
              </a:rPr>
              <a:t>functions </a:t>
            </a:r>
            <a:r>
              <a:rPr dirty="0" sz="1400" spc="-20">
                <a:solidFill>
                  <a:srgbClr val="6C61F1"/>
                </a:solidFill>
                <a:latin typeface="Trebuchet MS"/>
                <a:cs typeface="Trebuchet MS"/>
              </a:rPr>
              <a:t>are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the </a:t>
            </a:r>
            <a:r>
              <a:rPr dirty="0" sz="1400" spc="-25">
                <a:solidFill>
                  <a:srgbClr val="6C61F1"/>
                </a:solidFill>
                <a:latin typeface="Trebuchet MS"/>
                <a:cs typeface="Trebuchet MS"/>
              </a:rPr>
              <a:t>foundation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of functional </a:t>
            </a:r>
            <a:r>
              <a:rPr dirty="0" sz="1400" spc="-3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6C61F1"/>
                </a:solidFill>
                <a:latin typeface="Trebuchet MS"/>
                <a:cs typeface="Trebuchet MS"/>
              </a:rPr>
              <a:t>programming.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Lisp,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6C61F1"/>
                </a:solidFill>
                <a:latin typeface="Trebuchet MS"/>
                <a:cs typeface="Trebuchet MS"/>
              </a:rPr>
              <a:t>Python,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6C61F1"/>
                </a:solidFill>
                <a:latin typeface="Trebuchet MS"/>
                <a:cs typeface="Trebuchet MS"/>
              </a:rPr>
              <a:t>Erlang,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6C61F1"/>
                </a:solidFill>
                <a:latin typeface="Trebuchet MS"/>
                <a:cs typeface="Trebuchet MS"/>
              </a:rPr>
              <a:t>Haskell,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Clojure,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and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6C61F1"/>
                </a:solidFill>
                <a:latin typeface="Trebuchet MS"/>
                <a:cs typeface="Trebuchet MS"/>
              </a:rPr>
              <a:t>other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functional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6C61F1"/>
                </a:solidFill>
                <a:latin typeface="Trebuchet MS"/>
                <a:cs typeface="Trebuchet MS"/>
              </a:rPr>
              <a:t>programming </a:t>
            </a:r>
            <a:r>
              <a:rPr dirty="0" sz="1400" spc="-40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6C61F1"/>
                </a:solidFill>
                <a:latin typeface="Trebuchet MS"/>
                <a:cs typeface="Trebuchet MS"/>
              </a:rPr>
              <a:t>languages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6C61F1"/>
                </a:solidFill>
                <a:latin typeface="Trebuchet MS"/>
                <a:cs typeface="Trebuchet MS"/>
              </a:rPr>
              <a:t>are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30">
                <a:solidFill>
                  <a:srgbClr val="6C61F1"/>
                </a:solidFill>
                <a:latin typeface="Trebuchet MS"/>
                <a:cs typeface="Trebuchet MS"/>
              </a:rPr>
              <a:t>some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of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the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6C61F1"/>
                </a:solidFill>
                <a:latin typeface="Trebuchet MS"/>
                <a:cs typeface="Trebuchet MS"/>
              </a:rPr>
              <a:t>most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popula</a:t>
            </a:r>
            <a:r>
              <a:rPr dirty="0" sz="1400" spc="-204">
                <a:solidFill>
                  <a:srgbClr val="6C61F1"/>
                </a:solidFill>
                <a:latin typeface="Trebuchet MS"/>
                <a:cs typeface="Trebuchet MS"/>
              </a:rPr>
              <a:t>r</a:t>
            </a:r>
            <a:r>
              <a:rPr dirty="0" sz="1400" spc="-195">
                <a:solidFill>
                  <a:srgbClr val="6C61F1"/>
                </a:solidFill>
                <a:latin typeface="Trebuchet MS"/>
                <a:cs typeface="Trebuchet MS"/>
              </a:rPr>
              <a:t>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6C61F1"/>
              </a:buClr>
              <a:buFont typeface="Tahoma"/>
              <a:buChar char="●"/>
            </a:pPr>
            <a:endParaRPr sz="1400">
              <a:latin typeface="Trebuchet MS"/>
              <a:cs typeface="Trebuchet MS"/>
            </a:endParaRPr>
          </a:p>
          <a:p>
            <a:pPr marL="348615" indent="-336550">
              <a:lnSpc>
                <a:spcPct val="100000"/>
              </a:lnSpc>
              <a:spcBef>
                <a:spcPts val="5"/>
              </a:spcBef>
              <a:buFont typeface="Tahoma"/>
              <a:buChar char="●"/>
              <a:tabLst>
                <a:tab pos="347980" algn="l"/>
                <a:tab pos="349250" algn="l"/>
              </a:tabLst>
            </a:pPr>
            <a:r>
              <a:rPr dirty="0" sz="1400" spc="5">
                <a:solidFill>
                  <a:srgbClr val="6C61F1"/>
                </a:solidFill>
                <a:latin typeface="Trebuchet MS"/>
                <a:cs typeface="Trebuchet MS"/>
              </a:rPr>
              <a:t>The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6C61F1"/>
                </a:solidFill>
                <a:latin typeface="Trebuchet MS"/>
                <a:cs typeface="Trebuchet MS"/>
              </a:rPr>
              <a:t>following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6C61F1"/>
                </a:solidFill>
                <a:latin typeface="Trebuchet MS"/>
                <a:cs typeface="Trebuchet MS"/>
              </a:rPr>
              <a:t>are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the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6C61F1"/>
                </a:solidFill>
                <a:latin typeface="Trebuchet MS"/>
                <a:cs typeface="Trebuchet MS"/>
              </a:rPr>
              <a:t>most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6C61F1"/>
                </a:solidFill>
                <a:latin typeface="Trebuchet MS"/>
                <a:cs typeface="Trebuchet MS"/>
              </a:rPr>
              <a:t>notable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6C61F1"/>
                </a:solidFill>
                <a:latin typeface="Trebuchet MS"/>
                <a:cs typeface="Trebuchet MS"/>
              </a:rPr>
              <a:t>features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of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functional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6C61F1"/>
                </a:solidFill>
                <a:latin typeface="Trebuchet MS"/>
                <a:cs typeface="Trebuchet MS"/>
              </a:rPr>
              <a:t>programming: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6C61F1"/>
              </a:buClr>
              <a:buFont typeface="Tahoma"/>
              <a:buChar char="●"/>
            </a:pPr>
            <a:endParaRPr sz="1400">
              <a:latin typeface="Trebuchet MS"/>
              <a:cs typeface="Trebuchet MS"/>
            </a:endParaRPr>
          </a:p>
          <a:p>
            <a:pPr marL="348615" marR="419734" indent="-336550">
              <a:lnSpc>
                <a:spcPct val="100000"/>
              </a:lnSpc>
              <a:buFont typeface="Tahoma"/>
              <a:buChar char="●"/>
              <a:tabLst>
                <a:tab pos="347980" algn="l"/>
                <a:tab pos="349250" algn="l"/>
              </a:tabLst>
            </a:pPr>
            <a:r>
              <a:rPr dirty="0" sz="1400" spc="-25">
                <a:solidFill>
                  <a:srgbClr val="6C61F1"/>
                </a:solidFill>
                <a:latin typeface="Trebuchet MS"/>
                <a:cs typeface="Trebuchet MS"/>
              </a:rPr>
              <a:t>Functional </a:t>
            </a:r>
            <a:r>
              <a:rPr dirty="0" sz="1400" spc="-5">
                <a:solidFill>
                  <a:srgbClr val="6C61F1"/>
                </a:solidFill>
                <a:latin typeface="Trebuchet MS"/>
                <a:cs typeface="Trebuchet MS"/>
              </a:rPr>
              <a:t>programming </a:t>
            </a:r>
            <a:r>
              <a:rPr dirty="0" sz="1400" spc="25">
                <a:solidFill>
                  <a:srgbClr val="6C61F1"/>
                </a:solidFill>
                <a:latin typeface="Trebuchet MS"/>
                <a:cs typeface="Trebuchet MS"/>
              </a:rPr>
              <a:t>languages </a:t>
            </a:r>
            <a:r>
              <a:rPr dirty="0" sz="1400" spc="-20">
                <a:solidFill>
                  <a:srgbClr val="6C61F1"/>
                </a:solidFill>
                <a:latin typeface="Trebuchet MS"/>
                <a:cs typeface="Trebuchet MS"/>
              </a:rPr>
              <a:t>are </a:t>
            </a:r>
            <a:r>
              <a:rPr dirty="0" sz="1400" spc="30">
                <a:solidFill>
                  <a:srgbClr val="6C61F1"/>
                </a:solidFill>
                <a:latin typeface="Trebuchet MS"/>
                <a:cs typeface="Trebuchet MS"/>
              </a:rPr>
              <a:t>based </a:t>
            </a:r>
            <a:r>
              <a:rPr dirty="0" sz="1400" spc="25">
                <a:solidFill>
                  <a:srgbClr val="6C61F1"/>
                </a:solidFill>
                <a:latin typeface="Trebuchet MS"/>
                <a:cs typeface="Trebuchet MS"/>
              </a:rPr>
              <a:t>on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the </a:t>
            </a:r>
            <a:r>
              <a:rPr dirty="0" sz="1400" spc="-10">
                <a:solidFill>
                  <a:srgbClr val="6C61F1"/>
                </a:solidFill>
                <a:latin typeface="Trebuchet MS"/>
                <a:cs typeface="Trebuchet MS"/>
              </a:rPr>
              <a:t>concept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of </a:t>
            </a:r>
            <a:r>
              <a:rPr dirty="0" sz="1400" spc="-45">
                <a:solidFill>
                  <a:srgbClr val="6C61F1"/>
                </a:solidFill>
                <a:latin typeface="Trebuchet MS"/>
                <a:cs typeface="Trebuchet MS"/>
              </a:rPr>
              <a:t>mathematical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6C61F1"/>
                </a:solidFill>
                <a:latin typeface="Trebuchet MS"/>
                <a:cs typeface="Trebuchet MS"/>
              </a:rPr>
              <a:t>functions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6C61F1"/>
                </a:solidFill>
                <a:latin typeface="Trebuchet MS"/>
                <a:cs typeface="Trebuchet MS"/>
              </a:rPr>
              <a:t>that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6C61F1"/>
                </a:solidFill>
                <a:latin typeface="Trebuchet MS"/>
                <a:cs typeface="Trebuchet MS"/>
              </a:rPr>
              <a:t>execute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6C61F1"/>
                </a:solidFill>
                <a:latin typeface="Trebuchet MS"/>
                <a:cs typeface="Trebuchet MS"/>
              </a:rPr>
              <a:t>computations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6C61F1"/>
                </a:solidFill>
                <a:latin typeface="Trebuchet MS"/>
                <a:cs typeface="Trebuchet MS"/>
              </a:rPr>
              <a:t>using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6C61F1"/>
                </a:solidFill>
                <a:latin typeface="Trebuchet MS"/>
                <a:cs typeface="Trebuchet MS"/>
              </a:rPr>
              <a:t>conditional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6C61F1"/>
                </a:solidFill>
                <a:latin typeface="Trebuchet MS"/>
                <a:cs typeface="Trebuchet MS"/>
              </a:rPr>
              <a:t>expressions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and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6C61F1"/>
                </a:solidFill>
                <a:latin typeface="Trebuchet MS"/>
                <a:cs typeface="Trebuchet MS"/>
              </a:rPr>
              <a:t>recursion.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6C61F1"/>
              </a:buClr>
              <a:buFont typeface="Tahoma"/>
              <a:buChar char="●"/>
            </a:pPr>
            <a:endParaRPr sz="1450">
              <a:latin typeface="Trebuchet MS"/>
              <a:cs typeface="Trebuchet MS"/>
            </a:endParaRPr>
          </a:p>
          <a:p>
            <a:pPr marL="348615" indent="-336550">
              <a:lnSpc>
                <a:spcPct val="100000"/>
              </a:lnSpc>
              <a:buFont typeface="Tahoma"/>
              <a:buChar char="●"/>
              <a:tabLst>
                <a:tab pos="347980" algn="l"/>
                <a:tab pos="349250" algn="l"/>
              </a:tabLst>
            </a:pPr>
            <a:r>
              <a:rPr dirty="0" sz="1400" spc="-10">
                <a:solidFill>
                  <a:srgbClr val="6C61F1"/>
                </a:solidFill>
                <a:latin typeface="Trebuchet MS"/>
                <a:cs typeface="Trebuchet MS"/>
              </a:rPr>
              <a:t>Higher-order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6C61F1"/>
                </a:solidFill>
                <a:latin typeface="Trebuchet MS"/>
                <a:cs typeface="Trebuchet MS"/>
              </a:rPr>
              <a:t>functions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and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6C61F1"/>
                </a:solidFill>
                <a:latin typeface="Trebuchet MS"/>
                <a:cs typeface="Trebuchet MS"/>
              </a:rPr>
              <a:t>slow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6C61F1"/>
                </a:solidFill>
                <a:latin typeface="Trebuchet MS"/>
                <a:cs typeface="Trebuchet MS"/>
              </a:rPr>
              <a:t>evaluation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6C61F1"/>
                </a:solidFill>
                <a:latin typeface="Trebuchet MS"/>
                <a:cs typeface="Trebuchet MS"/>
              </a:rPr>
              <a:t>are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supported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by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functional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6C61F1"/>
                </a:solidFill>
                <a:latin typeface="Trebuchet MS"/>
                <a:cs typeface="Trebuchet MS"/>
              </a:rPr>
              <a:t>programming.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6C61F1"/>
              </a:buClr>
              <a:buFont typeface="Tahoma"/>
              <a:buChar char="●"/>
            </a:pPr>
            <a:endParaRPr sz="1400">
              <a:latin typeface="Trebuchet MS"/>
              <a:cs typeface="Trebuchet MS"/>
            </a:endParaRPr>
          </a:p>
          <a:p>
            <a:pPr marL="348615" marR="5080" indent="-336550">
              <a:lnSpc>
                <a:spcPct val="100000"/>
              </a:lnSpc>
              <a:spcBef>
                <a:spcPts val="5"/>
              </a:spcBef>
              <a:buFont typeface="Tahoma"/>
              <a:buChar char="●"/>
              <a:tabLst>
                <a:tab pos="347980" algn="l"/>
                <a:tab pos="349250" algn="l"/>
              </a:tabLst>
            </a:pPr>
            <a:r>
              <a:rPr dirty="0" sz="1400" spc="-10">
                <a:solidFill>
                  <a:srgbClr val="6C61F1"/>
                </a:solidFill>
                <a:latin typeface="Trebuchet MS"/>
                <a:cs typeface="Trebuchet MS"/>
              </a:rPr>
              <a:t>Flow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is </a:t>
            </a:r>
            <a:r>
              <a:rPr dirty="0" sz="1400" spc="-30">
                <a:solidFill>
                  <a:srgbClr val="6C61F1"/>
                </a:solidFill>
                <a:latin typeface="Trebuchet MS"/>
                <a:cs typeface="Trebuchet MS"/>
              </a:rPr>
              <a:t>not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supported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by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functional </a:t>
            </a:r>
            <a:r>
              <a:rPr dirty="0" sz="1400" spc="-5">
                <a:solidFill>
                  <a:srgbClr val="6C61F1"/>
                </a:solidFill>
                <a:latin typeface="Trebuchet MS"/>
                <a:cs typeface="Trebuchet MS"/>
              </a:rPr>
              <a:t>programming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languages. </a:t>
            </a:r>
            <a:r>
              <a:rPr dirty="0" sz="1400" spc="20">
                <a:solidFill>
                  <a:srgbClr val="6C61F1"/>
                </a:solidFill>
                <a:latin typeface="Trebuchet MS"/>
                <a:cs typeface="Trebuchet MS"/>
              </a:rPr>
              <a:t>Loop </a:t>
            </a:r>
            <a:r>
              <a:rPr dirty="0" sz="1400" spc="-25">
                <a:solidFill>
                  <a:srgbClr val="6C61F1"/>
                </a:solidFill>
                <a:latin typeface="Trebuchet MS"/>
                <a:cs typeface="Trebuchet MS"/>
              </a:rPr>
              <a:t>statements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and </a:t>
            </a:r>
            <a:r>
              <a:rPr dirty="0" sz="1400" spc="1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6C61F1"/>
                </a:solidFill>
                <a:latin typeface="Trebuchet MS"/>
                <a:cs typeface="Trebuchet MS"/>
              </a:rPr>
              <a:t>conditional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6C61F1"/>
                </a:solidFill>
                <a:latin typeface="Trebuchet MS"/>
                <a:cs typeface="Trebuchet MS"/>
              </a:rPr>
              <a:t>statements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6C61F1"/>
                </a:solidFill>
                <a:latin typeface="Trebuchet MS"/>
                <a:cs typeface="Trebuchet MS"/>
              </a:rPr>
              <a:t>such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40">
                <a:solidFill>
                  <a:srgbClr val="6C61F1"/>
                </a:solidFill>
                <a:latin typeface="Trebuchet MS"/>
                <a:cs typeface="Trebuchet MS"/>
              </a:rPr>
              <a:t>as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6C61F1"/>
                </a:solidFill>
                <a:latin typeface="Trebuchet MS"/>
                <a:cs typeface="Trebuchet MS"/>
              </a:rPr>
              <a:t>If-Else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and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6C61F1"/>
                </a:solidFill>
                <a:latin typeface="Trebuchet MS"/>
                <a:cs typeface="Trebuchet MS"/>
              </a:rPr>
              <a:t>Switch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6C61F1"/>
                </a:solidFill>
                <a:latin typeface="Trebuchet MS"/>
                <a:cs typeface="Trebuchet MS"/>
              </a:rPr>
              <a:t>Statements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6C61F1"/>
                </a:solidFill>
                <a:latin typeface="Trebuchet MS"/>
                <a:cs typeface="Trebuchet MS"/>
              </a:rPr>
              <a:t>are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examples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of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controls. </a:t>
            </a:r>
            <a:r>
              <a:rPr dirty="0" sz="1400" spc="-40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They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6C61F1"/>
                </a:solidFill>
                <a:latin typeface="Trebuchet MS"/>
                <a:cs typeface="Trebuchet MS"/>
              </a:rPr>
              <a:t>use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6C61F1"/>
                </a:solidFill>
                <a:latin typeface="Trebuchet MS"/>
                <a:cs typeface="Trebuchet MS"/>
              </a:rPr>
              <a:t>functions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and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functional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6C61F1"/>
                </a:solidFill>
                <a:latin typeface="Trebuchet MS"/>
                <a:cs typeface="Trebuchet MS"/>
              </a:rPr>
              <a:t>calls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75">
                <a:solidFill>
                  <a:srgbClr val="6C61F1"/>
                </a:solidFill>
                <a:latin typeface="Trebuchet MS"/>
                <a:cs typeface="Trebuchet MS"/>
              </a:rPr>
              <a:t>directly.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1225" y="635265"/>
            <a:ext cx="2931795" cy="330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Functional</a:t>
            </a:r>
            <a:r>
              <a:rPr dirty="0" spc="-95"/>
              <a:t> </a:t>
            </a:r>
            <a:r>
              <a:rPr dirty="0" spc="-20"/>
              <a:t>Programming: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87599" y="572399"/>
            <a:ext cx="738299" cy="74155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 spc="45"/>
              <a:t>BED-Class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2493" y="1130913"/>
            <a:ext cx="6948170" cy="2202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347980" algn="l"/>
                <a:tab pos="349250" algn="l"/>
              </a:tabLst>
            </a:pPr>
            <a:r>
              <a:rPr dirty="0" sz="1400" spc="20">
                <a:solidFill>
                  <a:srgbClr val="6C61F1"/>
                </a:solidFill>
                <a:latin typeface="Trebuchet MS"/>
                <a:cs typeface="Trebuchet MS"/>
              </a:rPr>
              <a:t>When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should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functional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6C61F1"/>
                </a:solidFill>
                <a:latin typeface="Trebuchet MS"/>
                <a:cs typeface="Trebuchet MS"/>
              </a:rPr>
              <a:t>programming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6C61F1"/>
                </a:solidFill>
                <a:latin typeface="Trebuchet MS"/>
                <a:cs typeface="Trebuchet MS"/>
              </a:rPr>
              <a:t>be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6C61F1"/>
                </a:solidFill>
                <a:latin typeface="Trebuchet MS"/>
                <a:cs typeface="Trebuchet MS"/>
              </a:rPr>
              <a:t>used: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6C61F1"/>
              </a:buClr>
              <a:buFont typeface="Tahoma"/>
              <a:buChar char="●"/>
            </a:pPr>
            <a:endParaRPr sz="1650">
              <a:latin typeface="Trebuchet MS"/>
              <a:cs typeface="Trebuchet MS"/>
            </a:endParaRPr>
          </a:p>
          <a:p>
            <a:pPr lvl="1" marL="805815" marR="144145" indent="-336550">
              <a:lnSpc>
                <a:spcPct val="114999"/>
              </a:lnSpc>
              <a:buFont typeface="Tahoma"/>
              <a:buChar char="○"/>
              <a:tabLst>
                <a:tab pos="805180" algn="l"/>
                <a:tab pos="806450" algn="l"/>
              </a:tabLst>
            </a:pP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Domain </a:t>
            </a:r>
            <a:r>
              <a:rPr dirty="0" sz="1400" spc="-10">
                <a:solidFill>
                  <a:srgbClr val="6C61F1"/>
                </a:solidFill>
                <a:latin typeface="Trebuchet MS"/>
                <a:cs typeface="Trebuchet MS"/>
              </a:rPr>
              <a:t>speciﬁc </a:t>
            </a:r>
            <a:r>
              <a:rPr dirty="0" sz="1400" spc="25">
                <a:solidFill>
                  <a:srgbClr val="6C61F1"/>
                </a:solidFill>
                <a:latin typeface="Trebuchet MS"/>
                <a:cs typeface="Trebuchet MS"/>
              </a:rPr>
              <a:t>languages </a:t>
            </a:r>
            <a:r>
              <a:rPr dirty="0" sz="1400" spc="-25">
                <a:solidFill>
                  <a:srgbClr val="6C61F1"/>
                </a:solidFill>
                <a:latin typeface="Trebuchet MS"/>
                <a:cs typeface="Trebuchet MS"/>
              </a:rPr>
              <a:t>(DSLs): </a:t>
            </a:r>
            <a:r>
              <a:rPr dirty="0" sz="1400" spc="-90">
                <a:solidFill>
                  <a:srgbClr val="6C61F1"/>
                </a:solidFill>
                <a:latin typeface="Trebuchet MS"/>
                <a:cs typeface="Trebuchet MS"/>
              </a:rPr>
              <a:t>If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the </a:t>
            </a:r>
            <a:r>
              <a:rPr dirty="0" sz="1400" spc="20">
                <a:solidFill>
                  <a:srgbClr val="6C61F1"/>
                </a:solidFill>
                <a:latin typeface="Trebuchet MS"/>
                <a:cs typeface="Trebuchet MS"/>
              </a:rPr>
              <a:t>issue </a:t>
            </a:r>
            <a:r>
              <a:rPr dirty="0" sz="1400" spc="-10">
                <a:solidFill>
                  <a:srgbClr val="6C61F1"/>
                </a:solidFill>
                <a:latin typeface="Trebuchet MS"/>
                <a:cs typeface="Trebuchet MS"/>
              </a:rPr>
              <a:t>domain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is </a:t>
            </a:r>
            <a:r>
              <a:rPr dirty="0" sz="1400" spc="65">
                <a:solidFill>
                  <a:srgbClr val="6C61F1"/>
                </a:solidFill>
                <a:latin typeface="Trebuchet MS"/>
                <a:cs typeface="Trebuchet MS"/>
              </a:rPr>
              <a:t>so </a:t>
            </a:r>
            <a:r>
              <a:rPr dirty="0" sz="1400" spc="-10">
                <a:solidFill>
                  <a:srgbClr val="6C61F1"/>
                </a:solidFill>
                <a:latin typeface="Trebuchet MS"/>
                <a:cs typeface="Trebuchet MS"/>
              </a:rPr>
              <a:t>complex </a:t>
            </a:r>
            <a:r>
              <a:rPr dirty="0" sz="1400" spc="-70">
                <a:solidFill>
                  <a:srgbClr val="6C61F1"/>
                </a:solidFill>
                <a:latin typeface="Trebuchet MS"/>
                <a:cs typeface="Trebuchet MS"/>
              </a:rPr>
              <a:t>that 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traditional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6C61F1"/>
                </a:solidFill>
                <a:latin typeface="Trebuchet MS"/>
                <a:cs typeface="Trebuchet MS"/>
              </a:rPr>
              <a:t>industry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6C61F1"/>
                </a:solidFill>
                <a:latin typeface="Trebuchet MS"/>
                <a:cs typeface="Trebuchet MS"/>
              </a:rPr>
              <a:t>languages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like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Java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and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75">
                <a:solidFill>
                  <a:srgbClr val="6C61F1"/>
                </a:solidFill>
                <a:latin typeface="Trebuchet MS"/>
                <a:cs typeface="Trebuchet MS"/>
              </a:rPr>
              <a:t>C/++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80">
                <a:solidFill>
                  <a:srgbClr val="6C61F1"/>
                </a:solidFill>
                <a:latin typeface="Trebuchet MS"/>
                <a:cs typeface="Trebuchet MS"/>
              </a:rPr>
              <a:t>fail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to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6C61F1"/>
                </a:solidFill>
                <a:latin typeface="Trebuchet MS"/>
                <a:cs typeface="Trebuchet MS"/>
              </a:rPr>
              <a:t>address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14">
                <a:solidFill>
                  <a:srgbClr val="6C61F1"/>
                </a:solidFill>
                <a:latin typeface="Trebuchet MS"/>
                <a:cs typeface="Trebuchet MS"/>
              </a:rPr>
              <a:t>it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6C61F1"/>
                </a:solidFill>
                <a:latin typeface="Trebuchet MS"/>
                <a:cs typeface="Trebuchet MS"/>
              </a:rPr>
              <a:t>eﬃciently,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a </a:t>
            </a:r>
            <a:r>
              <a:rPr dirty="0" sz="1400" spc="-409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90">
                <a:solidFill>
                  <a:srgbClr val="6C61F1"/>
                </a:solidFill>
                <a:latin typeface="Trebuchet MS"/>
                <a:cs typeface="Trebuchet MS"/>
              </a:rPr>
              <a:t>DSL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6C61F1"/>
                </a:solidFill>
                <a:latin typeface="Trebuchet MS"/>
                <a:cs typeface="Trebuchet MS"/>
              </a:rPr>
              <a:t>might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6C61F1"/>
                </a:solidFill>
                <a:latin typeface="Trebuchet MS"/>
                <a:cs typeface="Trebuchet MS"/>
              </a:rPr>
              <a:t>be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the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6C61F1"/>
                </a:solidFill>
                <a:latin typeface="Trebuchet MS"/>
                <a:cs typeface="Trebuchet MS"/>
              </a:rPr>
              <a:t>answe</a:t>
            </a:r>
            <a:r>
              <a:rPr dirty="0" sz="1400" spc="-200">
                <a:solidFill>
                  <a:srgbClr val="6C61F1"/>
                </a:solidFill>
                <a:latin typeface="Trebuchet MS"/>
                <a:cs typeface="Trebuchet MS"/>
              </a:rPr>
              <a:t>r</a:t>
            </a:r>
            <a:r>
              <a:rPr dirty="0" sz="1400" spc="-195">
                <a:solidFill>
                  <a:srgbClr val="6C61F1"/>
                </a:solidFill>
                <a:latin typeface="Trebuchet MS"/>
                <a:cs typeface="Trebuchet MS"/>
              </a:rPr>
              <a:t>.</a:t>
            </a:r>
            <a:endParaRPr sz="1400">
              <a:latin typeface="Trebuchet MS"/>
              <a:cs typeface="Trebuchet MS"/>
            </a:endParaRPr>
          </a:p>
          <a:p>
            <a:pPr lvl="1" marL="805815" marR="5080" indent="-336550">
              <a:lnSpc>
                <a:spcPct val="114999"/>
              </a:lnSpc>
              <a:buFont typeface="Tahoma"/>
              <a:buChar char="○"/>
              <a:tabLst>
                <a:tab pos="805180" algn="l"/>
                <a:tab pos="806450" algn="l"/>
              </a:tabLst>
            </a:pP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We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6C61F1"/>
                </a:solidFill>
                <a:latin typeface="Trebuchet MS"/>
                <a:cs typeface="Trebuchet MS"/>
              </a:rPr>
              <a:t>wouldn't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6C61F1"/>
                </a:solidFill>
                <a:latin typeface="Trebuchet MS"/>
                <a:cs typeface="Trebuchet MS"/>
              </a:rPr>
              <a:t>use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a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90">
                <a:solidFill>
                  <a:srgbClr val="6C61F1"/>
                </a:solidFill>
                <a:latin typeface="Trebuchet MS"/>
                <a:cs typeface="Trebuchet MS"/>
              </a:rPr>
              <a:t>DSL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to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6C61F1"/>
                </a:solidFill>
                <a:latin typeface="Trebuchet MS"/>
                <a:cs typeface="Trebuchet MS"/>
              </a:rPr>
              <a:t>construct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6C61F1"/>
                </a:solidFill>
                <a:latin typeface="Trebuchet MS"/>
                <a:cs typeface="Trebuchet MS"/>
              </a:rPr>
              <a:t>our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6C61F1"/>
                </a:solidFill>
                <a:latin typeface="Trebuchet MS"/>
                <a:cs typeface="Trebuchet MS"/>
              </a:rPr>
              <a:t>entire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6C61F1"/>
                </a:solidFill>
                <a:latin typeface="Trebuchet MS"/>
                <a:cs typeface="Trebuchet MS"/>
              </a:rPr>
              <a:t>system,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but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6C61F1"/>
                </a:solidFill>
                <a:latin typeface="Trebuchet MS"/>
                <a:cs typeface="Trebuchet MS"/>
              </a:rPr>
              <a:t>we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6C61F1"/>
                </a:solidFill>
                <a:latin typeface="Trebuchet MS"/>
                <a:cs typeface="Trebuchet MS"/>
              </a:rPr>
              <a:t>could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6C61F1"/>
                </a:solidFill>
                <a:latin typeface="Trebuchet MS"/>
                <a:cs typeface="Trebuchet MS"/>
              </a:rPr>
              <a:t>use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40">
                <a:solidFill>
                  <a:srgbClr val="6C61F1"/>
                </a:solidFill>
                <a:latin typeface="Trebuchet MS"/>
                <a:cs typeface="Trebuchet MS"/>
              </a:rPr>
              <a:t>it,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like </a:t>
            </a:r>
            <a:r>
              <a:rPr dirty="0" sz="1400" spc="-3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the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05">
                <a:solidFill>
                  <a:srgbClr val="6C61F1"/>
                </a:solidFill>
                <a:latin typeface="Trebuchet MS"/>
                <a:cs typeface="Trebuchet MS"/>
              </a:rPr>
              <a:t>5ESS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switch,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to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6C61F1"/>
                </a:solidFill>
                <a:latin typeface="Trebuchet MS"/>
                <a:cs typeface="Trebuchet MS"/>
              </a:rPr>
              <a:t>code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a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critical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6C61F1"/>
                </a:solidFill>
                <a:latin typeface="Trebuchet MS"/>
                <a:cs typeface="Trebuchet MS"/>
              </a:rPr>
              <a:t>function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in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a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6C61F1"/>
                </a:solidFill>
                <a:latin typeface="Trebuchet MS"/>
                <a:cs typeface="Trebuchet MS"/>
              </a:rPr>
              <a:t>way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6C61F1"/>
                </a:solidFill>
                <a:latin typeface="Trebuchet MS"/>
                <a:cs typeface="Trebuchet MS"/>
              </a:rPr>
              <a:t>that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is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6C61F1"/>
                </a:solidFill>
                <a:latin typeface="Trebuchet MS"/>
                <a:cs typeface="Trebuchet MS"/>
              </a:rPr>
              <a:t>easier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to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6C61F1"/>
                </a:solidFill>
                <a:latin typeface="Trebuchet MS"/>
                <a:cs typeface="Trebuchet MS"/>
              </a:rPr>
              <a:t>understand </a:t>
            </a:r>
            <a:r>
              <a:rPr dirty="0" sz="1400" spc="-40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and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maintain,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6C61F1"/>
                </a:solidFill>
                <a:latin typeface="Trebuchet MS"/>
                <a:cs typeface="Trebuchet MS"/>
              </a:rPr>
              <a:t>ensuring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its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6C61F1"/>
                </a:solidFill>
                <a:latin typeface="Trebuchet MS"/>
                <a:cs typeface="Trebuchet MS"/>
              </a:rPr>
              <a:t>qualit</a:t>
            </a:r>
            <a:r>
              <a:rPr dirty="0" sz="1400" spc="-130">
                <a:solidFill>
                  <a:srgbClr val="6C61F1"/>
                </a:solidFill>
                <a:latin typeface="Trebuchet MS"/>
                <a:cs typeface="Trebuchet MS"/>
              </a:rPr>
              <a:t>y</a:t>
            </a:r>
            <a:r>
              <a:rPr dirty="0" sz="1400" spc="-195">
                <a:solidFill>
                  <a:srgbClr val="6C61F1"/>
                </a:solidFill>
                <a:latin typeface="Trebuchet MS"/>
                <a:cs typeface="Trebuchet MS"/>
              </a:rPr>
              <a:t>.</a:t>
            </a:r>
            <a:endParaRPr sz="1400">
              <a:latin typeface="Trebuchet MS"/>
              <a:cs typeface="Trebuchet MS"/>
            </a:endParaRPr>
          </a:p>
          <a:p>
            <a:pPr lvl="1" marL="805815" indent="-337185">
              <a:lnSpc>
                <a:spcPct val="100000"/>
              </a:lnSpc>
              <a:spcBef>
                <a:spcPts val="250"/>
              </a:spcBef>
              <a:buFont typeface="Tahoma"/>
              <a:buChar char="○"/>
              <a:tabLst>
                <a:tab pos="805180" algn="l"/>
                <a:tab pos="806450" algn="l"/>
              </a:tabLst>
            </a:pPr>
            <a:r>
              <a:rPr dirty="0" sz="1400" spc="90">
                <a:solidFill>
                  <a:srgbClr val="6C61F1"/>
                </a:solidFill>
                <a:latin typeface="Trebuchet MS"/>
                <a:cs typeface="Trebuchet MS"/>
              </a:rPr>
              <a:t>DSL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6C61F1"/>
                </a:solidFill>
                <a:latin typeface="Trebuchet MS"/>
                <a:cs typeface="Trebuchet MS"/>
              </a:rPr>
              <a:t>creation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is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a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breeze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with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functional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languages.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 spc="45"/>
              <a:t>BED-Class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1225" y="635265"/>
            <a:ext cx="2931795" cy="330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Functional</a:t>
            </a:r>
            <a:r>
              <a:rPr dirty="0" spc="-95"/>
              <a:t> </a:t>
            </a:r>
            <a:r>
              <a:rPr dirty="0" spc="-20"/>
              <a:t>Programming: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2493" y="1098909"/>
            <a:ext cx="7050405" cy="1743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8615" marR="59055" indent="-336550">
              <a:lnSpc>
                <a:spcPct val="114999"/>
              </a:lnSpc>
              <a:spcBef>
                <a:spcPts val="100"/>
              </a:spcBef>
              <a:buFont typeface="Tahoma"/>
              <a:buChar char="●"/>
              <a:tabLst>
                <a:tab pos="347980" algn="l"/>
                <a:tab pos="349250" algn="l"/>
              </a:tabLst>
            </a:pPr>
            <a:r>
              <a:rPr dirty="0" sz="1400" spc="-25">
                <a:solidFill>
                  <a:srgbClr val="6C61F1"/>
                </a:solidFill>
                <a:latin typeface="Trebuchet MS"/>
                <a:cs typeface="Trebuchet MS"/>
              </a:rPr>
              <a:t>Declarative </a:t>
            </a:r>
            <a:r>
              <a:rPr dirty="0" sz="1400" spc="-5">
                <a:solidFill>
                  <a:srgbClr val="6C61F1"/>
                </a:solidFill>
                <a:latin typeface="Trebuchet MS"/>
                <a:cs typeface="Trebuchet MS"/>
              </a:rPr>
              <a:t>programming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is deﬁned </a:t>
            </a:r>
            <a:r>
              <a:rPr dirty="0" sz="1400" spc="40">
                <a:solidFill>
                  <a:srgbClr val="6C61F1"/>
                </a:solidFill>
                <a:latin typeface="Trebuchet MS"/>
                <a:cs typeface="Trebuchet MS"/>
              </a:rPr>
              <a:t>as </a:t>
            </a:r>
            <a:r>
              <a:rPr dirty="0" sz="1400" spc="-45">
                <a:solidFill>
                  <a:srgbClr val="6C61F1"/>
                </a:solidFill>
                <a:latin typeface="Trebuchet MS"/>
                <a:cs typeface="Trebuchet MS"/>
              </a:rPr>
              <a:t>writing </a:t>
            </a:r>
            <a:r>
              <a:rPr dirty="0" sz="1400" spc="20">
                <a:solidFill>
                  <a:srgbClr val="6C61F1"/>
                </a:solidFill>
                <a:latin typeface="Trebuchet MS"/>
                <a:cs typeface="Trebuchet MS"/>
              </a:rPr>
              <a:t>code </a:t>
            </a:r>
            <a:r>
              <a:rPr dirty="0" sz="1400" spc="-70">
                <a:solidFill>
                  <a:srgbClr val="6C61F1"/>
                </a:solidFill>
                <a:latin typeface="Trebuchet MS"/>
                <a:cs typeface="Trebuchet MS"/>
              </a:rPr>
              <a:t>that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deﬁnes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what </a:t>
            </a:r>
            <a:r>
              <a:rPr dirty="0" sz="1400" spc="15">
                <a:solidFill>
                  <a:srgbClr val="6C61F1"/>
                </a:solidFill>
                <a:latin typeface="Trebuchet MS"/>
                <a:cs typeface="Trebuchet MS"/>
              </a:rPr>
              <a:t>you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want 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to </a:t>
            </a:r>
            <a:r>
              <a:rPr dirty="0" sz="1400" spc="-4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6C61F1"/>
                </a:solidFill>
                <a:latin typeface="Trebuchet MS"/>
                <a:cs typeface="Trebuchet MS"/>
              </a:rPr>
              <a:t>achieve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rather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6C61F1"/>
                </a:solidFill>
                <a:latin typeface="Trebuchet MS"/>
                <a:cs typeface="Trebuchet MS"/>
              </a:rPr>
              <a:t>than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how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6C61F1"/>
                </a:solidFill>
                <a:latin typeface="Trebuchet MS"/>
                <a:cs typeface="Trebuchet MS"/>
              </a:rPr>
              <a:t>you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want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to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6C61F1"/>
                </a:solidFill>
                <a:latin typeface="Trebuchet MS"/>
                <a:cs typeface="Trebuchet MS"/>
              </a:rPr>
              <a:t>do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40">
                <a:solidFill>
                  <a:srgbClr val="6C61F1"/>
                </a:solidFill>
                <a:latin typeface="Trebuchet MS"/>
                <a:cs typeface="Trebuchet MS"/>
              </a:rPr>
              <a:t>it.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6C61F1"/>
                </a:solidFill>
                <a:latin typeface="Trebuchet MS"/>
                <a:cs typeface="Trebuchet MS"/>
              </a:rPr>
              <a:t>It's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up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to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the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6C61F1"/>
                </a:solidFill>
                <a:latin typeface="Trebuchet MS"/>
                <a:cs typeface="Trebuchet MS"/>
              </a:rPr>
              <a:t>compiler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to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6C61F1"/>
                </a:solidFill>
                <a:latin typeface="Trebuchet MS"/>
                <a:cs typeface="Trebuchet MS"/>
              </a:rPr>
              <a:t>ﬁnd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6C61F1"/>
                </a:solidFill>
                <a:latin typeface="Trebuchet MS"/>
                <a:cs typeface="Trebuchet MS"/>
              </a:rPr>
              <a:t>out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how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to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6C61F1"/>
                </a:solidFill>
                <a:latin typeface="Trebuchet MS"/>
                <a:cs typeface="Trebuchet MS"/>
              </a:rPr>
              <a:t>do </a:t>
            </a:r>
            <a:r>
              <a:rPr dirty="0" sz="1400" spc="-40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40">
                <a:solidFill>
                  <a:srgbClr val="6C61F1"/>
                </a:solidFill>
                <a:latin typeface="Trebuchet MS"/>
                <a:cs typeface="Trebuchet MS"/>
              </a:rPr>
              <a:t>it.</a:t>
            </a:r>
            <a:endParaRPr sz="1400">
              <a:latin typeface="Trebuchet MS"/>
              <a:cs typeface="Trebuchet MS"/>
            </a:endParaRPr>
          </a:p>
          <a:p>
            <a:pPr marL="348615" marR="5080" indent="-336550">
              <a:lnSpc>
                <a:spcPct val="114999"/>
              </a:lnSpc>
              <a:buFont typeface="Tahoma"/>
              <a:buChar char="●"/>
              <a:tabLst>
                <a:tab pos="347980" algn="l"/>
                <a:tab pos="349250" algn="l"/>
              </a:tabLst>
            </a:pPr>
            <a:r>
              <a:rPr dirty="0" sz="1400" spc="-25">
                <a:solidFill>
                  <a:srgbClr val="6C61F1"/>
                </a:solidFill>
                <a:latin typeface="Trebuchet MS"/>
                <a:cs typeface="Trebuchet MS"/>
              </a:rPr>
              <a:t>Declarative </a:t>
            </a:r>
            <a:r>
              <a:rPr dirty="0" sz="1400" spc="-5">
                <a:solidFill>
                  <a:srgbClr val="6C61F1"/>
                </a:solidFill>
                <a:latin typeface="Trebuchet MS"/>
                <a:cs typeface="Trebuchet MS"/>
              </a:rPr>
              <a:t>programming </a:t>
            </a:r>
            <a:r>
              <a:rPr dirty="0" sz="1400" spc="-30">
                <a:solidFill>
                  <a:srgbClr val="6C61F1"/>
                </a:solidFill>
                <a:latin typeface="Trebuchet MS"/>
                <a:cs typeface="Trebuchet MS"/>
              </a:rPr>
              <a:t>refers 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to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a </a:t>
            </a:r>
            <a:r>
              <a:rPr dirty="0" sz="1400" spc="-15">
                <a:solidFill>
                  <a:srgbClr val="6C61F1"/>
                </a:solidFill>
                <a:latin typeface="Trebuchet MS"/>
                <a:cs typeface="Trebuchet MS"/>
              </a:rPr>
              <a:t>set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of </a:t>
            </a:r>
            <a:r>
              <a:rPr dirty="0" sz="1400" spc="-5">
                <a:solidFill>
                  <a:srgbClr val="6C61F1"/>
                </a:solidFill>
                <a:latin typeface="Trebuchet MS"/>
                <a:cs typeface="Trebuchet MS"/>
              </a:rPr>
              <a:t>problems 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for </a:t>
            </a:r>
            <a:r>
              <a:rPr dirty="0" sz="1400" spc="-20">
                <a:solidFill>
                  <a:srgbClr val="6C61F1"/>
                </a:solidFill>
                <a:latin typeface="Trebuchet MS"/>
                <a:cs typeface="Trebuchet MS"/>
              </a:rPr>
              <a:t>which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the </a:t>
            </a:r>
            <a:r>
              <a:rPr dirty="0" sz="1400" spc="15">
                <a:solidFill>
                  <a:srgbClr val="6C61F1"/>
                </a:solidFill>
                <a:latin typeface="Trebuchet MS"/>
                <a:cs typeface="Trebuchet MS"/>
              </a:rPr>
              <a:t>language </a:t>
            </a:r>
            <a:r>
              <a:rPr dirty="0" sz="1400" spc="2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6C61F1"/>
                </a:solidFill>
                <a:latin typeface="Trebuchet MS"/>
                <a:cs typeface="Trebuchet MS"/>
              </a:rPr>
              <a:t>implementation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is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6C61F1"/>
                </a:solidFill>
                <a:latin typeface="Trebuchet MS"/>
                <a:cs typeface="Trebuchet MS"/>
              </a:rPr>
              <a:t>responsible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for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6C61F1"/>
                </a:solidFill>
                <a:latin typeface="Trebuchet MS"/>
                <a:cs typeface="Trebuchet MS"/>
              </a:rPr>
              <a:t>ﬁnding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a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solution.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45">
                <a:solidFill>
                  <a:srgbClr val="6C61F1"/>
                </a:solidFill>
                <a:latin typeface="Trebuchet MS"/>
                <a:cs typeface="Trebuchet MS"/>
              </a:rPr>
              <a:t>Some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6C61F1"/>
                </a:solidFill>
                <a:latin typeface="Trebuchet MS"/>
                <a:cs typeface="Trebuchet MS"/>
              </a:rPr>
              <a:t>parallel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6C61F1"/>
                </a:solidFill>
                <a:latin typeface="Trebuchet MS"/>
                <a:cs typeface="Trebuchet MS"/>
              </a:rPr>
              <a:t>processing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systems </a:t>
            </a:r>
            <a:r>
              <a:rPr dirty="0" sz="1400" spc="-40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6C61F1"/>
                </a:solidFill>
                <a:latin typeface="Trebuchet MS"/>
                <a:cs typeface="Trebuchet MS"/>
              </a:rPr>
              <a:t>beneﬁt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from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6C61F1"/>
                </a:solidFill>
                <a:latin typeface="Trebuchet MS"/>
                <a:cs typeface="Trebuchet MS"/>
              </a:rPr>
              <a:t>declarative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6C61F1"/>
                </a:solidFill>
                <a:latin typeface="Trebuchet MS"/>
                <a:cs typeface="Trebuchet MS"/>
              </a:rPr>
              <a:t>programming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6C61F1"/>
                </a:solidFill>
                <a:latin typeface="Trebuchet MS"/>
                <a:cs typeface="Trebuchet MS"/>
              </a:rPr>
              <a:t>since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14">
                <a:solidFill>
                  <a:srgbClr val="6C61F1"/>
                </a:solidFill>
                <a:latin typeface="Trebuchet MS"/>
                <a:cs typeface="Trebuchet MS"/>
              </a:rPr>
              <a:t>it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6C61F1"/>
                </a:solidFill>
                <a:latin typeface="Trebuchet MS"/>
                <a:cs typeface="Trebuchet MS"/>
              </a:rPr>
              <a:t>simpliﬁes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the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6C61F1"/>
                </a:solidFill>
                <a:latin typeface="Trebuchet MS"/>
                <a:cs typeface="Trebuchet MS"/>
              </a:rPr>
              <a:t>programming.</a:t>
            </a:r>
            <a:endParaRPr sz="1400">
              <a:latin typeface="Trebuchet MS"/>
              <a:cs typeface="Trebuchet MS"/>
            </a:endParaRPr>
          </a:p>
          <a:p>
            <a:pPr marL="348615" indent="-336550">
              <a:lnSpc>
                <a:spcPct val="100000"/>
              </a:lnSpc>
              <a:spcBef>
                <a:spcPts val="250"/>
              </a:spcBef>
              <a:buFont typeface="Tahoma"/>
              <a:buChar char="●"/>
              <a:tabLst>
                <a:tab pos="347980" algn="l"/>
                <a:tab pos="349250" algn="l"/>
              </a:tabLst>
            </a:pPr>
            <a:r>
              <a:rPr dirty="0" sz="1400" spc="90">
                <a:solidFill>
                  <a:srgbClr val="6C61F1"/>
                </a:solidFill>
                <a:latin typeface="Trebuchet MS"/>
                <a:cs typeface="Trebuchet MS"/>
              </a:rPr>
              <a:t>SQL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and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Prolog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6C61F1"/>
                </a:solidFill>
                <a:latin typeface="Trebuchet MS"/>
                <a:cs typeface="Trebuchet MS"/>
              </a:rPr>
              <a:t>are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two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6C61F1"/>
                </a:solidFill>
                <a:latin typeface="Trebuchet MS"/>
                <a:cs typeface="Trebuchet MS"/>
              </a:rPr>
              <a:t>declarative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6C61F1"/>
                </a:solidFill>
                <a:latin typeface="Trebuchet MS"/>
                <a:cs typeface="Trebuchet MS"/>
              </a:rPr>
              <a:t>programming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languages.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1225" y="634248"/>
            <a:ext cx="3322320" cy="360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40"/>
              <a:t>Declarative</a:t>
            </a:r>
            <a:r>
              <a:rPr dirty="0" sz="2200" spc="-100"/>
              <a:t> </a:t>
            </a:r>
            <a:r>
              <a:rPr dirty="0" sz="2200" spc="-20"/>
              <a:t>Programming:</a:t>
            </a:r>
            <a:endParaRPr sz="22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87599" y="572400"/>
            <a:ext cx="738298" cy="72540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 spc="45"/>
              <a:t>BED-Class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1225" y="1098909"/>
            <a:ext cx="5353685" cy="1007110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1400" spc="-25">
                <a:solidFill>
                  <a:srgbClr val="6C61F1"/>
                </a:solidFill>
                <a:latin typeface="Trebuchet MS"/>
                <a:cs typeface="Trebuchet MS"/>
              </a:rPr>
              <a:t>Declarative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6C61F1"/>
                </a:solidFill>
                <a:latin typeface="Trebuchet MS"/>
                <a:cs typeface="Trebuchet MS"/>
              </a:rPr>
              <a:t>programming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is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6C61F1"/>
                </a:solidFill>
                <a:latin typeface="Trebuchet MS"/>
                <a:cs typeface="Trebuchet MS"/>
              </a:rPr>
              <a:t>useful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in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the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6C61F1"/>
                </a:solidFill>
                <a:latin typeface="Trebuchet MS"/>
                <a:cs typeface="Trebuchet MS"/>
              </a:rPr>
              <a:t>following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situations:</a:t>
            </a:r>
            <a:endParaRPr sz="1400">
              <a:latin typeface="Trebuchet MS"/>
              <a:cs typeface="Trebuchet MS"/>
            </a:endParaRPr>
          </a:p>
          <a:p>
            <a:pPr marL="469900" indent="-336550">
              <a:lnSpc>
                <a:spcPct val="100000"/>
              </a:lnSpc>
              <a:spcBef>
                <a:spcPts val="250"/>
              </a:spcBef>
              <a:buFont typeface="Tahoma"/>
              <a:buChar char="●"/>
              <a:tabLst>
                <a:tab pos="469265" algn="l"/>
                <a:tab pos="469900" algn="l"/>
              </a:tabLst>
            </a:pPr>
            <a:r>
              <a:rPr dirty="0" sz="1400" spc="20">
                <a:solidFill>
                  <a:srgbClr val="6C61F1"/>
                </a:solidFill>
                <a:latin typeface="Trebuchet MS"/>
                <a:cs typeface="Trebuchet MS"/>
              </a:rPr>
              <a:t>When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6C61F1"/>
                </a:solidFill>
                <a:latin typeface="Trebuchet MS"/>
                <a:cs typeface="Trebuchet MS"/>
              </a:rPr>
              <a:t>we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want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to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6C61F1"/>
                </a:solidFill>
                <a:latin typeface="Trebuchet MS"/>
                <a:cs typeface="Trebuchet MS"/>
              </a:rPr>
              <a:t>k</a:t>
            </a:r>
            <a:r>
              <a:rPr dirty="0" sz="1400" spc="20">
                <a:solidFill>
                  <a:srgbClr val="6C61F1"/>
                </a:solidFill>
                <a:latin typeface="Trebuchet MS"/>
                <a:cs typeface="Trebuchet MS"/>
              </a:rPr>
              <a:t>eep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the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6C61F1"/>
                </a:solidFill>
                <a:latin typeface="Trebuchet MS"/>
                <a:cs typeface="Trebuchet MS"/>
              </a:rPr>
              <a:t>code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6C61F1"/>
                </a:solidFill>
                <a:latin typeface="Trebuchet MS"/>
                <a:cs typeface="Trebuchet MS"/>
              </a:rPr>
              <a:t>factorable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and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6C61F1"/>
                </a:solidFill>
                <a:latin typeface="Trebuchet MS"/>
                <a:cs typeface="Trebuchet MS"/>
              </a:rPr>
              <a:t>clean.</a:t>
            </a:r>
            <a:endParaRPr sz="1400">
              <a:latin typeface="Trebuchet MS"/>
              <a:cs typeface="Trebuchet MS"/>
            </a:endParaRPr>
          </a:p>
          <a:p>
            <a:pPr marL="469900" indent="-336550">
              <a:lnSpc>
                <a:spcPct val="100000"/>
              </a:lnSpc>
              <a:spcBef>
                <a:spcPts val="254"/>
              </a:spcBef>
              <a:buFont typeface="Tahoma"/>
              <a:buChar char="●"/>
              <a:tabLst>
                <a:tab pos="469265" algn="l"/>
                <a:tab pos="469900" algn="l"/>
              </a:tabLst>
            </a:pPr>
            <a:r>
              <a:rPr dirty="0" sz="1400" spc="20">
                <a:solidFill>
                  <a:srgbClr val="6C61F1"/>
                </a:solidFill>
                <a:latin typeface="Trebuchet MS"/>
                <a:cs typeface="Trebuchet MS"/>
              </a:rPr>
              <a:t>When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readability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of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the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6C61F1"/>
                </a:solidFill>
                <a:latin typeface="Trebuchet MS"/>
                <a:cs typeface="Trebuchet MS"/>
              </a:rPr>
              <a:t>code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is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to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6C61F1"/>
                </a:solidFill>
                <a:latin typeface="Trebuchet MS"/>
                <a:cs typeface="Trebuchet MS"/>
              </a:rPr>
              <a:t>be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6C61F1"/>
                </a:solidFill>
                <a:latin typeface="Trebuchet MS"/>
                <a:cs typeface="Trebuchet MS"/>
              </a:rPr>
              <a:t>given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6C61F1"/>
                </a:solidFill>
                <a:latin typeface="Trebuchet MS"/>
                <a:cs typeface="Trebuchet MS"/>
              </a:rPr>
              <a:t>utmost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importance.</a:t>
            </a:r>
            <a:endParaRPr sz="1400">
              <a:latin typeface="Trebuchet MS"/>
              <a:cs typeface="Trebuchet MS"/>
            </a:endParaRPr>
          </a:p>
          <a:p>
            <a:pPr marL="469900" indent="-336550">
              <a:lnSpc>
                <a:spcPct val="100000"/>
              </a:lnSpc>
              <a:spcBef>
                <a:spcPts val="250"/>
              </a:spcBef>
              <a:buFont typeface="Tahoma"/>
              <a:buChar char="●"/>
              <a:tabLst>
                <a:tab pos="469265" algn="l"/>
                <a:tab pos="469900" algn="l"/>
              </a:tabLst>
            </a:pPr>
            <a:r>
              <a:rPr dirty="0" sz="1400" spc="20">
                <a:solidFill>
                  <a:srgbClr val="6C61F1"/>
                </a:solidFill>
                <a:latin typeface="Trebuchet MS"/>
                <a:cs typeface="Trebuchet MS"/>
              </a:rPr>
              <a:t>When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database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6C61F1"/>
                </a:solidFill>
                <a:latin typeface="Trebuchet MS"/>
                <a:cs typeface="Trebuchet MS"/>
              </a:rPr>
              <a:t>queries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6C61F1"/>
                </a:solidFill>
                <a:latin typeface="Trebuchet MS"/>
                <a:cs typeface="Trebuchet MS"/>
              </a:rPr>
              <a:t>need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to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6C61F1"/>
                </a:solidFill>
                <a:latin typeface="Trebuchet MS"/>
                <a:cs typeface="Trebuchet MS"/>
              </a:rPr>
              <a:t>be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6C61F1"/>
                </a:solidFill>
                <a:latin typeface="Trebuchet MS"/>
                <a:cs typeface="Trebuchet MS"/>
              </a:rPr>
              <a:t>placed.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 spc="45"/>
              <a:t>BED-Class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1225" y="634248"/>
            <a:ext cx="3322320" cy="360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40"/>
              <a:t>Declarative</a:t>
            </a:r>
            <a:r>
              <a:rPr dirty="0" sz="2200" spc="-100"/>
              <a:t> </a:t>
            </a:r>
            <a:r>
              <a:rPr dirty="0" sz="2200" spc="-20"/>
              <a:t>Programming:</a:t>
            </a:r>
            <a:endParaRPr sz="2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2493" y="1130913"/>
            <a:ext cx="7064375" cy="2585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8615" marR="5080" indent="-336550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347980" algn="l"/>
                <a:tab pos="349250" algn="l"/>
              </a:tabLst>
            </a:pPr>
            <a:r>
              <a:rPr dirty="0" sz="1400" spc="-15">
                <a:solidFill>
                  <a:srgbClr val="6C61F1"/>
                </a:solidFill>
                <a:latin typeface="Trebuchet MS"/>
                <a:cs typeface="Trebuchet MS"/>
              </a:rPr>
              <a:t>Scripting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6C61F1"/>
                </a:solidFill>
                <a:latin typeface="Trebuchet MS"/>
                <a:cs typeface="Trebuchet MS"/>
              </a:rPr>
              <a:t>languages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are,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in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6C61F1"/>
                </a:solidFill>
                <a:latin typeface="Trebuchet MS"/>
                <a:cs typeface="Trebuchet MS"/>
              </a:rPr>
              <a:t>essence,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6C61F1"/>
                </a:solidFill>
                <a:latin typeface="Trebuchet MS"/>
                <a:cs typeface="Trebuchet MS"/>
              </a:rPr>
              <a:t>programming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languages.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6C61F1"/>
                </a:solidFill>
                <a:latin typeface="Trebuchet MS"/>
                <a:cs typeface="Trebuchet MS"/>
              </a:rPr>
              <a:t>The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6C61F1"/>
                </a:solidFill>
                <a:latin typeface="Trebuchet MS"/>
                <a:cs typeface="Trebuchet MS"/>
              </a:rPr>
              <a:t>distinction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6C61F1"/>
                </a:solidFill>
                <a:latin typeface="Trebuchet MS"/>
                <a:cs typeface="Trebuchet MS"/>
              </a:rPr>
              <a:t>between </a:t>
            </a:r>
            <a:r>
              <a:rPr dirty="0" sz="1400" spc="-40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the two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is </a:t>
            </a:r>
            <a:r>
              <a:rPr dirty="0" sz="1400" spc="-70">
                <a:solidFill>
                  <a:srgbClr val="6C61F1"/>
                </a:solidFill>
                <a:latin typeface="Trebuchet MS"/>
                <a:cs typeface="Trebuchet MS"/>
              </a:rPr>
              <a:t>that </a:t>
            </a:r>
            <a:r>
              <a:rPr dirty="0" sz="1400" spc="-25">
                <a:solidFill>
                  <a:srgbClr val="6C61F1"/>
                </a:solidFill>
                <a:latin typeface="Trebuchet MS"/>
                <a:cs typeface="Trebuchet MS"/>
              </a:rPr>
              <a:t>scripting </a:t>
            </a:r>
            <a:r>
              <a:rPr dirty="0" sz="1400" spc="25">
                <a:solidFill>
                  <a:srgbClr val="6C61F1"/>
                </a:solidFill>
                <a:latin typeface="Trebuchet MS"/>
                <a:cs typeface="Trebuchet MS"/>
              </a:rPr>
              <a:t>languages </a:t>
            </a:r>
            <a:r>
              <a:rPr dirty="0" sz="1400" spc="35">
                <a:solidFill>
                  <a:srgbClr val="6C61F1"/>
                </a:solidFill>
                <a:latin typeface="Trebuchet MS"/>
                <a:cs typeface="Trebuchet MS"/>
              </a:rPr>
              <a:t>do </a:t>
            </a:r>
            <a:r>
              <a:rPr dirty="0" sz="1400" spc="-30">
                <a:solidFill>
                  <a:srgbClr val="6C61F1"/>
                </a:solidFill>
                <a:latin typeface="Trebuchet MS"/>
                <a:cs typeface="Trebuchet MS"/>
              </a:rPr>
              <a:t>not </a:t>
            </a:r>
            <a:r>
              <a:rPr dirty="0" sz="1400" spc="-25">
                <a:solidFill>
                  <a:srgbClr val="6C61F1"/>
                </a:solidFill>
                <a:latin typeface="Trebuchet MS"/>
                <a:cs typeface="Trebuchet MS"/>
              </a:rPr>
              <a:t>require </a:t>
            </a:r>
            <a:r>
              <a:rPr dirty="0" sz="1400" spc="-30">
                <a:solidFill>
                  <a:srgbClr val="6C61F1"/>
                </a:solidFill>
                <a:latin typeface="Trebuchet MS"/>
                <a:cs typeface="Trebuchet MS"/>
              </a:rPr>
              <a:t>compilation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and </a:t>
            </a:r>
            <a:r>
              <a:rPr dirty="0" sz="1400" spc="-15">
                <a:solidFill>
                  <a:srgbClr val="6C61F1"/>
                </a:solidFill>
                <a:latin typeface="Trebuchet MS"/>
                <a:cs typeface="Trebuchet MS"/>
              </a:rPr>
              <a:t>instead </a:t>
            </a:r>
            <a:r>
              <a:rPr dirty="0" sz="1400" spc="-20">
                <a:solidFill>
                  <a:srgbClr val="6C61F1"/>
                </a:solidFill>
                <a:latin typeface="Trebuchet MS"/>
                <a:cs typeface="Trebuchet MS"/>
              </a:rPr>
              <a:t>are </a:t>
            </a:r>
            <a:r>
              <a:rPr dirty="0" sz="1400" spc="-1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interpreted. </a:t>
            </a:r>
            <a:r>
              <a:rPr dirty="0" sz="1400" spc="95">
                <a:solidFill>
                  <a:srgbClr val="6C61F1"/>
                </a:solidFill>
                <a:latin typeface="Trebuchet MS"/>
                <a:cs typeface="Trebuchet MS"/>
              </a:rPr>
              <a:t>A </a:t>
            </a:r>
            <a:r>
              <a:rPr dirty="0" sz="1400" spc="105" i="1">
                <a:solidFill>
                  <a:srgbClr val="6C61F1"/>
                </a:solidFill>
                <a:latin typeface="Trebuchet MS"/>
                <a:cs typeface="Trebuchet MS"/>
              </a:rPr>
              <a:t>C </a:t>
            </a:r>
            <a:r>
              <a:rPr dirty="0" sz="1400" spc="-30" i="1">
                <a:solidFill>
                  <a:srgbClr val="6C61F1"/>
                </a:solidFill>
                <a:latin typeface="Trebuchet MS"/>
                <a:cs typeface="Trebuchet MS"/>
              </a:rPr>
              <a:t>program</a:t>
            </a:r>
            <a:r>
              <a:rPr dirty="0" sz="1400" spc="-30">
                <a:solidFill>
                  <a:srgbClr val="6C61F1"/>
                </a:solidFill>
                <a:latin typeface="Trebuchet MS"/>
                <a:cs typeface="Trebuchet MS"/>
              </a:rPr>
              <a:t>, 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for </a:t>
            </a:r>
            <a:r>
              <a:rPr dirty="0" sz="1400" spc="-35">
                <a:solidFill>
                  <a:srgbClr val="6C61F1"/>
                </a:solidFill>
                <a:latin typeface="Trebuchet MS"/>
                <a:cs typeface="Trebuchet MS"/>
              </a:rPr>
              <a:t>example, </a:t>
            </a:r>
            <a:r>
              <a:rPr dirty="0" sz="1400" spc="-25">
                <a:solidFill>
                  <a:srgbClr val="6C61F1"/>
                </a:solidFill>
                <a:latin typeface="Trebuchet MS"/>
                <a:cs typeface="Trebuchet MS"/>
              </a:rPr>
              <a:t>must </a:t>
            </a:r>
            <a:r>
              <a:rPr dirty="0" sz="1400" spc="20">
                <a:solidFill>
                  <a:srgbClr val="6C61F1"/>
                </a:solidFill>
                <a:latin typeface="Trebuchet MS"/>
                <a:cs typeface="Trebuchet MS"/>
              </a:rPr>
              <a:t>be </a:t>
            </a:r>
            <a:r>
              <a:rPr dirty="0" sz="1400" spc="-15">
                <a:solidFill>
                  <a:srgbClr val="6C61F1"/>
                </a:solidFill>
                <a:latin typeface="Trebuchet MS"/>
                <a:cs typeface="Trebuchet MS"/>
              </a:rPr>
              <a:t>compiled before </a:t>
            </a:r>
            <a:r>
              <a:rPr dirty="0" sz="1400" spc="-30">
                <a:solidFill>
                  <a:srgbClr val="6C61F1"/>
                </a:solidFill>
                <a:latin typeface="Trebuchet MS"/>
                <a:cs typeface="Trebuchet MS"/>
              </a:rPr>
              <a:t>running, </a:t>
            </a:r>
            <a:r>
              <a:rPr dirty="0" sz="1400" spc="5">
                <a:solidFill>
                  <a:srgbClr val="6C61F1"/>
                </a:solidFill>
                <a:latin typeface="Trebuchet MS"/>
                <a:cs typeface="Trebuchet MS"/>
              </a:rPr>
              <a:t>whereas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a </a:t>
            </a:r>
            <a:r>
              <a:rPr dirty="0" sz="1400" spc="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6C61F1"/>
                </a:solidFill>
                <a:latin typeface="Trebuchet MS"/>
                <a:cs typeface="Trebuchet MS"/>
              </a:rPr>
              <a:t>scripting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6C61F1"/>
                </a:solidFill>
                <a:latin typeface="Trebuchet MS"/>
                <a:cs typeface="Trebuchet MS"/>
              </a:rPr>
              <a:t>language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like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0" i="1">
                <a:solidFill>
                  <a:srgbClr val="6C61F1"/>
                </a:solidFill>
                <a:latin typeface="Trebuchet MS"/>
                <a:cs typeface="Trebuchet MS"/>
              </a:rPr>
              <a:t>JavaScript</a:t>
            </a:r>
            <a:r>
              <a:rPr dirty="0" sz="1400" spc="-65" i="1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6C61F1"/>
                </a:solidFill>
                <a:latin typeface="Trebuchet MS"/>
                <a:cs typeface="Trebuchet MS"/>
              </a:rPr>
              <a:t>or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65" i="1">
                <a:solidFill>
                  <a:srgbClr val="6C61F1"/>
                </a:solidFill>
                <a:latin typeface="Trebuchet MS"/>
                <a:cs typeface="Trebuchet MS"/>
              </a:rPr>
              <a:t>PHP</a:t>
            </a:r>
            <a:r>
              <a:rPr dirty="0" sz="1400" spc="-65" i="1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45">
                <a:solidFill>
                  <a:srgbClr val="6C61F1"/>
                </a:solidFill>
                <a:latin typeface="Trebuchet MS"/>
                <a:cs typeface="Trebuchet MS"/>
              </a:rPr>
              <a:t>does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6C61F1"/>
                </a:solidFill>
                <a:latin typeface="Trebuchet MS"/>
                <a:cs typeface="Trebuchet MS"/>
              </a:rPr>
              <a:t>not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6C61F1"/>
                </a:solidFill>
                <a:latin typeface="Trebuchet MS"/>
                <a:cs typeface="Trebuchet MS"/>
              </a:rPr>
              <a:t>require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6C61F1"/>
                </a:solidFill>
                <a:latin typeface="Trebuchet MS"/>
                <a:cs typeface="Trebuchet MS"/>
              </a:rPr>
              <a:t>compilation.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6C61F1"/>
              </a:buClr>
              <a:buFont typeface="Tahoma"/>
              <a:buChar char="●"/>
            </a:pPr>
            <a:endParaRPr sz="1400">
              <a:latin typeface="Trebuchet MS"/>
              <a:cs typeface="Trebuchet MS"/>
            </a:endParaRPr>
          </a:p>
          <a:p>
            <a:pPr marL="348615" marR="123189" indent="-336550">
              <a:lnSpc>
                <a:spcPct val="100000"/>
              </a:lnSpc>
              <a:spcBef>
                <a:spcPts val="5"/>
              </a:spcBef>
              <a:buFont typeface="Tahoma"/>
              <a:buChar char="●"/>
              <a:tabLst>
                <a:tab pos="347980" algn="l"/>
                <a:tab pos="349250" algn="l"/>
              </a:tabLst>
            </a:pPr>
            <a:r>
              <a:rPr dirty="0" sz="1400" spc="-15">
                <a:solidFill>
                  <a:srgbClr val="6C61F1"/>
                </a:solidFill>
                <a:latin typeface="Trebuchet MS"/>
                <a:cs typeface="Trebuchet MS"/>
              </a:rPr>
              <a:t>Compiler </a:t>
            </a:r>
            <a:r>
              <a:rPr dirty="0" sz="1400" spc="5">
                <a:solidFill>
                  <a:srgbClr val="6C61F1"/>
                </a:solidFill>
                <a:latin typeface="Trebuchet MS"/>
                <a:cs typeface="Trebuchet MS"/>
              </a:rPr>
              <a:t>programs </a:t>
            </a:r>
            <a:r>
              <a:rPr dirty="0" sz="1400" spc="-20">
                <a:solidFill>
                  <a:srgbClr val="6C61F1"/>
                </a:solidFill>
                <a:latin typeface="Trebuchet MS"/>
                <a:cs typeface="Trebuchet MS"/>
              </a:rPr>
              <a:t>are </a:t>
            </a:r>
            <a:r>
              <a:rPr dirty="0" sz="1400" spc="-15">
                <a:solidFill>
                  <a:srgbClr val="6C61F1"/>
                </a:solidFill>
                <a:latin typeface="Trebuchet MS"/>
                <a:cs typeface="Trebuchet MS"/>
              </a:rPr>
              <a:t>generally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faster </a:t>
            </a:r>
            <a:r>
              <a:rPr dirty="0" sz="1400" spc="-35">
                <a:solidFill>
                  <a:srgbClr val="6C61F1"/>
                </a:solidFill>
                <a:latin typeface="Trebuchet MS"/>
                <a:cs typeface="Trebuchet MS"/>
              </a:rPr>
              <a:t>than 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interpreter </a:t>
            </a:r>
            <a:r>
              <a:rPr dirty="0" sz="1400" spc="5">
                <a:solidFill>
                  <a:srgbClr val="6C61F1"/>
                </a:solidFill>
                <a:latin typeface="Trebuchet MS"/>
                <a:cs typeface="Trebuchet MS"/>
              </a:rPr>
              <a:t>programs since </a:t>
            </a:r>
            <a:r>
              <a:rPr dirty="0" sz="1400" spc="-30">
                <a:solidFill>
                  <a:srgbClr val="6C61F1"/>
                </a:solidFill>
                <a:latin typeface="Trebuchet MS"/>
                <a:cs typeface="Trebuchet MS"/>
              </a:rPr>
              <a:t>they </a:t>
            </a:r>
            <a:r>
              <a:rPr dirty="0" sz="1400" spc="-20">
                <a:solidFill>
                  <a:srgbClr val="6C61F1"/>
                </a:solidFill>
                <a:latin typeface="Trebuchet MS"/>
                <a:cs typeface="Trebuchet MS"/>
              </a:rPr>
              <a:t>are </a:t>
            </a:r>
            <a:r>
              <a:rPr dirty="0" sz="1400" spc="-1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6C61F1"/>
                </a:solidFill>
                <a:latin typeface="Trebuchet MS"/>
                <a:cs typeface="Trebuchet MS"/>
              </a:rPr>
              <a:t>transformed 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from </a:t>
            </a:r>
            <a:r>
              <a:rPr dirty="0" sz="1400" spc="-35">
                <a:solidFill>
                  <a:srgbClr val="6C61F1"/>
                </a:solidFill>
                <a:latin typeface="Trebuchet MS"/>
                <a:cs typeface="Trebuchet MS"/>
              </a:rPr>
              <a:t>native </a:t>
            </a:r>
            <a:r>
              <a:rPr dirty="0" sz="1400" spc="-15">
                <a:solidFill>
                  <a:srgbClr val="6C61F1"/>
                </a:solidFill>
                <a:latin typeface="Trebuchet MS"/>
                <a:cs typeface="Trebuchet MS"/>
              </a:rPr>
              <a:t>machine </a:t>
            </a:r>
            <a:r>
              <a:rPr dirty="0" sz="1400" spc="20">
                <a:solidFill>
                  <a:srgbClr val="6C61F1"/>
                </a:solidFill>
                <a:latin typeface="Trebuchet MS"/>
                <a:cs typeface="Trebuchet MS"/>
              </a:rPr>
              <a:t>code </a:t>
            </a:r>
            <a:r>
              <a:rPr dirty="0" sz="1400" spc="-90">
                <a:solidFill>
                  <a:srgbClr val="6C61F1"/>
                </a:solidFill>
                <a:latin typeface="Trebuchet MS"/>
                <a:cs typeface="Trebuchet MS"/>
              </a:rPr>
              <a:t>ﬁrst.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Furthermore, </a:t>
            </a:r>
            <a:r>
              <a:rPr dirty="0" sz="1400" spc="-15">
                <a:solidFill>
                  <a:srgbClr val="6C61F1"/>
                </a:solidFill>
                <a:latin typeface="Trebuchet MS"/>
                <a:cs typeface="Trebuchet MS"/>
              </a:rPr>
              <a:t>compilers examine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and </a:t>
            </a:r>
            <a:r>
              <a:rPr dirty="0" sz="1400" spc="1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interpret </a:t>
            </a:r>
            <a:r>
              <a:rPr dirty="0" sz="1400" spc="20">
                <a:solidFill>
                  <a:srgbClr val="6C61F1"/>
                </a:solidFill>
                <a:latin typeface="Trebuchet MS"/>
                <a:cs typeface="Trebuchet MS"/>
              </a:rPr>
              <a:t>code 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just </a:t>
            </a:r>
            <a:r>
              <a:rPr dirty="0" sz="1400" spc="-25">
                <a:solidFill>
                  <a:srgbClr val="6C61F1"/>
                </a:solidFill>
                <a:latin typeface="Trebuchet MS"/>
                <a:cs typeface="Trebuchet MS"/>
              </a:rPr>
              <a:t>once, reporting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any </a:t>
            </a:r>
            <a:r>
              <a:rPr dirty="0" sz="1400" spc="-45">
                <a:solidFill>
                  <a:srgbClr val="6C61F1"/>
                </a:solidFill>
                <a:latin typeface="Trebuchet MS"/>
                <a:cs typeface="Trebuchet MS"/>
              </a:rPr>
              <a:t>faults </a:t>
            </a:r>
            <a:r>
              <a:rPr dirty="0" sz="1400" spc="-70">
                <a:solidFill>
                  <a:srgbClr val="6C61F1"/>
                </a:solidFill>
                <a:latin typeface="Trebuchet MS"/>
                <a:cs typeface="Trebuchet MS"/>
              </a:rPr>
              <a:t>that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the </a:t>
            </a:r>
            <a:r>
              <a:rPr dirty="0" sz="1400" spc="20">
                <a:solidFill>
                  <a:srgbClr val="6C61F1"/>
                </a:solidFill>
                <a:latin typeface="Trebuchet MS"/>
                <a:cs typeface="Trebuchet MS"/>
              </a:rPr>
              <a:t>code </a:t>
            </a:r>
            <a:r>
              <a:rPr dirty="0" sz="1400" spc="-15">
                <a:solidFill>
                  <a:srgbClr val="6C61F1"/>
                </a:solidFill>
                <a:latin typeface="Trebuchet MS"/>
                <a:cs typeface="Trebuchet MS"/>
              </a:rPr>
              <a:t>may </a:t>
            </a:r>
            <a:r>
              <a:rPr dirty="0" sz="1400" spc="-25">
                <a:solidFill>
                  <a:srgbClr val="6C61F1"/>
                </a:solidFill>
                <a:latin typeface="Trebuchet MS"/>
                <a:cs typeface="Trebuchet MS"/>
              </a:rPr>
              <a:t>contain 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collectively, 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6C61F1"/>
                </a:solidFill>
                <a:latin typeface="Trebuchet MS"/>
                <a:cs typeface="Trebuchet MS"/>
              </a:rPr>
              <a:t>whereas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the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interpreter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reads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and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analyses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6C61F1"/>
                </a:solidFill>
                <a:latin typeface="Trebuchet MS"/>
                <a:cs typeface="Trebuchet MS"/>
              </a:rPr>
              <a:t>code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6C61F1"/>
                </a:solidFill>
                <a:latin typeface="Trebuchet MS"/>
                <a:cs typeface="Trebuchet MS"/>
              </a:rPr>
              <a:t>statements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6C61F1"/>
                </a:solidFill>
                <a:latin typeface="Trebuchet MS"/>
                <a:cs typeface="Trebuchet MS"/>
              </a:rPr>
              <a:t>each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time </a:t>
            </a:r>
            <a:r>
              <a:rPr dirty="0" sz="1400" spc="-114">
                <a:solidFill>
                  <a:srgbClr val="6C61F1"/>
                </a:solidFill>
                <a:latin typeface="Trebuchet MS"/>
                <a:cs typeface="Trebuchet MS"/>
              </a:rPr>
              <a:t>it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6C61F1"/>
                </a:solidFill>
                <a:latin typeface="Trebuchet MS"/>
                <a:cs typeface="Trebuchet MS"/>
              </a:rPr>
              <a:t>encounters </a:t>
            </a:r>
            <a:r>
              <a:rPr dirty="0" sz="1400" spc="-40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6C61F1"/>
                </a:solidFill>
                <a:latin typeface="Trebuchet MS"/>
                <a:cs typeface="Trebuchet MS"/>
              </a:rPr>
              <a:t>them, </a:t>
            </a:r>
            <a:r>
              <a:rPr dirty="0" sz="1400" spc="5">
                <a:solidFill>
                  <a:srgbClr val="6C61F1"/>
                </a:solidFill>
                <a:latin typeface="Trebuchet MS"/>
                <a:cs typeface="Trebuchet MS"/>
              </a:rPr>
              <a:t>stopping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immediately </a:t>
            </a:r>
            <a:r>
              <a:rPr dirty="0" sz="1400" spc="-105">
                <a:solidFill>
                  <a:srgbClr val="6C61F1"/>
                </a:solidFill>
                <a:latin typeface="Trebuchet MS"/>
                <a:cs typeface="Trebuchet MS"/>
              </a:rPr>
              <a:t>if </a:t>
            </a:r>
            <a:r>
              <a:rPr dirty="0" sz="1400" spc="-35">
                <a:solidFill>
                  <a:srgbClr val="6C61F1"/>
                </a:solidFill>
                <a:latin typeface="Trebuchet MS"/>
                <a:cs typeface="Trebuchet MS"/>
              </a:rPr>
              <a:t>there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is a </a:t>
            </a:r>
            <a:r>
              <a:rPr dirty="0" sz="1400" spc="-45">
                <a:solidFill>
                  <a:srgbClr val="6C61F1"/>
                </a:solidFill>
                <a:latin typeface="Trebuchet MS"/>
                <a:cs typeface="Trebuchet MS"/>
              </a:rPr>
              <a:t>mistake. </a:t>
            </a:r>
            <a:r>
              <a:rPr dirty="0" sz="1400" spc="-25">
                <a:solidFill>
                  <a:srgbClr val="6C61F1"/>
                </a:solidFill>
                <a:latin typeface="Trebuchet MS"/>
                <a:cs typeface="Trebuchet MS"/>
              </a:rPr>
              <a:t>In </a:t>
            </a:r>
            <a:r>
              <a:rPr dirty="0" sz="1400" spc="-95">
                <a:solidFill>
                  <a:srgbClr val="6C61F1"/>
                </a:solidFill>
                <a:latin typeface="Trebuchet MS"/>
                <a:cs typeface="Trebuchet MS"/>
              </a:rPr>
              <a:t>fact,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the </a:t>
            </a:r>
            <a:r>
              <a:rPr dirty="0" sz="1400" spc="40">
                <a:solidFill>
                  <a:srgbClr val="6C61F1"/>
                </a:solidFill>
                <a:latin typeface="Trebuchet MS"/>
                <a:cs typeface="Trebuchet MS"/>
              </a:rPr>
              <a:t>gap </a:t>
            </a:r>
            <a:r>
              <a:rPr dirty="0" sz="1400" spc="-10">
                <a:solidFill>
                  <a:srgbClr val="6C61F1"/>
                </a:solidFill>
                <a:latin typeface="Trebuchet MS"/>
                <a:cs typeface="Trebuchet MS"/>
              </a:rPr>
              <a:t>between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the two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is </a:t>
            </a:r>
            <a:r>
              <a:rPr dirty="0" sz="1400" spc="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6C61F1"/>
                </a:solidFill>
                <a:latin typeface="Trebuchet MS"/>
                <a:cs typeface="Trebuchet MS"/>
              </a:rPr>
              <a:t>blurring </a:t>
            </a:r>
            <a:r>
              <a:rPr dirty="0" sz="1400" spc="15">
                <a:solidFill>
                  <a:srgbClr val="6C61F1"/>
                </a:solidFill>
                <a:latin typeface="Trebuchet MS"/>
                <a:cs typeface="Trebuchet MS"/>
              </a:rPr>
              <a:t>due 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to </a:t>
            </a:r>
            <a:r>
              <a:rPr dirty="0" sz="1400" spc="-5">
                <a:solidFill>
                  <a:srgbClr val="6C61F1"/>
                </a:solidFill>
                <a:latin typeface="Trebuchet MS"/>
                <a:cs typeface="Trebuchet MS"/>
              </a:rPr>
              <a:t>modern hardware's 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better </a:t>
            </a:r>
            <a:r>
              <a:rPr dirty="0" sz="1400" spc="-35">
                <a:solidFill>
                  <a:srgbClr val="6C61F1"/>
                </a:solidFill>
                <a:latin typeface="Trebuchet MS"/>
                <a:cs typeface="Trebuchet MS"/>
              </a:rPr>
              <a:t>calculation </a:t>
            </a:r>
            <a:r>
              <a:rPr dirty="0" sz="1400" spc="-30">
                <a:solidFill>
                  <a:srgbClr val="6C61F1"/>
                </a:solidFill>
                <a:latin typeface="Trebuchet MS"/>
                <a:cs typeface="Trebuchet MS"/>
              </a:rPr>
              <a:t>capabilities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and </a:t>
            </a:r>
            <a:r>
              <a:rPr dirty="0" sz="1400" spc="-25">
                <a:solidFill>
                  <a:srgbClr val="6C61F1"/>
                </a:solidFill>
                <a:latin typeface="Trebuchet MS"/>
                <a:cs typeface="Trebuchet MS"/>
              </a:rPr>
              <a:t>innovative </a:t>
            </a:r>
            <a:r>
              <a:rPr dirty="0" sz="1400" spc="-2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6C61F1"/>
                </a:solidFill>
                <a:latin typeface="Trebuchet MS"/>
                <a:cs typeface="Trebuchet MS"/>
              </a:rPr>
              <a:t>coding</a:t>
            </a:r>
            <a:r>
              <a:rPr dirty="0" sz="1400" spc="-7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6C61F1"/>
                </a:solidFill>
                <a:latin typeface="Trebuchet MS"/>
                <a:cs typeface="Trebuchet MS"/>
              </a:rPr>
              <a:t>approaches.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1225" y="635265"/>
            <a:ext cx="6134100" cy="330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5"/>
              <a:t>Diﬀerence</a:t>
            </a:r>
            <a:r>
              <a:rPr dirty="0" spc="-85"/>
              <a:t> </a:t>
            </a:r>
            <a:r>
              <a:rPr dirty="0" spc="-45"/>
              <a:t>between</a:t>
            </a:r>
            <a:r>
              <a:rPr dirty="0" spc="-90"/>
              <a:t> </a:t>
            </a:r>
            <a:r>
              <a:rPr dirty="0" spc="-20"/>
              <a:t>Scripting</a:t>
            </a:r>
            <a:r>
              <a:rPr dirty="0" spc="-85"/>
              <a:t> </a:t>
            </a:r>
            <a:r>
              <a:rPr dirty="0" spc="30"/>
              <a:t>vs</a:t>
            </a:r>
            <a:r>
              <a:rPr dirty="0" spc="-85"/>
              <a:t> </a:t>
            </a:r>
            <a:r>
              <a:rPr dirty="0" spc="-10"/>
              <a:t>Compiled</a:t>
            </a:r>
            <a:r>
              <a:rPr dirty="0" spc="-85"/>
              <a:t> </a:t>
            </a:r>
            <a:r>
              <a:rPr dirty="0" spc="-5"/>
              <a:t>Language: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87599" y="540900"/>
            <a:ext cx="738299" cy="7382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 spc="45"/>
              <a:t>BED-Class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2493" y="1130913"/>
            <a:ext cx="6957695" cy="1092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8615" marR="133350" indent="-336550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347980" algn="l"/>
                <a:tab pos="349250" algn="l"/>
              </a:tabLst>
            </a:pPr>
            <a:r>
              <a:rPr dirty="0" sz="1400" spc="45">
                <a:solidFill>
                  <a:srgbClr val="6C61F1"/>
                </a:solidFill>
                <a:latin typeface="Trebuchet MS"/>
                <a:cs typeface="Trebuchet MS"/>
              </a:rPr>
              <a:t>Some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6C61F1"/>
                </a:solidFill>
                <a:latin typeface="Trebuchet MS"/>
                <a:cs typeface="Trebuchet MS"/>
              </a:rPr>
              <a:t>scripting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6C61F1"/>
                </a:solidFill>
                <a:latin typeface="Trebuchet MS"/>
                <a:cs typeface="Trebuchet MS"/>
              </a:rPr>
              <a:t>languages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traditionally </a:t>
            </a:r>
            <a:r>
              <a:rPr dirty="0" sz="1400" spc="35">
                <a:solidFill>
                  <a:srgbClr val="6C61F1"/>
                </a:solidFill>
                <a:latin typeface="Trebuchet MS"/>
                <a:cs typeface="Trebuchet MS"/>
              </a:rPr>
              <a:t>used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without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an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explicit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6C61F1"/>
                </a:solidFill>
                <a:latin typeface="Trebuchet MS"/>
                <a:cs typeface="Trebuchet MS"/>
              </a:rPr>
              <a:t>compilation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6C61F1"/>
                </a:solidFill>
                <a:latin typeface="Trebuchet MS"/>
                <a:cs typeface="Trebuchet MS"/>
              </a:rPr>
              <a:t>step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6C61F1"/>
                </a:solidFill>
                <a:latin typeface="Trebuchet MS"/>
                <a:cs typeface="Trebuchet MS"/>
              </a:rPr>
              <a:t>are </a:t>
            </a:r>
            <a:r>
              <a:rPr dirty="0" sz="1400" spc="-409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6C61F1"/>
                </a:solidFill>
                <a:latin typeface="Trebuchet MS"/>
                <a:cs typeface="Trebuchet MS"/>
              </a:rPr>
              <a:t>JavaScript,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6C61F1"/>
                </a:solidFill>
                <a:latin typeface="Trebuchet MS"/>
                <a:cs typeface="Trebuchet MS"/>
              </a:rPr>
              <a:t>PHP,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6C61F1"/>
                </a:solidFill>
                <a:latin typeface="Trebuchet MS"/>
                <a:cs typeface="Trebuchet MS"/>
              </a:rPr>
              <a:t>Python,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6C61F1"/>
                </a:solidFill>
                <a:latin typeface="Trebuchet MS"/>
                <a:cs typeface="Trebuchet MS"/>
              </a:rPr>
              <a:t>VBScript.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6C61F1"/>
              </a:buClr>
              <a:buFont typeface="Tahoma"/>
              <a:buChar char="●"/>
            </a:pPr>
            <a:endParaRPr sz="1400">
              <a:latin typeface="Trebuchet MS"/>
              <a:cs typeface="Trebuchet MS"/>
            </a:endParaRPr>
          </a:p>
          <a:p>
            <a:pPr marL="348615" marR="5080" indent="-336550">
              <a:lnSpc>
                <a:spcPct val="100000"/>
              </a:lnSpc>
              <a:spcBef>
                <a:spcPts val="5"/>
              </a:spcBef>
              <a:buFont typeface="Tahoma"/>
              <a:buChar char="●"/>
              <a:tabLst>
                <a:tab pos="347980" algn="l"/>
                <a:tab pos="349250" algn="l"/>
              </a:tabLst>
            </a:pPr>
            <a:r>
              <a:rPr dirty="0" sz="1400" spc="45">
                <a:solidFill>
                  <a:srgbClr val="6C61F1"/>
                </a:solidFill>
                <a:latin typeface="Trebuchet MS"/>
                <a:cs typeface="Trebuchet MS"/>
              </a:rPr>
              <a:t>Some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6C61F1"/>
                </a:solidFill>
                <a:latin typeface="Trebuchet MS"/>
                <a:cs typeface="Trebuchet MS"/>
              </a:rPr>
              <a:t>programming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6C61F1"/>
                </a:solidFill>
                <a:latin typeface="Trebuchet MS"/>
                <a:cs typeface="Trebuchet MS"/>
              </a:rPr>
              <a:t>languages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traditionally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6C61F1"/>
                </a:solidFill>
                <a:latin typeface="Trebuchet MS"/>
                <a:cs typeface="Trebuchet MS"/>
              </a:rPr>
              <a:t>used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with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an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explicit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6C61F1"/>
                </a:solidFill>
                <a:latin typeface="Trebuchet MS"/>
                <a:cs typeface="Trebuchet MS"/>
              </a:rPr>
              <a:t>compilation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6C61F1"/>
                </a:solidFill>
                <a:latin typeface="Trebuchet MS"/>
                <a:cs typeface="Trebuchet MS"/>
              </a:rPr>
              <a:t>step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6C61F1"/>
                </a:solidFill>
                <a:latin typeface="Trebuchet MS"/>
                <a:cs typeface="Trebuchet MS"/>
              </a:rPr>
              <a:t>are </a:t>
            </a:r>
            <a:r>
              <a:rPr dirty="0" sz="1400" spc="-409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6C61F1"/>
                </a:solidFill>
                <a:latin typeface="Trebuchet MS"/>
                <a:cs typeface="Trebuchet MS"/>
              </a:rPr>
              <a:t>C,</a:t>
            </a:r>
            <a:r>
              <a:rPr dirty="0" sz="1400" spc="-7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C++.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 spc="45"/>
              <a:t>BED-Class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1225" y="635265"/>
            <a:ext cx="6134100" cy="330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5"/>
              <a:t>Diﬀerence</a:t>
            </a:r>
            <a:r>
              <a:rPr dirty="0" spc="-85"/>
              <a:t> </a:t>
            </a:r>
            <a:r>
              <a:rPr dirty="0" spc="-45"/>
              <a:t>between</a:t>
            </a:r>
            <a:r>
              <a:rPr dirty="0" spc="-90"/>
              <a:t> </a:t>
            </a:r>
            <a:r>
              <a:rPr dirty="0" spc="-20"/>
              <a:t>Scripting</a:t>
            </a:r>
            <a:r>
              <a:rPr dirty="0" spc="-85"/>
              <a:t> </a:t>
            </a:r>
            <a:r>
              <a:rPr dirty="0" spc="30"/>
              <a:t>vs</a:t>
            </a:r>
            <a:r>
              <a:rPr dirty="0" spc="-85"/>
              <a:t> </a:t>
            </a:r>
            <a:r>
              <a:rPr dirty="0" spc="-10"/>
              <a:t>Compiled</a:t>
            </a:r>
            <a:r>
              <a:rPr dirty="0" spc="-85"/>
              <a:t> </a:t>
            </a:r>
            <a:r>
              <a:rPr dirty="0" spc="-5"/>
              <a:t>Language: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1225" y="1130913"/>
            <a:ext cx="6483350" cy="3225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5">
                <a:solidFill>
                  <a:srgbClr val="6C61F1"/>
                </a:solidFill>
                <a:latin typeface="Trebuchet MS"/>
                <a:cs typeface="Trebuchet MS"/>
              </a:rPr>
              <a:t>Scripting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6C61F1"/>
                </a:solidFill>
                <a:latin typeface="Trebuchet MS"/>
                <a:cs typeface="Trebuchet MS"/>
              </a:rPr>
              <a:t>L</a:t>
            </a:r>
            <a:r>
              <a:rPr dirty="0" sz="1400" spc="40">
                <a:solidFill>
                  <a:srgbClr val="6C61F1"/>
                </a:solidFill>
                <a:latin typeface="Trebuchet MS"/>
                <a:cs typeface="Trebuchet MS"/>
              </a:rPr>
              <a:t>anguages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in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Practice: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rebuchet MS"/>
              <a:cs typeface="Trebuchet MS"/>
            </a:endParaRPr>
          </a:p>
          <a:p>
            <a:pPr marL="159385" indent="-14732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60020" algn="l"/>
              </a:tabLst>
            </a:pPr>
            <a:r>
              <a:rPr dirty="0" sz="1400" spc="-180">
                <a:solidFill>
                  <a:srgbClr val="6C61F1"/>
                </a:solidFill>
                <a:latin typeface="Trebuchet MS"/>
                <a:cs typeface="Trebuchet MS"/>
              </a:rPr>
              <a:t>T</a:t>
            </a:r>
            <a:r>
              <a:rPr dirty="0" sz="1400" spc="45">
                <a:solidFill>
                  <a:srgbClr val="6C61F1"/>
                </a:solidFill>
                <a:latin typeface="Trebuchet MS"/>
                <a:cs typeface="Trebuchet MS"/>
              </a:rPr>
              <a:t>o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6C61F1"/>
                </a:solidFill>
                <a:latin typeface="Trebuchet MS"/>
                <a:cs typeface="Trebuchet MS"/>
              </a:rPr>
              <a:t>programmatically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6C61F1"/>
                </a:solidFill>
                <a:latin typeface="Trebuchet MS"/>
                <a:cs typeface="Trebuchet MS"/>
              </a:rPr>
              <a:t>automate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30">
                <a:solidFill>
                  <a:srgbClr val="6C61F1"/>
                </a:solidFill>
                <a:latin typeface="Trebuchet MS"/>
                <a:cs typeface="Trebuchet MS"/>
              </a:rPr>
              <a:t>some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6C61F1"/>
                </a:solidFill>
                <a:latin typeface="Trebuchet MS"/>
                <a:cs typeface="Trebuchet MS"/>
              </a:rPr>
              <a:t>operations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6C61F1"/>
              </a:buClr>
              <a:buFont typeface="Trebuchet MS"/>
              <a:buAutoNum type="arabicPeriod"/>
            </a:pPr>
            <a:endParaRPr sz="1400">
              <a:latin typeface="Trebuchet MS"/>
              <a:cs typeface="Trebuchet MS"/>
            </a:endParaRPr>
          </a:p>
          <a:p>
            <a:pPr marL="203835" indent="-191770">
              <a:lnSpc>
                <a:spcPct val="100000"/>
              </a:lnSpc>
              <a:buAutoNum type="arabicPeriod"/>
              <a:tabLst>
                <a:tab pos="204470" algn="l"/>
              </a:tabLst>
            </a:pP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Information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extraction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from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a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6C61F1"/>
                </a:solidFill>
                <a:latin typeface="Trebuchet MS"/>
                <a:cs typeface="Trebuchet MS"/>
              </a:rPr>
              <a:t>data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6C61F1"/>
                </a:solidFill>
                <a:latin typeface="Trebuchet MS"/>
                <a:cs typeface="Trebuchet MS"/>
              </a:rPr>
              <a:t>set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6C61F1"/>
              </a:buClr>
              <a:buFont typeface="Trebuchet MS"/>
              <a:buAutoNum type="arabicPeriod"/>
            </a:pPr>
            <a:endParaRPr sz="1450">
              <a:latin typeface="Trebuchet MS"/>
              <a:cs typeface="Trebuchet MS"/>
            </a:endParaRPr>
          </a:p>
          <a:p>
            <a:pPr marL="198120" indent="-186055">
              <a:lnSpc>
                <a:spcPct val="100000"/>
              </a:lnSpc>
              <a:buAutoNum type="arabicPeriod"/>
              <a:tabLst>
                <a:tab pos="198755" algn="l"/>
              </a:tabLst>
            </a:pPr>
            <a:r>
              <a:rPr dirty="0" sz="1400" spc="-5">
                <a:solidFill>
                  <a:srgbClr val="6C61F1"/>
                </a:solidFill>
                <a:latin typeface="Trebuchet MS"/>
                <a:cs typeface="Trebuchet MS"/>
              </a:rPr>
              <a:t>Requires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6C61F1"/>
                </a:solidFill>
                <a:latin typeface="Trebuchet MS"/>
                <a:cs typeface="Trebuchet MS"/>
              </a:rPr>
              <a:t>less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6C61F1"/>
                </a:solidFill>
                <a:latin typeface="Trebuchet MS"/>
                <a:cs typeface="Trebuchet MS"/>
              </a:rPr>
              <a:t>code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6C61F1"/>
                </a:solidFill>
                <a:latin typeface="Trebuchet MS"/>
                <a:cs typeface="Trebuchet MS"/>
              </a:rPr>
              <a:t>than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6C61F1"/>
                </a:solidFill>
                <a:latin typeface="Trebuchet MS"/>
                <a:cs typeface="Trebuchet MS"/>
              </a:rPr>
              <a:t>standard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6C61F1"/>
                </a:solidFill>
                <a:latin typeface="Trebuchet MS"/>
                <a:cs typeface="Trebuchet MS"/>
              </a:rPr>
              <a:t>programming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languages.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5">
                <a:solidFill>
                  <a:srgbClr val="6C61F1"/>
                </a:solidFill>
                <a:latin typeface="Trebuchet MS"/>
                <a:cs typeface="Trebuchet MS"/>
              </a:rPr>
              <a:t>Programming</a:t>
            </a:r>
            <a:r>
              <a:rPr dirty="0" sz="1400" spc="-7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6C61F1"/>
                </a:solidFill>
                <a:latin typeface="Trebuchet MS"/>
                <a:cs typeface="Trebuchet MS"/>
              </a:rPr>
              <a:t>Language</a:t>
            </a:r>
            <a:r>
              <a:rPr dirty="0" sz="1400" spc="-7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6C61F1"/>
                </a:solidFill>
                <a:latin typeface="Trebuchet MS"/>
                <a:cs typeface="Trebuchet MS"/>
              </a:rPr>
              <a:t>Applications: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rebuchet MS"/>
              <a:cs typeface="Trebuchet MS"/>
            </a:endParaRPr>
          </a:p>
          <a:p>
            <a:pPr marL="159385" indent="-14732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60020" algn="l"/>
              </a:tabLst>
            </a:pP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They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6C61F1"/>
                </a:solidFill>
                <a:latin typeface="Trebuchet MS"/>
                <a:cs typeface="Trebuchet MS"/>
              </a:rPr>
              <a:t>are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6C61F1"/>
                </a:solidFill>
                <a:latin typeface="Trebuchet MS"/>
                <a:cs typeface="Trebuchet MS"/>
              </a:rPr>
              <a:t>usually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6C61F1"/>
                </a:solidFill>
                <a:latin typeface="Trebuchet MS"/>
                <a:cs typeface="Trebuchet MS"/>
              </a:rPr>
              <a:t>run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within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a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6C61F1"/>
                </a:solidFill>
                <a:latin typeface="Trebuchet MS"/>
                <a:cs typeface="Trebuchet MS"/>
              </a:rPr>
              <a:t>parent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6C61F1"/>
                </a:solidFill>
                <a:latin typeface="Trebuchet MS"/>
                <a:cs typeface="Trebuchet MS"/>
              </a:rPr>
              <a:t>application,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6C61F1"/>
                </a:solidFill>
                <a:latin typeface="Trebuchet MS"/>
                <a:cs typeface="Trebuchet MS"/>
              </a:rPr>
              <a:t>similar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to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scripts.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6C61F1"/>
              </a:buClr>
              <a:buFont typeface="Trebuchet MS"/>
              <a:buAutoNum type="arabicPeriod"/>
            </a:pPr>
            <a:endParaRPr sz="1400">
              <a:latin typeface="Trebuchet MS"/>
              <a:cs typeface="Trebuchet MS"/>
            </a:endParaRPr>
          </a:p>
          <a:p>
            <a:pPr marL="203835" indent="-191770">
              <a:lnSpc>
                <a:spcPct val="100000"/>
              </a:lnSpc>
              <a:buAutoNum type="arabicPeriod"/>
              <a:tabLst>
                <a:tab pos="204470" algn="l"/>
              </a:tabLst>
            </a:pPr>
            <a:r>
              <a:rPr dirty="0" sz="1400" spc="30">
                <a:solidFill>
                  <a:srgbClr val="6C61F1"/>
                </a:solidFill>
                <a:latin typeface="Trebuchet MS"/>
                <a:cs typeface="Trebuchet MS"/>
              </a:rPr>
              <a:t>More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6C61F1"/>
                </a:solidFill>
                <a:latin typeface="Trebuchet MS"/>
                <a:cs typeface="Trebuchet MS"/>
              </a:rPr>
              <a:t>consistent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with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6C61F1"/>
                </a:solidFill>
                <a:latin typeface="Trebuchet MS"/>
                <a:cs typeface="Trebuchet MS"/>
              </a:rPr>
              <a:t>mathematical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6C61F1"/>
                </a:solidFill>
                <a:latin typeface="Trebuchet MS"/>
                <a:cs typeface="Trebuchet MS"/>
              </a:rPr>
              <a:t>models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6C61F1"/>
                </a:solidFill>
                <a:latin typeface="Trebuchet MS"/>
                <a:cs typeface="Trebuchet MS"/>
              </a:rPr>
              <a:t>when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6C61F1"/>
                </a:solidFill>
                <a:latin typeface="Trebuchet MS"/>
                <a:cs typeface="Trebuchet MS"/>
              </a:rPr>
              <a:t>integrating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6C61F1"/>
                </a:solidFill>
                <a:latin typeface="Trebuchet MS"/>
                <a:cs typeface="Trebuchet MS"/>
              </a:rPr>
              <a:t>code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6C61F1"/>
              </a:buClr>
              <a:buFont typeface="Trebuchet MS"/>
              <a:buAutoNum type="arabicPeriod"/>
            </a:pPr>
            <a:endParaRPr sz="1400">
              <a:latin typeface="Trebuchet MS"/>
              <a:cs typeface="Trebuchet MS"/>
            </a:endParaRPr>
          </a:p>
          <a:p>
            <a:pPr marL="198120" indent="-186055">
              <a:lnSpc>
                <a:spcPct val="100000"/>
              </a:lnSpc>
              <a:buAutoNum type="arabicPeriod"/>
              <a:tabLst>
                <a:tab pos="198755" algn="l"/>
              </a:tabLst>
            </a:pPr>
            <a:r>
              <a:rPr dirty="0" sz="1400" spc="-5">
                <a:solidFill>
                  <a:srgbClr val="6C61F1"/>
                </a:solidFill>
                <a:latin typeface="Trebuchet MS"/>
                <a:cs typeface="Trebuchet MS"/>
              </a:rPr>
              <a:t>Programming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6C61F1"/>
                </a:solidFill>
                <a:latin typeface="Trebuchet MS"/>
                <a:cs typeface="Trebuchet MS"/>
              </a:rPr>
              <a:t>languages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6C61F1"/>
                </a:solidFill>
                <a:latin typeface="Trebuchet MS"/>
                <a:cs typeface="Trebuchet MS"/>
              </a:rPr>
              <a:t>such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40">
                <a:solidFill>
                  <a:srgbClr val="6C61F1"/>
                </a:solidFill>
                <a:latin typeface="Trebuchet MS"/>
                <a:cs typeface="Trebuchet MS"/>
              </a:rPr>
              <a:t>as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6C61F1"/>
                </a:solidFill>
                <a:latin typeface="Trebuchet MS"/>
                <a:cs typeface="Trebuchet MS"/>
              </a:rPr>
              <a:t>JAVA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can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6C61F1"/>
                </a:solidFill>
                <a:latin typeface="Trebuchet MS"/>
                <a:cs typeface="Trebuchet MS"/>
              </a:rPr>
              <a:t>be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6C61F1"/>
                </a:solidFill>
                <a:latin typeface="Trebuchet MS"/>
                <a:cs typeface="Trebuchet MS"/>
              </a:rPr>
              <a:t>compiled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and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6C61F1"/>
                </a:solidFill>
                <a:latin typeface="Trebuchet MS"/>
                <a:cs typeface="Trebuchet MS"/>
              </a:rPr>
              <a:t>run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6C61F1"/>
                </a:solidFill>
                <a:latin typeface="Trebuchet MS"/>
                <a:cs typeface="Trebuchet MS"/>
              </a:rPr>
              <a:t>on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any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6C61F1"/>
                </a:solidFill>
                <a:latin typeface="Trebuchet MS"/>
                <a:cs typeface="Trebuchet MS"/>
              </a:rPr>
              <a:t>platform.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 spc="45"/>
              <a:t>BED-Class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1225" y="635265"/>
            <a:ext cx="6134100" cy="330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5"/>
              <a:t>Diﬀerence</a:t>
            </a:r>
            <a:r>
              <a:rPr dirty="0" spc="-85"/>
              <a:t> </a:t>
            </a:r>
            <a:r>
              <a:rPr dirty="0" spc="-45"/>
              <a:t>between</a:t>
            </a:r>
            <a:r>
              <a:rPr dirty="0" spc="-90"/>
              <a:t> </a:t>
            </a:r>
            <a:r>
              <a:rPr dirty="0" spc="-20"/>
              <a:t>Scripting</a:t>
            </a:r>
            <a:r>
              <a:rPr dirty="0" spc="-85"/>
              <a:t> </a:t>
            </a:r>
            <a:r>
              <a:rPr dirty="0" spc="30"/>
              <a:t>vs</a:t>
            </a:r>
            <a:r>
              <a:rPr dirty="0" spc="-85"/>
              <a:t> </a:t>
            </a:r>
            <a:r>
              <a:rPr dirty="0" spc="-10"/>
              <a:t>Compiled</a:t>
            </a:r>
            <a:r>
              <a:rPr dirty="0" spc="-85"/>
              <a:t> </a:t>
            </a:r>
            <a:r>
              <a:rPr dirty="0" spc="-5"/>
              <a:t>Language: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1225" y="1098909"/>
            <a:ext cx="7122159" cy="2969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47625" indent="-336550">
              <a:lnSpc>
                <a:spcPct val="114999"/>
              </a:lnSpc>
              <a:spcBef>
                <a:spcPts val="100"/>
              </a:spcBef>
              <a:buFont typeface="Tahoma"/>
              <a:buChar char="●"/>
              <a:tabLst>
                <a:tab pos="469265" algn="l"/>
                <a:tab pos="469900" algn="l"/>
              </a:tabLst>
            </a:pPr>
            <a:r>
              <a:rPr dirty="0" sz="1400" spc="-15">
                <a:solidFill>
                  <a:srgbClr val="6C61F1"/>
                </a:solidFill>
                <a:latin typeface="Trebuchet MS"/>
                <a:cs typeface="Trebuchet MS"/>
              </a:rPr>
              <a:t>JavaScript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is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a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6C61F1"/>
                </a:solidFill>
                <a:latin typeface="Trebuchet MS"/>
                <a:cs typeface="Trebuchet MS"/>
              </a:rPr>
              <a:t>programming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6C61F1"/>
                </a:solidFill>
                <a:latin typeface="Trebuchet MS"/>
                <a:cs typeface="Trebuchet MS"/>
              </a:rPr>
              <a:t>language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6C61F1"/>
                </a:solidFill>
                <a:latin typeface="Trebuchet MS"/>
                <a:cs typeface="Trebuchet MS"/>
              </a:rPr>
              <a:t>that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6C61F1"/>
                </a:solidFill>
                <a:latin typeface="Trebuchet MS"/>
                <a:cs typeface="Trebuchet MS"/>
              </a:rPr>
              <a:t>enables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6C61F1"/>
                </a:solidFill>
                <a:latin typeface="Trebuchet MS"/>
                <a:cs typeface="Trebuchet MS"/>
              </a:rPr>
              <a:t>developers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to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6C61F1"/>
                </a:solidFill>
                <a:latin typeface="Trebuchet MS"/>
                <a:cs typeface="Trebuchet MS"/>
              </a:rPr>
              <a:t>create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6C61F1"/>
                </a:solidFill>
                <a:latin typeface="Trebuchet MS"/>
                <a:cs typeface="Trebuchet MS"/>
              </a:rPr>
              <a:t>API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and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call </a:t>
            </a:r>
            <a:r>
              <a:rPr dirty="0" sz="1400" spc="-40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the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external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6C61F1"/>
                </a:solidFill>
                <a:latin typeface="Trebuchet MS"/>
                <a:cs typeface="Trebuchet MS"/>
              </a:rPr>
              <a:t>API.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00">
                <a:solidFill>
                  <a:srgbClr val="6C61F1"/>
                </a:solidFill>
                <a:latin typeface="Trebuchet MS"/>
                <a:cs typeface="Trebuchet MS"/>
              </a:rPr>
              <a:t>It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Is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6C61F1"/>
                </a:solidFill>
                <a:latin typeface="Trebuchet MS"/>
                <a:cs typeface="Trebuchet MS"/>
              </a:rPr>
              <a:t>commonly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6C61F1"/>
                </a:solidFill>
                <a:latin typeface="Trebuchet MS"/>
                <a:cs typeface="Trebuchet MS"/>
              </a:rPr>
              <a:t>used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40">
                <a:solidFill>
                  <a:srgbClr val="6C61F1"/>
                </a:solidFill>
                <a:latin typeface="Trebuchet MS"/>
                <a:cs typeface="Trebuchet MS"/>
              </a:rPr>
              <a:t>as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part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of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web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6C61F1"/>
                </a:solidFill>
                <a:latin typeface="Trebuchet MS"/>
                <a:cs typeface="Trebuchet MS"/>
              </a:rPr>
              <a:t>pages.</a:t>
            </a:r>
            <a:endParaRPr sz="1400">
              <a:latin typeface="Trebuchet MS"/>
              <a:cs typeface="Trebuchet MS"/>
            </a:endParaRPr>
          </a:p>
          <a:p>
            <a:pPr marL="469900" indent="-336550">
              <a:lnSpc>
                <a:spcPct val="100000"/>
              </a:lnSpc>
              <a:spcBef>
                <a:spcPts val="250"/>
              </a:spcBef>
              <a:buFont typeface="Tahoma"/>
              <a:buChar char="●"/>
              <a:tabLst>
                <a:tab pos="469265" algn="l"/>
                <a:tab pos="469900" algn="l"/>
              </a:tabLst>
            </a:pPr>
            <a:r>
              <a:rPr dirty="0" sz="1400" spc="-100">
                <a:solidFill>
                  <a:srgbClr val="6C61F1"/>
                </a:solidFill>
                <a:latin typeface="Trebuchet MS"/>
                <a:cs typeface="Trebuchet MS"/>
              </a:rPr>
              <a:t>It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is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6C61F1"/>
                </a:solidFill>
                <a:latin typeface="Trebuchet MS"/>
                <a:cs typeface="Trebuchet MS"/>
              </a:rPr>
              <a:t>lightweight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and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can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6C61F1"/>
                </a:solidFill>
                <a:latin typeface="Trebuchet MS"/>
                <a:cs typeface="Trebuchet MS"/>
              </a:rPr>
              <a:t>be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interpreted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in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an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6C61F1"/>
                </a:solidFill>
                <a:latin typeface="Trebuchet MS"/>
                <a:cs typeface="Trebuchet MS"/>
              </a:rPr>
              <a:t>object-oriented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manne</a:t>
            </a:r>
            <a:r>
              <a:rPr dirty="0" sz="1400" spc="-200">
                <a:solidFill>
                  <a:srgbClr val="6C61F1"/>
                </a:solidFill>
                <a:latin typeface="Trebuchet MS"/>
                <a:cs typeface="Trebuchet MS"/>
              </a:rPr>
              <a:t>r</a:t>
            </a:r>
            <a:r>
              <a:rPr dirty="0" sz="1400" spc="-195">
                <a:solidFill>
                  <a:srgbClr val="6C61F1"/>
                </a:solidFill>
                <a:latin typeface="Trebuchet MS"/>
                <a:cs typeface="Trebuchet MS"/>
              </a:rPr>
              <a:t>.</a:t>
            </a:r>
            <a:endParaRPr sz="1400">
              <a:latin typeface="Trebuchet MS"/>
              <a:cs typeface="Trebuchet MS"/>
            </a:endParaRPr>
          </a:p>
          <a:p>
            <a:pPr marL="469900" marR="5080" indent="-336550">
              <a:lnSpc>
                <a:spcPct val="114999"/>
              </a:lnSpc>
              <a:buFont typeface="Tahoma"/>
              <a:buChar char="●"/>
              <a:tabLst>
                <a:tab pos="469265" algn="l"/>
                <a:tab pos="469900" algn="l"/>
              </a:tabLst>
            </a:pPr>
            <a:r>
              <a:rPr dirty="0" sz="1400" spc="-15">
                <a:solidFill>
                  <a:srgbClr val="6C61F1"/>
                </a:solidFill>
                <a:latin typeface="Trebuchet MS"/>
                <a:cs typeface="Trebuchet MS"/>
              </a:rPr>
              <a:t>JavaScript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6C61F1"/>
                </a:solidFill>
                <a:latin typeface="Trebuchet MS"/>
                <a:cs typeface="Trebuchet MS"/>
              </a:rPr>
              <a:t>was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6C61F1"/>
                </a:solidFill>
                <a:latin typeface="Trebuchet MS"/>
                <a:cs typeface="Trebuchet MS"/>
              </a:rPr>
              <a:t>initially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6C61F1"/>
                </a:solidFill>
                <a:latin typeface="Trebuchet MS"/>
                <a:cs typeface="Trebuchet MS"/>
              </a:rPr>
              <a:t>called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LiveScript,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but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Netscape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6C61F1"/>
                </a:solidFill>
                <a:latin typeface="Trebuchet MS"/>
                <a:cs typeface="Trebuchet MS"/>
              </a:rPr>
              <a:t>changed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14">
                <a:solidFill>
                  <a:srgbClr val="6C61F1"/>
                </a:solidFill>
                <a:latin typeface="Trebuchet MS"/>
                <a:cs typeface="Trebuchet MS"/>
              </a:rPr>
              <a:t>it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 to </a:t>
            </a:r>
            <a:r>
              <a:rPr dirty="0" sz="1400" spc="-35">
                <a:solidFill>
                  <a:srgbClr val="6C61F1"/>
                </a:solidFill>
                <a:latin typeface="Trebuchet MS"/>
                <a:cs typeface="Trebuchet MS"/>
              </a:rPr>
              <a:t>JavaScript,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6C61F1"/>
                </a:solidFill>
                <a:latin typeface="Trebuchet MS"/>
                <a:cs typeface="Trebuchet MS"/>
              </a:rPr>
              <a:t>which </a:t>
            </a:r>
            <a:r>
              <a:rPr dirty="0" sz="1400" spc="-40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is</a:t>
            </a:r>
            <a:r>
              <a:rPr dirty="0" sz="1400" spc="-7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6C61F1"/>
                </a:solidFill>
                <a:latin typeface="Trebuchet MS"/>
                <a:cs typeface="Trebuchet MS"/>
              </a:rPr>
              <a:t>because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Of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the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e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x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citement,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14">
                <a:solidFill>
                  <a:srgbClr val="6C61F1"/>
                </a:solidFill>
                <a:latin typeface="Trebuchet MS"/>
                <a:cs typeface="Trebuchet MS"/>
              </a:rPr>
              <a:t>it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30">
                <a:solidFill>
                  <a:srgbClr val="6C61F1"/>
                </a:solidFill>
                <a:latin typeface="Trebuchet MS"/>
                <a:cs typeface="Trebuchet MS"/>
              </a:rPr>
              <a:t>has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6C61F1"/>
                </a:solidFill>
                <a:latin typeface="Trebuchet MS"/>
                <a:cs typeface="Trebuchet MS"/>
              </a:rPr>
              <a:t>generated.</a:t>
            </a:r>
            <a:endParaRPr sz="1400">
              <a:latin typeface="Trebuchet MS"/>
              <a:cs typeface="Trebuchet MS"/>
            </a:endParaRPr>
          </a:p>
          <a:p>
            <a:pPr marL="469900" marR="54610" indent="-336550">
              <a:lnSpc>
                <a:spcPct val="114999"/>
              </a:lnSpc>
              <a:buFont typeface="Tahoma"/>
              <a:buChar char="●"/>
              <a:tabLst>
                <a:tab pos="469265" algn="l"/>
                <a:tab pos="469900" algn="l"/>
              </a:tabLst>
            </a:pPr>
            <a:r>
              <a:rPr dirty="0" sz="1400" spc="-15">
                <a:solidFill>
                  <a:srgbClr val="6C61F1"/>
                </a:solidFill>
                <a:latin typeface="Trebuchet MS"/>
                <a:cs typeface="Trebuchet MS"/>
              </a:rPr>
              <a:t>JavaScript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is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a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6C61F1"/>
                </a:solidFill>
                <a:latin typeface="Trebuchet MS"/>
                <a:cs typeface="Trebuchet MS"/>
              </a:rPr>
              <a:t>programming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6C61F1"/>
                </a:solidFill>
                <a:latin typeface="Trebuchet MS"/>
                <a:cs typeface="Trebuchet MS"/>
              </a:rPr>
              <a:t>language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6C61F1"/>
                </a:solidFill>
                <a:latin typeface="Trebuchet MS"/>
                <a:cs typeface="Trebuchet MS"/>
              </a:rPr>
              <a:t>that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provides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an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6C61F1"/>
                </a:solidFill>
                <a:latin typeface="Trebuchet MS"/>
                <a:cs typeface="Trebuchet MS"/>
              </a:rPr>
              <a:t>interface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to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the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6C61F1"/>
                </a:solidFill>
                <a:latin typeface="Trebuchet MS"/>
                <a:cs typeface="Trebuchet MS"/>
              </a:rPr>
              <a:t>server-side.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00">
                <a:solidFill>
                  <a:srgbClr val="6C61F1"/>
                </a:solidFill>
                <a:latin typeface="Trebuchet MS"/>
                <a:cs typeface="Trebuchet MS"/>
              </a:rPr>
              <a:t>It </a:t>
            </a:r>
            <a:r>
              <a:rPr dirty="0" sz="1400" spc="-40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6C61F1"/>
                </a:solidFill>
                <a:latin typeface="Trebuchet MS"/>
                <a:cs typeface="Trebuchet MS"/>
              </a:rPr>
              <a:t>allows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6C61F1"/>
                </a:solidFill>
                <a:latin typeface="Trebuchet MS"/>
                <a:cs typeface="Trebuchet MS"/>
              </a:rPr>
              <a:t>developers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to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6C61F1"/>
                </a:solidFill>
                <a:latin typeface="Trebuchet MS"/>
                <a:cs typeface="Trebuchet MS"/>
              </a:rPr>
              <a:t>create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6C61F1"/>
                </a:solidFill>
                <a:latin typeface="Trebuchet MS"/>
                <a:cs typeface="Trebuchet MS"/>
              </a:rPr>
              <a:t>interactive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and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6C61F1"/>
                </a:solidFill>
                <a:latin typeface="Trebuchet MS"/>
                <a:cs typeface="Trebuchet MS"/>
              </a:rPr>
              <a:t>non-standard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web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6C61F1"/>
                </a:solidFill>
                <a:latin typeface="Trebuchet MS"/>
                <a:cs typeface="Trebuchet MS"/>
              </a:rPr>
              <a:t>applications.</a:t>
            </a:r>
            <a:endParaRPr sz="1400">
              <a:latin typeface="Trebuchet MS"/>
              <a:cs typeface="Trebuchet MS"/>
            </a:endParaRPr>
          </a:p>
          <a:p>
            <a:pPr marL="469900" marR="116839" indent="-336550">
              <a:lnSpc>
                <a:spcPct val="114999"/>
              </a:lnSpc>
              <a:buClr>
                <a:srgbClr val="6C61F1"/>
              </a:buClr>
              <a:buFont typeface="Tahoma"/>
              <a:buChar char="●"/>
              <a:tabLst>
                <a:tab pos="515620" algn="l"/>
                <a:tab pos="516255" algn="l"/>
              </a:tabLst>
            </a:pPr>
            <a:r>
              <a:rPr dirty="0"/>
              <a:t>	</a:t>
            </a:r>
            <a:r>
              <a:rPr dirty="0" sz="1400" spc="-25">
                <a:solidFill>
                  <a:srgbClr val="6C61F1"/>
                </a:solidFill>
                <a:latin typeface="Trebuchet MS"/>
                <a:cs typeface="Trebuchet MS"/>
              </a:rPr>
              <a:t>Client-side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6C61F1"/>
                </a:solidFill>
                <a:latin typeface="Trebuchet MS"/>
                <a:cs typeface="Trebuchet MS"/>
              </a:rPr>
              <a:t>JavaScript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is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a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6C61F1"/>
                </a:solidFill>
                <a:latin typeface="Trebuchet MS"/>
                <a:cs typeface="Trebuchet MS"/>
              </a:rPr>
              <a:t>type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of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6C61F1"/>
                </a:solidFill>
                <a:latin typeface="Trebuchet MS"/>
                <a:cs typeface="Trebuchet MS"/>
              </a:rPr>
              <a:t>programming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6C61F1"/>
                </a:solidFill>
                <a:latin typeface="Trebuchet MS"/>
                <a:cs typeface="Trebuchet MS"/>
              </a:rPr>
              <a:t>language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6C61F1"/>
                </a:solidFill>
                <a:latin typeface="Trebuchet MS"/>
                <a:cs typeface="Trebuchet MS"/>
              </a:rPr>
              <a:t>that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is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6C61F1"/>
                </a:solidFill>
                <a:latin typeface="Trebuchet MS"/>
                <a:cs typeface="Trebuchet MS"/>
              </a:rPr>
              <a:t>commonly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6C61F1"/>
                </a:solidFill>
                <a:latin typeface="Trebuchet MS"/>
                <a:cs typeface="Trebuchet MS"/>
              </a:rPr>
              <a:t>used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for </a:t>
            </a:r>
            <a:r>
              <a:rPr dirty="0" sz="1400" spc="-40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web</a:t>
            </a:r>
            <a:r>
              <a:rPr dirty="0" sz="1400" spc="-7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6C61F1"/>
                </a:solidFill>
                <a:latin typeface="Trebuchet MS"/>
                <a:cs typeface="Trebuchet MS"/>
              </a:rPr>
              <a:t>apps.</a:t>
            </a:r>
            <a:endParaRPr sz="1400">
              <a:latin typeface="Trebuchet MS"/>
              <a:cs typeface="Trebuchet MS"/>
            </a:endParaRPr>
          </a:p>
          <a:p>
            <a:pPr marL="469900" marR="155575" indent="-336550">
              <a:lnSpc>
                <a:spcPct val="114999"/>
              </a:lnSpc>
              <a:buFont typeface="Tahoma"/>
              <a:buChar char="●"/>
              <a:tabLst>
                <a:tab pos="469265" algn="l"/>
                <a:tab pos="469900" algn="l"/>
              </a:tabLst>
            </a:pPr>
            <a:r>
              <a:rPr dirty="0" sz="1400" spc="95">
                <a:solidFill>
                  <a:srgbClr val="6C61F1"/>
                </a:solidFill>
                <a:latin typeface="Trebuchet MS"/>
                <a:cs typeface="Trebuchet MS"/>
              </a:rPr>
              <a:t>A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web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6C61F1"/>
                </a:solidFill>
                <a:latin typeface="Trebuchet MS"/>
                <a:cs typeface="Trebuchet MS"/>
              </a:rPr>
              <a:t>page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is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6C61F1"/>
                </a:solidFill>
                <a:latin typeface="Trebuchet MS"/>
                <a:cs typeface="Trebuchet MS"/>
              </a:rPr>
              <a:t>not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a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static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50">
                <a:solidFill>
                  <a:srgbClr val="6C61F1"/>
                </a:solidFill>
                <a:latin typeface="Trebuchet MS"/>
                <a:cs typeface="Trebuchet MS"/>
              </a:rPr>
              <a:t>HTML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6C61F1"/>
                </a:solidFill>
                <a:latin typeface="Trebuchet MS"/>
                <a:cs typeface="Trebuchet MS"/>
              </a:rPr>
              <a:t>document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but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can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6C61F1"/>
                </a:solidFill>
                <a:latin typeface="Trebuchet MS"/>
                <a:cs typeface="Trebuchet MS"/>
              </a:rPr>
              <a:t>include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6C61F1"/>
                </a:solidFill>
                <a:latin typeface="Trebuchet MS"/>
                <a:cs typeface="Trebuchet MS"/>
              </a:rPr>
              <a:t>interactive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6C61F1"/>
                </a:solidFill>
                <a:latin typeface="Trebuchet MS"/>
                <a:cs typeface="Trebuchet MS"/>
              </a:rPr>
              <a:t>software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6C61F1"/>
                </a:solidFill>
                <a:latin typeface="Trebuchet MS"/>
                <a:cs typeface="Trebuchet MS"/>
              </a:rPr>
              <a:t>that </a:t>
            </a:r>
            <a:r>
              <a:rPr dirty="0" sz="1400" spc="-409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can</a:t>
            </a:r>
            <a:r>
              <a:rPr dirty="0" sz="1400" spc="-7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interact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with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the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user.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1225" y="635265"/>
            <a:ext cx="2292350" cy="330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What</a:t>
            </a:r>
            <a:r>
              <a:rPr dirty="0" spc="-114"/>
              <a:t> </a:t>
            </a:r>
            <a:r>
              <a:rPr dirty="0"/>
              <a:t>is</a:t>
            </a:r>
            <a:r>
              <a:rPr dirty="0" spc="-114"/>
              <a:t> </a:t>
            </a:r>
            <a:r>
              <a:rPr dirty="0" spc="-50"/>
              <a:t>Javascript?: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87599" y="572399"/>
            <a:ext cx="738299" cy="7382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 spc="45"/>
              <a:t>BED-Class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2493" y="1098909"/>
            <a:ext cx="6856730" cy="1007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8615" marR="5080" indent="-336550">
              <a:lnSpc>
                <a:spcPct val="114999"/>
              </a:lnSpc>
              <a:spcBef>
                <a:spcPts val="100"/>
              </a:spcBef>
              <a:buFont typeface="Tahoma"/>
              <a:buChar char="●"/>
              <a:tabLst>
                <a:tab pos="347980" algn="l"/>
                <a:tab pos="349250" algn="l"/>
              </a:tabLst>
            </a:pPr>
            <a:r>
              <a:rPr dirty="0" sz="1400" spc="-15">
                <a:solidFill>
                  <a:srgbClr val="6C61F1"/>
                </a:solidFill>
                <a:latin typeface="Trebuchet MS"/>
                <a:cs typeface="Trebuchet MS"/>
              </a:rPr>
              <a:t>JavaScript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is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a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6C61F1"/>
                </a:solidFill>
                <a:latin typeface="Trebuchet MS"/>
                <a:cs typeface="Trebuchet MS"/>
              </a:rPr>
              <a:t>programming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6C61F1"/>
                </a:solidFill>
                <a:latin typeface="Trebuchet MS"/>
                <a:cs typeface="Trebuchet MS"/>
              </a:rPr>
              <a:t>language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6C61F1"/>
                </a:solidFill>
                <a:latin typeface="Trebuchet MS"/>
                <a:cs typeface="Trebuchet MS"/>
              </a:rPr>
              <a:t>that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6C61F1"/>
                </a:solidFill>
                <a:latin typeface="Trebuchet MS"/>
                <a:cs typeface="Trebuchet MS"/>
              </a:rPr>
              <a:t>enables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6C61F1"/>
                </a:solidFill>
                <a:latin typeface="Trebuchet MS"/>
                <a:cs typeface="Trebuchet MS"/>
              </a:rPr>
              <a:t>developers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to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6C61F1"/>
                </a:solidFill>
                <a:latin typeface="Trebuchet MS"/>
                <a:cs typeface="Trebuchet MS"/>
              </a:rPr>
              <a:t>create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6C61F1"/>
                </a:solidFill>
                <a:latin typeface="Trebuchet MS"/>
                <a:cs typeface="Trebuchet MS"/>
              </a:rPr>
              <a:t>interactive </a:t>
            </a:r>
            <a:r>
              <a:rPr dirty="0" sz="1400" spc="-40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and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6C61F1"/>
                </a:solidFill>
                <a:latin typeface="Trebuchet MS"/>
                <a:cs typeface="Trebuchet MS"/>
              </a:rPr>
              <a:t>non-static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web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6C61F1"/>
                </a:solidFill>
                <a:latin typeface="Trebuchet MS"/>
                <a:cs typeface="Trebuchet MS"/>
              </a:rPr>
              <a:t>pages.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00">
                <a:solidFill>
                  <a:srgbClr val="6C61F1"/>
                </a:solidFill>
                <a:latin typeface="Trebuchet MS"/>
                <a:cs typeface="Trebuchet MS"/>
              </a:rPr>
              <a:t>It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6C61F1"/>
                </a:solidFill>
                <a:latin typeface="Trebuchet MS"/>
                <a:cs typeface="Trebuchet MS"/>
              </a:rPr>
              <a:t>serves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40">
                <a:solidFill>
                  <a:srgbClr val="6C61F1"/>
                </a:solidFill>
                <a:latin typeface="Trebuchet MS"/>
                <a:cs typeface="Trebuchet MS"/>
              </a:rPr>
              <a:t>as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the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third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6C61F1"/>
                </a:solidFill>
                <a:latin typeface="Trebuchet MS"/>
                <a:cs typeface="Trebuchet MS"/>
              </a:rPr>
              <a:t>layer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of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6C61F1"/>
                </a:solidFill>
                <a:latin typeface="Trebuchet MS"/>
                <a:cs typeface="Trebuchet MS"/>
              </a:rPr>
              <a:t>web.</a:t>
            </a:r>
            <a:endParaRPr sz="1400">
              <a:latin typeface="Trebuchet MS"/>
              <a:cs typeface="Trebuchet MS"/>
            </a:endParaRPr>
          </a:p>
          <a:p>
            <a:pPr marL="348615" indent="-336550">
              <a:lnSpc>
                <a:spcPct val="100000"/>
              </a:lnSpc>
              <a:spcBef>
                <a:spcPts val="250"/>
              </a:spcBef>
              <a:buFont typeface="Tahoma"/>
              <a:buChar char="●"/>
              <a:tabLst>
                <a:tab pos="347980" algn="l"/>
                <a:tab pos="349250" algn="l"/>
              </a:tabLst>
            </a:pPr>
            <a:r>
              <a:rPr dirty="0" sz="1400" spc="5">
                <a:solidFill>
                  <a:srgbClr val="6C61F1"/>
                </a:solidFill>
                <a:latin typeface="Trebuchet MS"/>
                <a:cs typeface="Trebuchet MS"/>
              </a:rPr>
              <a:t>The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6C61F1"/>
                </a:solidFill>
                <a:latin typeface="Trebuchet MS"/>
                <a:cs typeface="Trebuchet MS"/>
              </a:rPr>
              <a:t>three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6C61F1"/>
                </a:solidFill>
                <a:latin typeface="Trebuchet MS"/>
                <a:cs typeface="Trebuchet MS"/>
              </a:rPr>
              <a:t>layers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6C61F1"/>
                </a:solidFill>
                <a:latin typeface="Trebuchet MS"/>
                <a:cs typeface="Trebuchet MS"/>
              </a:rPr>
              <a:t>are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built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6C61F1"/>
                </a:solidFill>
                <a:latin typeface="Trebuchet MS"/>
                <a:cs typeface="Trebuchet MS"/>
              </a:rPr>
              <a:t>on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6C61F1"/>
                </a:solidFill>
                <a:latin typeface="Trebuchet MS"/>
                <a:cs typeface="Trebuchet MS"/>
              </a:rPr>
              <a:t>top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of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6C61F1"/>
                </a:solidFill>
                <a:latin typeface="Trebuchet MS"/>
                <a:cs typeface="Trebuchet MS"/>
              </a:rPr>
              <a:t>one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6C61F1"/>
                </a:solidFill>
                <a:latin typeface="Trebuchet MS"/>
                <a:cs typeface="Trebuchet MS"/>
              </a:rPr>
              <a:t>anothe</a:t>
            </a:r>
            <a:r>
              <a:rPr dirty="0" sz="1400" spc="-200">
                <a:solidFill>
                  <a:srgbClr val="6C61F1"/>
                </a:solidFill>
                <a:latin typeface="Trebuchet MS"/>
                <a:cs typeface="Trebuchet MS"/>
              </a:rPr>
              <a:t>r</a:t>
            </a:r>
            <a:r>
              <a:rPr dirty="0" sz="1400" spc="-195">
                <a:solidFill>
                  <a:srgbClr val="6C61F1"/>
                </a:solidFill>
                <a:latin typeface="Trebuchet MS"/>
                <a:cs typeface="Trebuchet MS"/>
              </a:rPr>
              <a:t>.</a:t>
            </a:r>
            <a:endParaRPr sz="1400">
              <a:latin typeface="Trebuchet MS"/>
              <a:cs typeface="Trebuchet MS"/>
            </a:endParaRPr>
          </a:p>
          <a:p>
            <a:pPr marL="348615" indent="-336550">
              <a:lnSpc>
                <a:spcPct val="100000"/>
              </a:lnSpc>
              <a:spcBef>
                <a:spcPts val="250"/>
              </a:spcBef>
              <a:buFont typeface="Tahoma"/>
              <a:buChar char="●"/>
              <a:tabLst>
                <a:tab pos="347980" algn="l"/>
                <a:tab pos="349250" algn="l"/>
              </a:tabLst>
            </a:pPr>
            <a:r>
              <a:rPr dirty="0" sz="1400" spc="-100">
                <a:solidFill>
                  <a:srgbClr val="6C61F1"/>
                </a:solidFill>
                <a:latin typeface="Trebuchet MS"/>
                <a:cs typeface="Trebuchet MS"/>
              </a:rPr>
              <a:t>It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is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6C61F1"/>
                </a:solidFill>
                <a:latin typeface="Trebuchet MS"/>
                <a:cs typeface="Trebuchet MS"/>
              </a:rPr>
              <a:t>used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to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6C61F1"/>
                </a:solidFill>
                <a:latin typeface="Trebuchet MS"/>
                <a:cs typeface="Trebuchet MS"/>
              </a:rPr>
              <a:t>create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6C61F1"/>
                </a:solidFill>
                <a:latin typeface="Trebuchet MS"/>
                <a:cs typeface="Trebuchet MS"/>
              </a:rPr>
              <a:t>API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6C61F1"/>
                </a:solidFill>
                <a:latin typeface="Trebuchet MS"/>
                <a:cs typeface="Trebuchet MS"/>
              </a:rPr>
              <a:t>using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6C61F1"/>
                </a:solidFill>
                <a:latin typeface="Trebuchet MS"/>
                <a:cs typeface="Trebuchet MS"/>
              </a:rPr>
              <a:t>express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70">
                <a:solidFill>
                  <a:srgbClr val="6C61F1"/>
                </a:solidFill>
                <a:latin typeface="Trebuchet MS"/>
                <a:cs typeface="Trebuchet MS"/>
              </a:rPr>
              <a:t>JS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in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6C61F1"/>
                </a:solidFill>
                <a:latin typeface="Trebuchet MS"/>
                <a:cs typeface="Trebuchet MS"/>
              </a:rPr>
              <a:t>node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70">
                <a:solidFill>
                  <a:srgbClr val="6C61F1"/>
                </a:solidFill>
                <a:latin typeface="Trebuchet MS"/>
                <a:cs typeface="Trebuchet MS"/>
              </a:rPr>
              <a:t>JS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 spc="45"/>
              <a:t>BED-Class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1225" y="635265"/>
            <a:ext cx="2292350" cy="330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What</a:t>
            </a:r>
            <a:r>
              <a:rPr dirty="0" spc="-114"/>
              <a:t> </a:t>
            </a:r>
            <a:r>
              <a:rPr dirty="0"/>
              <a:t>is</a:t>
            </a:r>
            <a:r>
              <a:rPr dirty="0" spc="-114"/>
              <a:t> </a:t>
            </a:r>
            <a:r>
              <a:rPr dirty="0" spc="-50"/>
              <a:t>Javascript?: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225" y="635265"/>
            <a:ext cx="1791970" cy="330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4"/>
              <a:t>T</a:t>
            </a:r>
            <a:r>
              <a:rPr dirty="0" spc="-5"/>
              <a:t>opics</a:t>
            </a:r>
            <a:r>
              <a:rPr dirty="0" spc="-95"/>
              <a:t> </a:t>
            </a:r>
            <a:r>
              <a:rPr dirty="0" spc="-15"/>
              <a:t>Covered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43912" y="2095138"/>
            <a:ext cx="95885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5">
                <a:solidFill>
                  <a:srgbClr val="6C61F1"/>
                </a:solidFill>
                <a:latin typeface="Trebuchet MS"/>
                <a:cs typeface="Trebuchet MS"/>
              </a:rPr>
              <a:t>Introduction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46185" y="2095138"/>
            <a:ext cx="185293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41935">
              <a:lnSpc>
                <a:spcPct val="100000"/>
              </a:lnSpc>
              <a:spcBef>
                <a:spcPts val="100"/>
              </a:spcBef>
            </a:pPr>
            <a:r>
              <a:rPr dirty="0" sz="1400" spc="-35">
                <a:solidFill>
                  <a:srgbClr val="6C61F1"/>
                </a:solidFill>
                <a:latin typeface="Trebuchet MS"/>
                <a:cs typeface="Trebuchet MS"/>
              </a:rPr>
              <a:t>Diﬀerent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6C61F1"/>
                </a:solidFill>
                <a:latin typeface="Trebuchet MS"/>
                <a:cs typeface="Trebuchet MS"/>
              </a:rPr>
              <a:t>types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6C61F1"/>
                </a:solidFill>
                <a:latin typeface="Trebuchet MS"/>
                <a:cs typeface="Trebuchet MS"/>
              </a:rPr>
              <a:t>of  </a:t>
            </a:r>
            <a:r>
              <a:rPr dirty="0" sz="1400" spc="-5">
                <a:solidFill>
                  <a:srgbClr val="6C61F1"/>
                </a:solidFill>
                <a:latin typeface="Trebuchet MS"/>
                <a:cs typeface="Trebuchet MS"/>
              </a:rPr>
              <a:t>Programming</a:t>
            </a:r>
            <a:r>
              <a:rPr dirty="0" sz="1400" spc="-9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6C61F1"/>
                </a:solidFill>
                <a:latin typeface="Trebuchet MS"/>
                <a:cs typeface="Trebuchet MS"/>
              </a:rPr>
              <a:t>Paradigm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88668" y="2095138"/>
            <a:ext cx="1665605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dirty="0" sz="1400" spc="-15">
                <a:solidFill>
                  <a:srgbClr val="6C61F1"/>
                </a:solidFill>
                <a:latin typeface="Trebuchet MS"/>
                <a:cs typeface="Trebuchet MS"/>
              </a:rPr>
              <a:t>Diﬀerence </a:t>
            </a:r>
            <a:r>
              <a:rPr dirty="0" sz="1400" spc="-10">
                <a:solidFill>
                  <a:srgbClr val="6C61F1"/>
                </a:solidFill>
                <a:latin typeface="Trebuchet MS"/>
                <a:cs typeface="Trebuchet MS"/>
              </a:rPr>
              <a:t>between </a:t>
            </a:r>
            <a:r>
              <a:rPr dirty="0" sz="1400" spc="-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6C61F1"/>
                </a:solidFill>
                <a:latin typeface="Trebuchet MS"/>
                <a:cs typeface="Trebuchet MS"/>
              </a:rPr>
              <a:t>Scripting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95">
                <a:solidFill>
                  <a:srgbClr val="6C61F1"/>
                </a:solidFill>
                <a:latin typeface="Trebuchet MS"/>
                <a:cs typeface="Trebuchet MS"/>
              </a:rPr>
              <a:t>&amp;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Compiled  </a:t>
            </a:r>
            <a:r>
              <a:rPr dirty="0" sz="1400" spc="25">
                <a:solidFill>
                  <a:srgbClr val="6C61F1"/>
                </a:solidFill>
                <a:latin typeface="Trebuchet MS"/>
                <a:cs typeface="Trebuchet MS"/>
              </a:rPr>
              <a:t>Language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9958" y="3737113"/>
            <a:ext cx="15271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6C61F1"/>
                </a:solidFill>
                <a:latin typeface="Trebuchet MS"/>
                <a:cs typeface="Trebuchet MS"/>
              </a:rPr>
              <a:t>What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is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6C61F1"/>
                </a:solidFill>
                <a:latin typeface="Trebuchet MS"/>
                <a:cs typeface="Trebuchet MS"/>
              </a:rPr>
              <a:t>JavaScript?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65410" y="3724062"/>
            <a:ext cx="100393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Tips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95">
                <a:solidFill>
                  <a:srgbClr val="6C61F1"/>
                </a:solidFill>
                <a:latin typeface="Trebuchet MS"/>
                <a:cs typeface="Trebuchet MS"/>
              </a:rPr>
              <a:t>&amp;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35">
                <a:solidFill>
                  <a:srgbClr val="6C61F1"/>
                </a:solidFill>
                <a:latin typeface="Trebuchet MS"/>
                <a:cs typeface="Trebuchet MS"/>
              </a:rPr>
              <a:t>T</a:t>
            </a:r>
            <a:r>
              <a:rPr dirty="0" sz="1400" spc="-15">
                <a:solidFill>
                  <a:srgbClr val="6C61F1"/>
                </a:solidFill>
                <a:latin typeface="Trebuchet MS"/>
                <a:cs typeface="Trebuchet MS"/>
              </a:rPr>
              <a:t>ricks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61080" y="3724062"/>
            <a:ext cx="148780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5">
                <a:solidFill>
                  <a:srgbClr val="6C61F1"/>
                </a:solidFill>
                <a:latin typeface="Trebuchet MS"/>
                <a:cs typeface="Trebuchet MS"/>
              </a:rPr>
              <a:t>Practice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6C61F1"/>
                </a:solidFill>
                <a:latin typeface="Trebuchet MS"/>
                <a:cs typeface="Trebuchet MS"/>
              </a:rPr>
              <a:t>Questions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7950" y="1474675"/>
            <a:ext cx="490099" cy="4900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45325" y="3065898"/>
            <a:ext cx="555599" cy="5555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77948" y="3065912"/>
            <a:ext cx="490099" cy="4900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21988" y="3065912"/>
            <a:ext cx="490099" cy="57366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89250" y="1441925"/>
            <a:ext cx="555599" cy="5555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66049" y="1474674"/>
            <a:ext cx="555599" cy="555599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 spc="45"/>
              <a:t>BED-Class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2793" y="1130913"/>
            <a:ext cx="7052309" cy="2108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115">
              <a:lnSpc>
                <a:spcPct val="100000"/>
              </a:lnSpc>
              <a:spcBef>
                <a:spcPts val="100"/>
              </a:spcBef>
            </a:pPr>
            <a:r>
              <a:rPr dirty="0" sz="1400" spc="-15">
                <a:solidFill>
                  <a:srgbClr val="6C61F1"/>
                </a:solidFill>
                <a:latin typeface="Trebuchet MS"/>
                <a:cs typeface="Trebuchet MS"/>
              </a:rPr>
              <a:t>JavaScript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is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6C61F1"/>
                </a:solidFill>
                <a:latin typeface="Trebuchet MS"/>
                <a:cs typeface="Trebuchet MS"/>
              </a:rPr>
              <a:t>used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to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6C61F1"/>
                </a:solidFill>
                <a:latin typeface="Trebuchet MS"/>
                <a:cs typeface="Trebuchet MS"/>
              </a:rPr>
              <a:t>create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an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6C61F1"/>
                </a:solidFill>
                <a:latin typeface="Trebuchet MS"/>
                <a:cs typeface="Trebuchet MS"/>
              </a:rPr>
              <a:t>API:</a:t>
            </a:r>
            <a:endParaRPr sz="1400">
              <a:latin typeface="Trebuchet MS"/>
              <a:cs typeface="Trebuchet MS"/>
            </a:endParaRPr>
          </a:p>
          <a:p>
            <a:pPr marL="374015" indent="-361950">
              <a:lnSpc>
                <a:spcPct val="100000"/>
              </a:lnSpc>
              <a:spcBef>
                <a:spcPts val="1450"/>
              </a:spcBef>
              <a:buFont typeface="Tahoma"/>
              <a:buChar char="●"/>
              <a:tabLst>
                <a:tab pos="373380" algn="l"/>
                <a:tab pos="374650" algn="l"/>
              </a:tabLst>
            </a:pPr>
            <a:r>
              <a:rPr dirty="0" sz="1400" spc="-15">
                <a:solidFill>
                  <a:srgbClr val="6C61F1"/>
                </a:solidFill>
                <a:latin typeface="Trebuchet MS"/>
                <a:cs typeface="Trebuchet MS"/>
              </a:rPr>
              <a:t>Create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an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6C61F1"/>
                </a:solidFill>
                <a:latin typeface="Trebuchet MS"/>
                <a:cs typeface="Trebuchet MS"/>
              </a:rPr>
              <a:t>API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and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6C61F1"/>
                </a:solidFill>
                <a:latin typeface="Trebuchet MS"/>
                <a:cs typeface="Trebuchet MS"/>
              </a:rPr>
              <a:t>connect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to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database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6C61F1"/>
                </a:solidFill>
                <a:latin typeface="Trebuchet MS"/>
                <a:cs typeface="Trebuchet MS"/>
              </a:rPr>
              <a:t>using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javascript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libraries.</a:t>
            </a:r>
            <a:endParaRPr sz="1400">
              <a:latin typeface="Trebuchet MS"/>
              <a:cs typeface="Trebuchet MS"/>
            </a:endParaRPr>
          </a:p>
          <a:p>
            <a:pPr marL="374015" indent="-361950">
              <a:lnSpc>
                <a:spcPct val="100000"/>
              </a:lnSpc>
              <a:spcBef>
                <a:spcPts val="250"/>
              </a:spcBef>
              <a:buFont typeface="Tahoma"/>
              <a:buChar char="●"/>
              <a:tabLst>
                <a:tab pos="373380" algn="l"/>
                <a:tab pos="374650" algn="l"/>
              </a:tabLst>
            </a:pPr>
            <a:r>
              <a:rPr dirty="0" sz="1400" spc="-15">
                <a:solidFill>
                  <a:srgbClr val="6C61F1"/>
                </a:solidFill>
                <a:latin typeface="Trebuchet MS"/>
                <a:cs typeface="Trebuchet MS"/>
              </a:rPr>
              <a:t>L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arge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6C61F1"/>
                </a:solidFill>
                <a:latin typeface="Trebuchet MS"/>
                <a:cs typeface="Trebuchet MS"/>
              </a:rPr>
              <a:t>support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in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6C61F1"/>
                </a:solidFill>
                <a:latin typeface="Trebuchet MS"/>
                <a:cs typeface="Trebuchet MS"/>
              </a:rPr>
              <a:t>open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source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6C61F1"/>
                </a:solidFill>
                <a:latin typeface="Trebuchet MS"/>
                <a:cs typeface="Trebuchet MS"/>
              </a:rPr>
              <a:t>community</a:t>
            </a:r>
            <a:endParaRPr sz="1400">
              <a:latin typeface="Trebuchet MS"/>
              <a:cs typeface="Trebuchet MS"/>
            </a:endParaRPr>
          </a:p>
          <a:p>
            <a:pPr marL="374015" indent="-361950">
              <a:lnSpc>
                <a:spcPct val="100000"/>
              </a:lnSpc>
              <a:spcBef>
                <a:spcPts val="254"/>
              </a:spcBef>
              <a:buFont typeface="Tahoma"/>
              <a:buChar char="●"/>
              <a:tabLst>
                <a:tab pos="373380" algn="l"/>
                <a:tab pos="374650" algn="l"/>
              </a:tabLst>
            </a:pPr>
            <a:r>
              <a:rPr dirty="0" sz="1400" spc="-10">
                <a:solidFill>
                  <a:srgbClr val="6C61F1"/>
                </a:solidFill>
                <a:latin typeface="Trebuchet MS"/>
                <a:cs typeface="Trebuchet MS"/>
              </a:rPr>
              <a:t>Easily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6C61F1"/>
                </a:solidFill>
                <a:latin typeface="Trebuchet MS"/>
                <a:cs typeface="Trebuchet MS"/>
              </a:rPr>
              <a:t>integrate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all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the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6C61F1"/>
                </a:solidFill>
                <a:latin typeface="Trebuchet MS"/>
                <a:cs typeface="Trebuchet MS"/>
              </a:rPr>
              <a:t>other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6C61F1"/>
                </a:solidFill>
                <a:latin typeface="Trebuchet MS"/>
                <a:cs typeface="Trebuchet MS"/>
              </a:rPr>
              <a:t>services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with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the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backend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of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any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of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the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6C61F1"/>
                </a:solidFill>
                <a:latin typeface="Trebuchet MS"/>
                <a:cs typeface="Trebuchet MS"/>
              </a:rPr>
              <a:t>application</a:t>
            </a:r>
            <a:endParaRPr sz="1400">
              <a:latin typeface="Trebuchet MS"/>
              <a:cs typeface="Trebuchet MS"/>
            </a:endParaRPr>
          </a:p>
          <a:p>
            <a:pPr marL="374015" marR="5080" indent="-361950">
              <a:lnSpc>
                <a:spcPct val="114999"/>
              </a:lnSpc>
              <a:buFont typeface="Tahoma"/>
              <a:buChar char="●"/>
              <a:tabLst>
                <a:tab pos="373380" algn="l"/>
                <a:tab pos="374650" algn="l"/>
              </a:tabLst>
            </a:pPr>
            <a:r>
              <a:rPr dirty="0" sz="1400" spc="30">
                <a:solidFill>
                  <a:srgbClr val="6C61F1"/>
                </a:solidFill>
                <a:latin typeface="Trebuchet MS"/>
                <a:cs typeface="Trebuchet MS"/>
              </a:rPr>
              <a:t>Easy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to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6C61F1"/>
                </a:solidFill>
                <a:latin typeface="Trebuchet MS"/>
                <a:cs typeface="Trebuchet MS"/>
              </a:rPr>
              <a:t>learn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6C61F1"/>
                </a:solidFill>
                <a:latin typeface="Trebuchet MS"/>
                <a:cs typeface="Trebuchet MS"/>
              </a:rPr>
              <a:t>other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6C61F1"/>
                </a:solidFill>
                <a:latin typeface="Trebuchet MS"/>
                <a:cs typeface="Trebuchet MS"/>
              </a:rPr>
              <a:t>popular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javascript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6C61F1"/>
                </a:solidFill>
                <a:latin typeface="Trebuchet MS"/>
                <a:cs typeface="Trebuchet MS"/>
              </a:rPr>
              <a:t>framework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and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6C61F1"/>
                </a:solidFill>
                <a:latin typeface="Trebuchet MS"/>
                <a:cs typeface="Trebuchet MS"/>
              </a:rPr>
              <a:t>libraries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6C61F1"/>
                </a:solidFill>
                <a:latin typeface="Trebuchet MS"/>
                <a:cs typeface="Trebuchet MS"/>
              </a:rPr>
              <a:t>since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6C61F1"/>
                </a:solidFill>
                <a:latin typeface="Trebuchet MS"/>
                <a:cs typeface="Trebuchet MS"/>
              </a:rPr>
              <a:t>these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6C61F1"/>
                </a:solidFill>
                <a:latin typeface="Trebuchet MS"/>
                <a:cs typeface="Trebuchet MS"/>
              </a:rPr>
              <a:t>are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6C61F1"/>
                </a:solidFill>
                <a:latin typeface="Trebuchet MS"/>
                <a:cs typeface="Trebuchet MS"/>
              </a:rPr>
              <a:t>build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6C61F1"/>
                </a:solidFill>
                <a:latin typeface="Trebuchet MS"/>
                <a:cs typeface="Trebuchet MS"/>
              </a:rPr>
              <a:t>on </a:t>
            </a:r>
            <a:r>
              <a:rPr dirty="0" sz="1400" spc="-40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6C61F1"/>
                </a:solidFill>
                <a:latin typeface="Trebuchet MS"/>
                <a:cs typeface="Trebuchet MS"/>
              </a:rPr>
              <a:t>top</a:t>
            </a:r>
            <a:r>
              <a:rPr dirty="0" sz="1400" spc="-7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of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the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6C61F1"/>
                </a:solidFill>
                <a:latin typeface="Trebuchet MS"/>
                <a:cs typeface="Trebuchet MS"/>
              </a:rPr>
              <a:t>Javascript</a:t>
            </a:r>
            <a:endParaRPr sz="1400">
              <a:latin typeface="Trebuchet MS"/>
              <a:cs typeface="Trebuchet MS"/>
            </a:endParaRPr>
          </a:p>
          <a:p>
            <a:pPr marL="374015" indent="-361950">
              <a:lnSpc>
                <a:spcPct val="100000"/>
              </a:lnSpc>
              <a:spcBef>
                <a:spcPts val="250"/>
              </a:spcBef>
              <a:buFont typeface="Tahoma"/>
              <a:buChar char="●"/>
              <a:tabLst>
                <a:tab pos="373380" algn="l"/>
                <a:tab pos="374650" algn="l"/>
              </a:tabLst>
            </a:pPr>
            <a:r>
              <a:rPr dirty="0" sz="1400" spc="-10">
                <a:solidFill>
                  <a:srgbClr val="6C61F1"/>
                </a:solidFill>
                <a:latin typeface="Trebuchet MS"/>
                <a:cs typeface="Trebuchet MS"/>
              </a:rPr>
              <a:t>Playing</a:t>
            </a:r>
            <a:r>
              <a:rPr dirty="0" sz="1400" spc="-7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6C61F1"/>
                </a:solidFill>
                <a:latin typeface="Trebuchet MS"/>
                <a:cs typeface="Trebuchet MS"/>
              </a:rPr>
              <a:t>audio</a:t>
            </a:r>
            <a:r>
              <a:rPr dirty="0" sz="1400" spc="-7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and</a:t>
            </a:r>
            <a:r>
              <a:rPr dirty="0" sz="1400" spc="-7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6C61F1"/>
                </a:solidFill>
                <a:latin typeface="Trebuchet MS"/>
                <a:cs typeface="Trebuchet MS"/>
              </a:rPr>
              <a:t>video.</a:t>
            </a:r>
            <a:endParaRPr sz="1400">
              <a:latin typeface="Trebuchet MS"/>
              <a:cs typeface="Trebuchet MS"/>
            </a:endParaRPr>
          </a:p>
          <a:p>
            <a:pPr marL="374015" indent="-361950">
              <a:lnSpc>
                <a:spcPct val="100000"/>
              </a:lnSpc>
              <a:spcBef>
                <a:spcPts val="254"/>
              </a:spcBef>
              <a:buFont typeface="Tahoma"/>
              <a:buChar char="●"/>
              <a:tabLst>
                <a:tab pos="373380" algn="l"/>
                <a:tab pos="374650" algn="l"/>
              </a:tabLst>
            </a:pPr>
            <a:r>
              <a:rPr dirty="0" sz="1400" spc="5">
                <a:solidFill>
                  <a:srgbClr val="6C61F1"/>
                </a:solidFill>
                <a:latin typeface="Trebuchet MS"/>
                <a:cs typeface="Trebuchet MS"/>
              </a:rPr>
              <a:t>V</a:t>
            </a:r>
            <a:r>
              <a:rPr dirty="0" sz="1400" spc="-35">
                <a:solidFill>
                  <a:srgbClr val="6C61F1"/>
                </a:solidFill>
                <a:latin typeface="Trebuchet MS"/>
                <a:cs typeface="Trebuchet MS"/>
              </a:rPr>
              <a:t>alidating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input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from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the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bac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k</a:t>
            </a:r>
            <a:r>
              <a:rPr dirty="0" sz="1400" spc="-35">
                <a:solidFill>
                  <a:srgbClr val="6C61F1"/>
                </a:solidFill>
                <a:latin typeface="Trebuchet MS"/>
                <a:cs typeface="Trebuchet MS"/>
              </a:rPr>
              <a:t>end.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1225" y="635265"/>
            <a:ext cx="2370455" cy="330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Why</a:t>
            </a:r>
            <a:r>
              <a:rPr dirty="0" spc="-95"/>
              <a:t> </a:t>
            </a:r>
            <a:r>
              <a:rPr dirty="0"/>
              <a:t>is</a:t>
            </a:r>
            <a:r>
              <a:rPr dirty="0" spc="-95"/>
              <a:t> </a:t>
            </a:r>
            <a:r>
              <a:rPr dirty="0" spc="-105"/>
              <a:t>it</a:t>
            </a:r>
            <a:r>
              <a:rPr dirty="0" spc="-95"/>
              <a:t> </a:t>
            </a:r>
            <a:r>
              <a:rPr dirty="0" spc="-55"/>
              <a:t>important</a:t>
            </a:r>
            <a:r>
              <a:rPr dirty="0" spc="-95"/>
              <a:t> </a:t>
            </a:r>
            <a:r>
              <a:rPr dirty="0" spc="35"/>
              <a:t>?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87599" y="593473"/>
            <a:ext cx="738299" cy="82245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 spc="45"/>
              <a:t>BED-Class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2493" y="1098909"/>
            <a:ext cx="6960870" cy="2969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8615" marR="261620" indent="-336550">
              <a:lnSpc>
                <a:spcPct val="114999"/>
              </a:lnSpc>
              <a:spcBef>
                <a:spcPts val="100"/>
              </a:spcBef>
              <a:buFont typeface="Tahoma"/>
              <a:buChar char="●"/>
              <a:tabLst>
                <a:tab pos="347980" algn="l"/>
                <a:tab pos="349250" algn="l"/>
              </a:tabLst>
            </a:pPr>
            <a:r>
              <a:rPr dirty="0" sz="1400" spc="-100">
                <a:solidFill>
                  <a:srgbClr val="6C61F1"/>
                </a:solidFill>
                <a:latin typeface="Trebuchet MS"/>
                <a:cs typeface="Trebuchet MS"/>
              </a:rPr>
              <a:t>It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6C61F1"/>
                </a:solidFill>
                <a:latin typeface="Trebuchet MS"/>
                <a:cs typeface="Trebuchet MS"/>
              </a:rPr>
              <a:t>allows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6C61F1"/>
                </a:solidFill>
                <a:latin typeface="Trebuchet MS"/>
                <a:cs typeface="Trebuchet MS"/>
              </a:rPr>
              <a:t>developers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to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6C61F1"/>
                </a:solidFill>
                <a:latin typeface="Trebuchet MS"/>
                <a:cs typeface="Trebuchet MS"/>
              </a:rPr>
              <a:t>create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6C61F1"/>
                </a:solidFill>
                <a:latin typeface="Trebuchet MS"/>
                <a:cs typeface="Trebuchet MS"/>
              </a:rPr>
              <a:t>API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to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30">
                <a:solidFill>
                  <a:srgbClr val="6C61F1"/>
                </a:solidFill>
                <a:latin typeface="Trebuchet MS"/>
                <a:cs typeface="Trebuchet MS"/>
              </a:rPr>
              <a:t>access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6C61F1"/>
                </a:solidFill>
                <a:latin typeface="Trebuchet MS"/>
                <a:cs typeface="Trebuchet MS"/>
              </a:rPr>
              <a:t>data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from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database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and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45">
                <a:solidFill>
                  <a:srgbClr val="6C61F1"/>
                </a:solidFill>
                <a:latin typeface="Trebuchet MS"/>
                <a:cs typeface="Trebuchet MS"/>
              </a:rPr>
              <a:t>pass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14">
                <a:solidFill>
                  <a:srgbClr val="6C61F1"/>
                </a:solidFill>
                <a:latin typeface="Trebuchet MS"/>
                <a:cs typeface="Trebuchet MS"/>
              </a:rPr>
              <a:t>it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to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any </a:t>
            </a:r>
            <a:r>
              <a:rPr dirty="0" sz="1400" spc="-409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6C61F1"/>
                </a:solidFill>
                <a:latin typeface="Trebuchet MS"/>
                <a:cs typeface="Trebuchet MS"/>
              </a:rPr>
              <a:t>other</a:t>
            </a:r>
            <a:r>
              <a:rPr dirty="0" sz="1400" spc="-7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6C61F1"/>
                </a:solidFill>
                <a:latin typeface="Trebuchet MS"/>
                <a:cs typeface="Trebuchet MS"/>
              </a:rPr>
              <a:t>purpose</a:t>
            </a:r>
            <a:endParaRPr sz="1400">
              <a:latin typeface="Trebuchet MS"/>
              <a:cs typeface="Trebuchet MS"/>
            </a:endParaRPr>
          </a:p>
          <a:p>
            <a:pPr marL="348615" marR="20955" indent="-336550">
              <a:lnSpc>
                <a:spcPct val="114999"/>
              </a:lnSpc>
              <a:buFont typeface="Tahoma"/>
              <a:buChar char="●"/>
              <a:tabLst>
                <a:tab pos="347980" algn="l"/>
                <a:tab pos="349250" algn="l"/>
              </a:tabLst>
            </a:pPr>
            <a:r>
              <a:rPr dirty="0" sz="1400" spc="-20">
                <a:solidFill>
                  <a:srgbClr val="6C61F1"/>
                </a:solidFill>
                <a:latin typeface="Trebuchet MS"/>
                <a:cs typeface="Trebuchet MS"/>
              </a:rPr>
              <a:t>Development,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being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6C61F1"/>
                </a:solidFill>
                <a:latin typeface="Trebuchet MS"/>
                <a:cs typeface="Trebuchet MS"/>
              </a:rPr>
              <a:t>on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client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side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and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00">
                <a:solidFill>
                  <a:srgbClr val="6C61F1"/>
                </a:solidFill>
                <a:latin typeface="Trebuchet MS"/>
                <a:cs typeface="Trebuchet MS"/>
              </a:rPr>
              <a:t>it’s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6C61F1"/>
                </a:solidFill>
                <a:latin typeface="Trebuchet MS"/>
                <a:cs typeface="Trebuchet MS"/>
              </a:rPr>
              <a:t>used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40">
                <a:solidFill>
                  <a:srgbClr val="6C61F1"/>
                </a:solidFill>
                <a:latin typeface="Trebuchet MS"/>
                <a:cs typeface="Trebuchet MS"/>
              </a:rPr>
              <a:t>as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an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backend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6C61F1"/>
                </a:solidFill>
                <a:latin typeface="Trebuchet MS"/>
                <a:cs typeface="Trebuchet MS"/>
              </a:rPr>
              <a:t>service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40">
                <a:solidFill>
                  <a:srgbClr val="6C61F1"/>
                </a:solidFill>
                <a:latin typeface="Trebuchet MS"/>
                <a:cs typeface="Trebuchet MS"/>
              </a:rPr>
              <a:t>as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80">
                <a:solidFill>
                  <a:srgbClr val="6C61F1"/>
                </a:solidFill>
                <a:latin typeface="Trebuchet MS"/>
                <a:cs typeface="Trebuchet MS"/>
              </a:rPr>
              <a:t>well.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45">
                <a:solidFill>
                  <a:srgbClr val="6C61F1"/>
                </a:solidFill>
                <a:latin typeface="Trebuchet MS"/>
                <a:cs typeface="Trebuchet MS"/>
              </a:rPr>
              <a:t>Some </a:t>
            </a:r>
            <a:r>
              <a:rPr dirty="0" sz="1400" spc="-40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of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the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6C61F1"/>
                </a:solidFill>
                <a:latin typeface="Trebuchet MS"/>
                <a:cs typeface="Trebuchet MS"/>
              </a:rPr>
              <a:t>popular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javascript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backend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6C61F1"/>
                </a:solidFill>
                <a:latin typeface="Trebuchet MS"/>
                <a:cs typeface="Trebuchet MS"/>
              </a:rPr>
              <a:t>frameworks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and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6C61F1"/>
                </a:solidFill>
                <a:latin typeface="Trebuchet MS"/>
                <a:cs typeface="Trebuchet MS"/>
              </a:rPr>
              <a:t>libraries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are: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6C61F1"/>
                </a:solidFill>
                <a:latin typeface="Trebuchet MS"/>
                <a:cs typeface="Trebuchet MS"/>
              </a:rPr>
              <a:t>Express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70">
                <a:solidFill>
                  <a:srgbClr val="6C61F1"/>
                </a:solidFill>
                <a:latin typeface="Trebuchet MS"/>
                <a:cs typeface="Trebuchet MS"/>
              </a:rPr>
              <a:t>JS</a:t>
            </a:r>
            <a:endParaRPr sz="1400">
              <a:latin typeface="Trebuchet MS"/>
              <a:cs typeface="Trebuchet MS"/>
            </a:endParaRPr>
          </a:p>
          <a:p>
            <a:pPr marL="348615" indent="-336550">
              <a:lnSpc>
                <a:spcPct val="100000"/>
              </a:lnSpc>
              <a:spcBef>
                <a:spcPts val="250"/>
              </a:spcBef>
              <a:buFont typeface="Tahoma"/>
              <a:buChar char="●"/>
              <a:tabLst>
                <a:tab pos="347980" algn="l"/>
                <a:tab pos="349250" algn="l"/>
              </a:tabLst>
            </a:pPr>
            <a:r>
              <a:rPr dirty="0" sz="1400" spc="-15">
                <a:solidFill>
                  <a:srgbClr val="6C61F1"/>
                </a:solidFill>
                <a:latin typeface="Trebuchet MS"/>
                <a:cs typeface="Trebuchet MS"/>
              </a:rPr>
              <a:t>JavaScript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6C61F1"/>
                </a:solidFill>
                <a:latin typeface="Trebuchet MS"/>
                <a:cs typeface="Trebuchet MS"/>
              </a:rPr>
              <a:t>allows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6C61F1"/>
                </a:solidFill>
                <a:latin typeface="Trebuchet MS"/>
                <a:cs typeface="Trebuchet MS"/>
              </a:rPr>
              <a:t>users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to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6C61F1"/>
                </a:solidFill>
                <a:latin typeface="Trebuchet MS"/>
                <a:cs typeface="Trebuchet MS"/>
              </a:rPr>
              <a:t>connect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databases</a:t>
            </a:r>
            <a:endParaRPr sz="1400">
              <a:latin typeface="Trebuchet MS"/>
              <a:cs typeface="Trebuchet MS"/>
            </a:endParaRPr>
          </a:p>
          <a:p>
            <a:pPr marL="348615" marR="5080" indent="-336550">
              <a:lnSpc>
                <a:spcPct val="114999"/>
              </a:lnSpc>
              <a:buFont typeface="Tahoma"/>
              <a:buChar char="●"/>
              <a:tabLst>
                <a:tab pos="347980" algn="l"/>
                <a:tab pos="349250" algn="l"/>
              </a:tabLst>
            </a:pPr>
            <a:r>
              <a:rPr dirty="0" sz="1400" spc="5">
                <a:solidFill>
                  <a:srgbClr val="6C61F1"/>
                </a:solidFill>
                <a:latin typeface="Trebuchet MS"/>
                <a:cs typeface="Trebuchet MS"/>
              </a:rPr>
              <a:t>The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6C61F1"/>
                </a:solidFill>
                <a:latin typeface="Trebuchet MS"/>
                <a:cs typeface="Trebuchet MS"/>
              </a:rPr>
              <a:t>following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6C61F1"/>
                </a:solidFill>
                <a:latin typeface="Trebuchet MS"/>
                <a:cs typeface="Trebuchet MS"/>
              </a:rPr>
              <a:t>are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examples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of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backend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6C61F1"/>
                </a:solidFill>
                <a:latin typeface="Trebuchet MS"/>
                <a:cs typeface="Trebuchet MS"/>
              </a:rPr>
              <a:t>modiﬁcations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6C61F1"/>
                </a:solidFill>
                <a:latin typeface="Trebuchet MS"/>
                <a:cs typeface="Trebuchet MS"/>
              </a:rPr>
              <a:t>that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6C61F1"/>
                </a:solidFill>
                <a:latin typeface="Trebuchet MS"/>
                <a:cs typeface="Trebuchet MS"/>
              </a:rPr>
              <a:t>you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6C61F1"/>
                </a:solidFill>
                <a:latin typeface="Trebuchet MS"/>
                <a:cs typeface="Trebuchet MS"/>
              </a:rPr>
              <a:t>may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6C61F1"/>
                </a:solidFill>
                <a:latin typeface="Trebuchet MS"/>
                <a:cs typeface="Trebuchet MS"/>
              </a:rPr>
              <a:t>apply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to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a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6C61F1"/>
                </a:solidFill>
                <a:latin typeface="Trebuchet MS"/>
                <a:cs typeface="Trebuchet MS"/>
              </a:rPr>
              <a:t>service </a:t>
            </a:r>
            <a:r>
              <a:rPr dirty="0" sz="1400" spc="-40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6C61F1"/>
                </a:solidFill>
                <a:latin typeface="Trebuchet MS"/>
                <a:cs typeface="Trebuchet MS"/>
              </a:rPr>
              <a:t>using</a:t>
            </a:r>
            <a:r>
              <a:rPr dirty="0" sz="1400" spc="-7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6C61F1"/>
                </a:solidFill>
                <a:latin typeface="Trebuchet MS"/>
                <a:cs typeface="Trebuchet MS"/>
              </a:rPr>
              <a:t>JavaScript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95">
                <a:solidFill>
                  <a:srgbClr val="6C61F1"/>
                </a:solidFill>
                <a:latin typeface="Trebuchet MS"/>
                <a:cs typeface="Trebuchet MS"/>
              </a:rPr>
              <a:t>:</a:t>
            </a:r>
            <a:endParaRPr sz="1400">
              <a:latin typeface="Trebuchet MS"/>
              <a:cs typeface="Trebuchet MS"/>
            </a:endParaRPr>
          </a:p>
          <a:p>
            <a:pPr lvl="1" marL="760095" indent="-227965">
              <a:lnSpc>
                <a:spcPct val="100000"/>
              </a:lnSpc>
              <a:spcBef>
                <a:spcPts val="250"/>
              </a:spcBef>
              <a:buFont typeface="MS PGothic"/>
              <a:buChar char="➔"/>
              <a:tabLst>
                <a:tab pos="760730" algn="l"/>
              </a:tabLst>
            </a:pPr>
            <a:r>
              <a:rPr dirty="0" sz="1400" spc="5">
                <a:solidFill>
                  <a:srgbClr val="6C61F1"/>
                </a:solidFill>
                <a:latin typeface="Trebuchet MS"/>
                <a:cs typeface="Trebuchet MS"/>
              </a:rPr>
              <a:t>Connect</a:t>
            </a:r>
            <a:r>
              <a:rPr dirty="0" sz="1400" spc="-7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6C61F1"/>
                </a:solidFill>
                <a:latin typeface="Trebuchet MS"/>
                <a:cs typeface="Trebuchet MS"/>
              </a:rPr>
              <a:t>Databases</a:t>
            </a:r>
            <a:r>
              <a:rPr dirty="0" sz="1400" spc="-7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90">
                <a:solidFill>
                  <a:srgbClr val="6C61F1"/>
                </a:solidFill>
                <a:latin typeface="Trebuchet MS"/>
                <a:cs typeface="Trebuchet MS"/>
              </a:rPr>
              <a:t>SQL</a:t>
            </a:r>
            <a:r>
              <a:rPr dirty="0" sz="1400" spc="-7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6C61F1"/>
                </a:solidFill>
                <a:latin typeface="Trebuchet MS"/>
                <a:cs typeface="Trebuchet MS"/>
              </a:rPr>
              <a:t>or</a:t>
            </a:r>
            <a:r>
              <a:rPr dirty="0" sz="1400" spc="-7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6C61F1"/>
                </a:solidFill>
                <a:latin typeface="Trebuchet MS"/>
                <a:cs typeface="Trebuchet MS"/>
              </a:rPr>
              <a:t>NoSQL.</a:t>
            </a:r>
            <a:endParaRPr sz="1400">
              <a:latin typeface="Trebuchet MS"/>
              <a:cs typeface="Trebuchet MS"/>
            </a:endParaRPr>
          </a:p>
          <a:p>
            <a:pPr lvl="1" marL="760095" indent="-227965">
              <a:lnSpc>
                <a:spcPct val="100000"/>
              </a:lnSpc>
              <a:spcBef>
                <a:spcPts val="254"/>
              </a:spcBef>
              <a:buFont typeface="MS PGothic"/>
              <a:buChar char="➔"/>
              <a:tabLst>
                <a:tab pos="760730" algn="l"/>
              </a:tabLst>
            </a:pPr>
            <a:r>
              <a:rPr dirty="0" sz="1400" spc="-15">
                <a:solidFill>
                  <a:srgbClr val="6C61F1"/>
                </a:solidFill>
                <a:latin typeface="Trebuchet MS"/>
                <a:cs typeface="Trebuchet MS"/>
              </a:rPr>
              <a:t>Create</a:t>
            </a:r>
            <a:r>
              <a:rPr dirty="0" sz="1400" spc="-7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an</a:t>
            </a:r>
            <a:r>
              <a:rPr dirty="0" sz="1400" spc="-7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6C61F1"/>
                </a:solidFill>
                <a:latin typeface="Trebuchet MS"/>
                <a:cs typeface="Trebuchet MS"/>
              </a:rPr>
              <a:t>API</a:t>
            </a:r>
            <a:r>
              <a:rPr dirty="0" sz="1400" spc="-7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6C61F1"/>
                </a:solidFill>
                <a:latin typeface="Trebuchet MS"/>
                <a:cs typeface="Trebuchet MS"/>
              </a:rPr>
              <a:t>using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6C61F1"/>
                </a:solidFill>
                <a:latin typeface="Trebuchet MS"/>
                <a:cs typeface="Trebuchet MS"/>
              </a:rPr>
              <a:t>Express</a:t>
            </a:r>
            <a:r>
              <a:rPr dirty="0" sz="1400" spc="-7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70">
                <a:solidFill>
                  <a:srgbClr val="6C61F1"/>
                </a:solidFill>
                <a:latin typeface="Trebuchet MS"/>
                <a:cs typeface="Trebuchet MS"/>
              </a:rPr>
              <a:t>JS</a:t>
            </a:r>
            <a:endParaRPr sz="1400">
              <a:latin typeface="Trebuchet MS"/>
              <a:cs typeface="Trebuchet MS"/>
            </a:endParaRPr>
          </a:p>
          <a:p>
            <a:pPr lvl="1" marL="760095" indent="-227965">
              <a:lnSpc>
                <a:spcPct val="100000"/>
              </a:lnSpc>
              <a:spcBef>
                <a:spcPts val="250"/>
              </a:spcBef>
              <a:buFont typeface="MS PGothic"/>
              <a:buChar char="➔"/>
              <a:tabLst>
                <a:tab pos="760730" algn="l"/>
              </a:tabLst>
            </a:pPr>
            <a:r>
              <a:rPr dirty="0" sz="1400" spc="-35">
                <a:solidFill>
                  <a:srgbClr val="6C61F1"/>
                </a:solidFill>
                <a:latin typeface="Trebuchet MS"/>
                <a:cs typeface="Trebuchet MS"/>
              </a:rPr>
              <a:t>Validate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the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6C61F1"/>
                </a:solidFill>
                <a:latin typeface="Trebuchet MS"/>
                <a:cs typeface="Trebuchet MS"/>
              </a:rPr>
              <a:t>data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in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the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backend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for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authentication</a:t>
            </a:r>
            <a:endParaRPr sz="1400">
              <a:latin typeface="Trebuchet MS"/>
              <a:cs typeface="Trebuchet MS"/>
            </a:endParaRPr>
          </a:p>
          <a:p>
            <a:pPr lvl="1" marL="760095" indent="-227965">
              <a:lnSpc>
                <a:spcPct val="100000"/>
              </a:lnSpc>
              <a:spcBef>
                <a:spcPts val="254"/>
              </a:spcBef>
              <a:buFont typeface="MS PGothic"/>
              <a:buChar char="➔"/>
              <a:tabLst>
                <a:tab pos="760730" algn="l"/>
              </a:tabLst>
            </a:pPr>
            <a:r>
              <a:rPr dirty="0" sz="1400" spc="65">
                <a:solidFill>
                  <a:srgbClr val="6C61F1"/>
                </a:solidFill>
                <a:latin typeface="Trebuchet MS"/>
                <a:cs typeface="Trebuchet MS"/>
              </a:rPr>
              <a:t>On</a:t>
            </a:r>
            <a:r>
              <a:rPr dirty="0" sz="1400" spc="-7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6C61F1"/>
                </a:solidFill>
                <a:latin typeface="Trebuchet MS"/>
                <a:cs typeface="Trebuchet MS"/>
              </a:rPr>
              <a:t>event</a:t>
            </a:r>
            <a:r>
              <a:rPr dirty="0" sz="1400" spc="-7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6C61F1"/>
                </a:solidFill>
                <a:latin typeface="Trebuchet MS"/>
                <a:cs typeface="Trebuchet MS"/>
              </a:rPr>
              <a:t>we</a:t>
            </a:r>
            <a:r>
              <a:rPr dirty="0" sz="1400" spc="-7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can</a:t>
            </a:r>
            <a:r>
              <a:rPr dirty="0" sz="1400" spc="-7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6C61F1"/>
                </a:solidFill>
                <a:latin typeface="Trebuchet MS"/>
                <a:cs typeface="Trebuchet MS"/>
              </a:rPr>
              <a:t>handle</a:t>
            </a:r>
            <a:r>
              <a:rPr dirty="0" sz="1400" spc="-7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any</a:t>
            </a:r>
            <a:r>
              <a:rPr dirty="0" sz="1400" spc="-7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6C61F1"/>
                </a:solidFill>
                <a:latin typeface="Trebuchet MS"/>
                <a:cs typeface="Trebuchet MS"/>
              </a:rPr>
              <a:t>error</a:t>
            </a:r>
            <a:endParaRPr sz="1400">
              <a:latin typeface="Trebuchet MS"/>
              <a:cs typeface="Trebuchet MS"/>
            </a:endParaRPr>
          </a:p>
          <a:p>
            <a:pPr lvl="1" marL="760095" indent="-227965">
              <a:lnSpc>
                <a:spcPct val="100000"/>
              </a:lnSpc>
              <a:spcBef>
                <a:spcPts val="250"/>
              </a:spcBef>
              <a:buFont typeface="MS PGothic"/>
              <a:buChar char="➔"/>
              <a:tabLst>
                <a:tab pos="760730" algn="l"/>
              </a:tabLst>
            </a:pPr>
            <a:r>
              <a:rPr dirty="0" sz="1400" spc="50">
                <a:solidFill>
                  <a:srgbClr val="6C61F1"/>
                </a:solidFill>
                <a:latin typeface="Trebuchet MS"/>
                <a:cs typeface="Trebuchet MS"/>
              </a:rPr>
              <a:t>Used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for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authentication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and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6C61F1"/>
                </a:solidFill>
                <a:latin typeface="Trebuchet MS"/>
                <a:cs typeface="Trebuchet MS"/>
              </a:rPr>
              <a:t>authorization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1225" y="635265"/>
            <a:ext cx="1982470" cy="330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Where</a:t>
            </a:r>
            <a:r>
              <a:rPr dirty="0" spc="-95"/>
              <a:t> </a:t>
            </a:r>
            <a:r>
              <a:rPr dirty="0"/>
              <a:t>is</a:t>
            </a:r>
            <a:r>
              <a:rPr dirty="0" spc="-95"/>
              <a:t> </a:t>
            </a:r>
            <a:r>
              <a:rPr dirty="0" spc="-105"/>
              <a:t>it</a:t>
            </a:r>
            <a:r>
              <a:rPr dirty="0" spc="-95"/>
              <a:t> </a:t>
            </a:r>
            <a:r>
              <a:rPr dirty="0" spc="10"/>
              <a:t>used?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87599" y="572400"/>
            <a:ext cx="738299" cy="7382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 spc="45"/>
              <a:t>BED-Class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662" y="3561578"/>
            <a:ext cx="6569709" cy="814069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370"/>
              </a:spcBef>
              <a:buFont typeface="Tahoma"/>
              <a:buChar char="●"/>
              <a:tabLst>
                <a:tab pos="356235" algn="l"/>
                <a:tab pos="356870" algn="l"/>
              </a:tabLst>
            </a:pPr>
            <a:r>
              <a:rPr dirty="0" sz="1500" spc="-15">
                <a:solidFill>
                  <a:srgbClr val="6C61F1"/>
                </a:solidFill>
                <a:latin typeface="Trebuchet MS"/>
                <a:cs typeface="Trebuchet MS"/>
              </a:rPr>
              <a:t>JavaScript</a:t>
            </a:r>
            <a:r>
              <a:rPr dirty="0" sz="15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C61F1"/>
                </a:solidFill>
                <a:latin typeface="Trebuchet MS"/>
                <a:cs typeface="Trebuchet MS"/>
              </a:rPr>
              <a:t>is</a:t>
            </a:r>
            <a:r>
              <a:rPr dirty="0" sz="15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C61F1"/>
                </a:solidFill>
                <a:latin typeface="Trebuchet MS"/>
                <a:cs typeface="Trebuchet MS"/>
              </a:rPr>
              <a:t>a</a:t>
            </a:r>
            <a:r>
              <a:rPr dirty="0" sz="15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500" spc="-25">
                <a:solidFill>
                  <a:srgbClr val="6C61F1"/>
                </a:solidFill>
                <a:latin typeface="Trebuchet MS"/>
                <a:cs typeface="Trebuchet MS"/>
              </a:rPr>
              <a:t>scripting</a:t>
            </a:r>
            <a:r>
              <a:rPr dirty="0" sz="15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500" spc="15">
                <a:solidFill>
                  <a:srgbClr val="6C61F1"/>
                </a:solidFill>
                <a:latin typeface="Trebuchet MS"/>
                <a:cs typeface="Trebuchet MS"/>
              </a:rPr>
              <a:t>language</a:t>
            </a:r>
            <a:r>
              <a:rPr dirty="0" sz="15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500" spc="70">
                <a:solidFill>
                  <a:srgbClr val="6C61F1"/>
                </a:solidFill>
                <a:latin typeface="Trebuchet MS"/>
                <a:cs typeface="Trebuchet MS"/>
              </a:rPr>
              <a:t>so</a:t>
            </a:r>
            <a:r>
              <a:rPr dirty="0" sz="15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500" spc="-125">
                <a:solidFill>
                  <a:srgbClr val="6C61F1"/>
                </a:solidFill>
                <a:latin typeface="Trebuchet MS"/>
                <a:cs typeface="Trebuchet MS"/>
              </a:rPr>
              <a:t>it</a:t>
            </a:r>
            <a:r>
              <a:rPr dirty="0" sz="15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500" spc="-15">
                <a:solidFill>
                  <a:srgbClr val="6C61F1"/>
                </a:solidFill>
                <a:latin typeface="Trebuchet MS"/>
                <a:cs typeface="Trebuchet MS"/>
              </a:rPr>
              <a:t>cannot</a:t>
            </a:r>
            <a:r>
              <a:rPr dirty="0" sz="15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500" spc="-25">
                <a:solidFill>
                  <a:srgbClr val="6C61F1"/>
                </a:solidFill>
                <a:latin typeface="Trebuchet MS"/>
                <a:cs typeface="Trebuchet MS"/>
              </a:rPr>
              <a:t>run</a:t>
            </a:r>
            <a:r>
              <a:rPr dirty="0" sz="15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500" spc="30">
                <a:solidFill>
                  <a:srgbClr val="6C61F1"/>
                </a:solidFill>
                <a:latin typeface="Trebuchet MS"/>
                <a:cs typeface="Trebuchet MS"/>
              </a:rPr>
              <a:t>on</a:t>
            </a:r>
            <a:r>
              <a:rPr dirty="0" sz="15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500" spc="-105">
                <a:solidFill>
                  <a:srgbClr val="6C61F1"/>
                </a:solidFill>
                <a:latin typeface="Trebuchet MS"/>
                <a:cs typeface="Trebuchet MS"/>
              </a:rPr>
              <a:t>it’s</a:t>
            </a:r>
            <a:r>
              <a:rPr dirty="0" sz="15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500" spc="-45">
                <a:solidFill>
                  <a:srgbClr val="6C61F1"/>
                </a:solidFill>
                <a:latin typeface="Trebuchet MS"/>
                <a:cs typeface="Trebuchet MS"/>
              </a:rPr>
              <a:t>own.</a:t>
            </a:r>
            <a:endParaRPr sz="1500">
              <a:latin typeface="Trebuchet MS"/>
              <a:cs typeface="Trebuchet MS"/>
            </a:endParaRPr>
          </a:p>
          <a:p>
            <a:pPr marL="356235" marR="5080" indent="-344170">
              <a:lnSpc>
                <a:spcPct val="114999"/>
              </a:lnSpc>
              <a:buFont typeface="Tahoma"/>
              <a:buChar char="●"/>
              <a:tabLst>
                <a:tab pos="356235" algn="l"/>
                <a:tab pos="356870" algn="l"/>
              </a:tabLst>
            </a:pPr>
            <a:r>
              <a:rPr dirty="0" sz="1500" spc="5">
                <a:solidFill>
                  <a:srgbClr val="6C61F1"/>
                </a:solidFill>
                <a:latin typeface="Trebuchet MS"/>
                <a:cs typeface="Trebuchet MS"/>
              </a:rPr>
              <a:t>The</a:t>
            </a:r>
            <a:r>
              <a:rPr dirty="0" sz="15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500" spc="25">
                <a:solidFill>
                  <a:srgbClr val="6C61F1"/>
                </a:solidFill>
                <a:latin typeface="Trebuchet MS"/>
                <a:cs typeface="Trebuchet MS"/>
              </a:rPr>
              <a:t>code</a:t>
            </a:r>
            <a:r>
              <a:rPr dirty="0" sz="15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C61F1"/>
                </a:solidFill>
                <a:latin typeface="Trebuchet MS"/>
                <a:cs typeface="Trebuchet MS"/>
              </a:rPr>
              <a:t>executes</a:t>
            </a:r>
            <a:r>
              <a:rPr dirty="0" sz="15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500" spc="-45">
                <a:solidFill>
                  <a:srgbClr val="6C61F1"/>
                </a:solidFill>
                <a:latin typeface="Trebuchet MS"/>
                <a:cs typeface="Trebuchet MS"/>
              </a:rPr>
              <a:t>in</a:t>
            </a:r>
            <a:r>
              <a:rPr dirty="0" sz="15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C61F1"/>
                </a:solidFill>
                <a:latin typeface="Trebuchet MS"/>
                <a:cs typeface="Trebuchet MS"/>
              </a:rPr>
              <a:t>a</a:t>
            </a:r>
            <a:r>
              <a:rPr dirty="0" sz="15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C61F1"/>
                </a:solidFill>
                <a:latin typeface="Trebuchet MS"/>
                <a:cs typeface="Trebuchet MS"/>
              </a:rPr>
              <a:t>browser</a:t>
            </a:r>
            <a:r>
              <a:rPr dirty="0" sz="15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500" spc="-25">
                <a:solidFill>
                  <a:srgbClr val="6C61F1"/>
                </a:solidFill>
                <a:latin typeface="Trebuchet MS"/>
                <a:cs typeface="Trebuchet MS"/>
              </a:rPr>
              <a:t>environment</a:t>
            </a:r>
            <a:r>
              <a:rPr dirty="0" sz="15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500" spc="-40">
                <a:solidFill>
                  <a:srgbClr val="6C61F1"/>
                </a:solidFill>
                <a:latin typeface="Trebuchet MS"/>
                <a:cs typeface="Trebuchet MS"/>
              </a:rPr>
              <a:t>like</a:t>
            </a:r>
            <a:r>
              <a:rPr dirty="0" sz="15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500" spc="-55">
                <a:solidFill>
                  <a:srgbClr val="6C61F1"/>
                </a:solidFill>
                <a:latin typeface="Trebuchet MS"/>
                <a:cs typeface="Trebuchet MS"/>
              </a:rPr>
              <a:t>internet</a:t>
            </a:r>
            <a:r>
              <a:rPr dirty="0" sz="1500" spc="-60">
                <a:solidFill>
                  <a:srgbClr val="6C61F1"/>
                </a:solidFill>
                <a:latin typeface="Trebuchet MS"/>
                <a:cs typeface="Trebuchet MS"/>
              </a:rPr>
              <a:t> explorer, </a:t>
            </a:r>
            <a:r>
              <a:rPr dirty="0" sz="1500" spc="40">
                <a:solidFill>
                  <a:srgbClr val="6C61F1"/>
                </a:solidFill>
                <a:latin typeface="Trebuchet MS"/>
                <a:cs typeface="Trebuchet MS"/>
              </a:rPr>
              <a:t>google </a:t>
            </a:r>
            <a:r>
              <a:rPr dirty="0" sz="1500" spc="-44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C61F1"/>
                </a:solidFill>
                <a:latin typeface="Trebuchet MS"/>
                <a:cs typeface="Trebuchet MS"/>
              </a:rPr>
              <a:t>chrom</a:t>
            </a:r>
            <a:r>
              <a:rPr dirty="0" sz="1500" spc="-20">
                <a:solidFill>
                  <a:srgbClr val="6C61F1"/>
                </a:solidFill>
                <a:latin typeface="Trebuchet MS"/>
                <a:cs typeface="Trebuchet MS"/>
              </a:rPr>
              <a:t>e</a:t>
            </a:r>
            <a:r>
              <a:rPr dirty="0" sz="1500" spc="-210">
                <a:solidFill>
                  <a:srgbClr val="6C61F1"/>
                </a:solidFill>
                <a:latin typeface="Trebuchet MS"/>
                <a:cs typeface="Trebuchet MS"/>
              </a:rPr>
              <a:t>,</a:t>
            </a:r>
            <a:r>
              <a:rPr dirty="0" sz="15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500" spc="-50">
                <a:solidFill>
                  <a:srgbClr val="6C61F1"/>
                </a:solidFill>
                <a:latin typeface="Trebuchet MS"/>
                <a:cs typeface="Trebuchet MS"/>
              </a:rPr>
              <a:t>ﬁref</a:t>
            </a:r>
            <a:r>
              <a:rPr dirty="0" sz="1500" spc="-114">
                <a:solidFill>
                  <a:srgbClr val="6C61F1"/>
                </a:solidFill>
                <a:latin typeface="Trebuchet MS"/>
                <a:cs typeface="Trebuchet MS"/>
              </a:rPr>
              <a:t>o</a:t>
            </a:r>
            <a:r>
              <a:rPr dirty="0" sz="1500" spc="-25">
                <a:solidFill>
                  <a:srgbClr val="6C61F1"/>
                </a:solidFill>
                <a:latin typeface="Trebuchet MS"/>
                <a:cs typeface="Trebuchet MS"/>
              </a:rPr>
              <a:t>x</a:t>
            </a:r>
            <a:r>
              <a:rPr dirty="0" sz="15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500" spc="-85">
                <a:solidFill>
                  <a:srgbClr val="6C61F1"/>
                </a:solidFill>
                <a:latin typeface="Trebuchet MS"/>
                <a:cs typeface="Trebuchet MS"/>
              </a:rPr>
              <a:t>etc.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1225" y="635265"/>
            <a:ext cx="2679065" cy="330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5">
                <a:solidFill>
                  <a:srgbClr val="6C61F1"/>
                </a:solidFill>
              </a:rPr>
              <a:t>How</a:t>
            </a:r>
            <a:r>
              <a:rPr dirty="0" spc="-95">
                <a:solidFill>
                  <a:srgbClr val="6C61F1"/>
                </a:solidFill>
              </a:rPr>
              <a:t> </a:t>
            </a:r>
            <a:r>
              <a:rPr dirty="0" spc="-55">
                <a:solidFill>
                  <a:srgbClr val="6C61F1"/>
                </a:solidFill>
              </a:rPr>
              <a:t>to</a:t>
            </a:r>
            <a:r>
              <a:rPr dirty="0" spc="-95">
                <a:solidFill>
                  <a:srgbClr val="6C61F1"/>
                </a:solidFill>
              </a:rPr>
              <a:t> </a:t>
            </a:r>
            <a:r>
              <a:rPr dirty="0" spc="-65">
                <a:solidFill>
                  <a:srgbClr val="6C61F1"/>
                </a:solidFill>
              </a:rPr>
              <a:t>run</a:t>
            </a:r>
            <a:r>
              <a:rPr dirty="0" spc="-95">
                <a:solidFill>
                  <a:srgbClr val="6C61F1"/>
                </a:solidFill>
              </a:rPr>
              <a:t> </a:t>
            </a:r>
            <a:r>
              <a:rPr dirty="0" spc="-25">
                <a:solidFill>
                  <a:srgbClr val="6C61F1"/>
                </a:solidFill>
              </a:rPr>
              <a:t>JavaScript?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6551" y="1027600"/>
            <a:ext cx="5340998" cy="23410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87603" y="572400"/>
            <a:ext cx="738299" cy="72451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 spc="45"/>
              <a:t>BED-Class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1225" y="1098897"/>
            <a:ext cx="6715759" cy="516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1400" spc="10" b="1">
                <a:solidFill>
                  <a:srgbClr val="6C61F1"/>
                </a:solidFill>
                <a:latin typeface="Trebuchet MS"/>
                <a:cs typeface="Trebuchet MS"/>
              </a:rPr>
              <a:t>Data</a:t>
            </a:r>
            <a:r>
              <a:rPr dirty="0" sz="1400" spc="-60" b="1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0" b="1">
                <a:solidFill>
                  <a:srgbClr val="6C61F1"/>
                </a:solidFill>
                <a:latin typeface="Trebuchet MS"/>
                <a:cs typeface="Trebuchet MS"/>
              </a:rPr>
              <a:t>types</a:t>
            </a:r>
            <a:r>
              <a:rPr dirty="0" sz="1400" spc="-60" b="1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 b="1">
                <a:solidFill>
                  <a:srgbClr val="6C61F1"/>
                </a:solidFill>
                <a:latin typeface="Trebuchet MS"/>
                <a:cs typeface="Trebuchet MS"/>
              </a:rPr>
              <a:t>are</a:t>
            </a:r>
            <a:r>
              <a:rPr dirty="0" sz="1400" spc="-60" b="1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5" b="1">
                <a:solidFill>
                  <a:srgbClr val="6C61F1"/>
                </a:solidFill>
                <a:latin typeface="Trebuchet MS"/>
                <a:cs typeface="Trebuchet MS"/>
              </a:rPr>
              <a:t>used</a:t>
            </a:r>
            <a:r>
              <a:rPr dirty="0" sz="1400" spc="-60" b="1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 b="1">
                <a:solidFill>
                  <a:srgbClr val="6C61F1"/>
                </a:solidFill>
                <a:latin typeface="Trebuchet MS"/>
                <a:cs typeface="Trebuchet MS"/>
              </a:rPr>
              <a:t>to</a:t>
            </a:r>
            <a:r>
              <a:rPr dirty="0" sz="1400" spc="-60" b="1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0" b="1">
                <a:solidFill>
                  <a:srgbClr val="6C61F1"/>
                </a:solidFill>
                <a:latin typeface="Trebuchet MS"/>
                <a:cs typeface="Trebuchet MS"/>
              </a:rPr>
              <a:t>store</a:t>
            </a:r>
            <a:r>
              <a:rPr dirty="0" sz="1400" spc="-60" b="1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0" b="1">
                <a:solidFill>
                  <a:srgbClr val="6C61F1"/>
                </a:solidFill>
                <a:latin typeface="Trebuchet MS"/>
                <a:cs typeface="Trebuchet MS"/>
              </a:rPr>
              <a:t>speciﬁc</a:t>
            </a:r>
            <a:r>
              <a:rPr dirty="0" sz="1400" spc="-60" b="1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0" b="1">
                <a:solidFill>
                  <a:srgbClr val="6C61F1"/>
                </a:solidFill>
                <a:latin typeface="Trebuchet MS"/>
                <a:cs typeface="Trebuchet MS"/>
              </a:rPr>
              <a:t>types</a:t>
            </a:r>
            <a:r>
              <a:rPr dirty="0" sz="1400" spc="-60" b="1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5" b="1">
                <a:solidFill>
                  <a:srgbClr val="6C61F1"/>
                </a:solidFill>
                <a:latin typeface="Trebuchet MS"/>
                <a:cs typeface="Trebuchet MS"/>
              </a:rPr>
              <a:t>of</a:t>
            </a:r>
            <a:r>
              <a:rPr dirty="0" sz="1400" spc="-60" b="1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5" b="1">
                <a:solidFill>
                  <a:srgbClr val="6C61F1"/>
                </a:solidFill>
                <a:latin typeface="Trebuchet MS"/>
                <a:cs typeface="Trebuchet MS"/>
              </a:rPr>
              <a:t>data</a:t>
            </a:r>
            <a:r>
              <a:rPr dirty="0" sz="1400" spc="-60" b="1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b="1">
                <a:solidFill>
                  <a:srgbClr val="6C61F1"/>
                </a:solidFill>
                <a:latin typeface="Trebuchet MS"/>
                <a:cs typeface="Trebuchet MS"/>
              </a:rPr>
              <a:t>and</a:t>
            </a:r>
            <a:r>
              <a:rPr dirty="0" sz="1400" spc="-60" b="1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0" b="1">
                <a:solidFill>
                  <a:srgbClr val="6C61F1"/>
                </a:solidFill>
                <a:latin typeface="Trebuchet MS"/>
                <a:cs typeface="Trebuchet MS"/>
              </a:rPr>
              <a:t>can</a:t>
            </a:r>
            <a:r>
              <a:rPr dirty="0" sz="1400" spc="-60" b="1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5" b="1">
                <a:solidFill>
                  <a:srgbClr val="6C61F1"/>
                </a:solidFill>
                <a:latin typeface="Trebuchet MS"/>
                <a:cs typeface="Trebuchet MS"/>
              </a:rPr>
              <a:t>be</a:t>
            </a:r>
            <a:r>
              <a:rPr dirty="0" sz="1400" spc="-60" b="1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5" b="1">
                <a:solidFill>
                  <a:srgbClr val="6C61F1"/>
                </a:solidFill>
                <a:latin typeface="Trebuchet MS"/>
                <a:cs typeface="Trebuchet MS"/>
              </a:rPr>
              <a:t>used</a:t>
            </a:r>
            <a:r>
              <a:rPr dirty="0" sz="1400" spc="-60" b="1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 b="1">
                <a:solidFill>
                  <a:srgbClr val="6C61F1"/>
                </a:solidFill>
                <a:latin typeface="Trebuchet MS"/>
                <a:cs typeface="Trebuchet MS"/>
              </a:rPr>
              <a:t>to</a:t>
            </a:r>
            <a:r>
              <a:rPr dirty="0" sz="1400" spc="-60" b="1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5" b="1">
                <a:solidFill>
                  <a:srgbClr val="6C61F1"/>
                </a:solidFill>
                <a:latin typeface="Trebuchet MS"/>
                <a:cs typeface="Trebuchet MS"/>
              </a:rPr>
              <a:t>manipulate</a:t>
            </a:r>
            <a:r>
              <a:rPr dirty="0" sz="1400" spc="-60" b="1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75" b="1">
                <a:solidFill>
                  <a:srgbClr val="6C61F1"/>
                </a:solidFill>
                <a:latin typeface="Trebuchet MS"/>
                <a:cs typeface="Trebuchet MS"/>
              </a:rPr>
              <a:t>it </a:t>
            </a:r>
            <a:r>
              <a:rPr dirty="0" sz="1400" spc="-405" b="1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5" b="1">
                <a:solidFill>
                  <a:srgbClr val="6C61F1"/>
                </a:solidFill>
                <a:latin typeface="Trebuchet MS"/>
                <a:cs typeface="Trebuchet MS"/>
              </a:rPr>
              <a:t>accordingly.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1225" y="635265"/>
            <a:ext cx="2489835" cy="330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JavaScript</a:t>
            </a:r>
            <a:r>
              <a:rPr dirty="0" spc="-120"/>
              <a:t> </a:t>
            </a:r>
            <a:r>
              <a:rPr dirty="0" spc="-30"/>
              <a:t>DataTypes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2000" y="1882275"/>
            <a:ext cx="3000375" cy="1889125"/>
          </a:xfrm>
          <a:prstGeom prst="rect">
            <a:avLst/>
          </a:prstGeom>
          <a:solidFill>
            <a:srgbClr val="595959"/>
          </a:solidFill>
        </p:spPr>
        <p:txBody>
          <a:bodyPr wrap="square" lIns="0" tIns="7874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var</a:t>
            </a:r>
            <a:r>
              <a:rPr dirty="0" sz="14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x;</a:t>
            </a:r>
            <a:r>
              <a:rPr dirty="0" sz="14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//</a:t>
            </a:r>
            <a:r>
              <a:rPr dirty="0" sz="14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14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dirty="0" sz="14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undefined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 marL="85725">
              <a:lnSpc>
                <a:spcPct val="100000"/>
              </a:lnSpc>
              <a:spcBef>
                <a:spcPts val="1175"/>
              </a:spcBef>
            </a:pP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14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14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12;</a:t>
            </a:r>
            <a:r>
              <a:rPr dirty="0" sz="14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//</a:t>
            </a:r>
            <a:r>
              <a:rPr dirty="0" sz="14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14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dirty="0" sz="14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dirty="0" sz="14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Number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/>
              <a:cs typeface="Courier New"/>
            </a:endParaRPr>
          </a:p>
          <a:p>
            <a:pPr marL="85725" marR="666115">
              <a:lnSpc>
                <a:spcPct val="135000"/>
              </a:lnSpc>
            </a:pP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14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14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"John";</a:t>
            </a:r>
            <a:r>
              <a:rPr dirty="0" sz="14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//</a:t>
            </a:r>
            <a:r>
              <a:rPr dirty="0" sz="14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14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dirty="0" sz="14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dirty="0" sz="1400" spc="-8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String</a:t>
            </a:r>
            <a:endParaRPr sz="14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87599" y="572398"/>
            <a:ext cx="738299" cy="71780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 spc="45"/>
              <a:t>BED-Class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2493" y="1098897"/>
            <a:ext cx="5105400" cy="1988820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350"/>
              </a:spcBef>
              <a:buFont typeface="Tahoma"/>
              <a:buChar char="●"/>
              <a:tabLst>
                <a:tab pos="347980" algn="l"/>
                <a:tab pos="349250" algn="l"/>
              </a:tabLst>
            </a:pPr>
            <a:r>
              <a:rPr dirty="0" sz="1400" spc="-20">
                <a:solidFill>
                  <a:srgbClr val="6C61F1"/>
                </a:solidFill>
                <a:latin typeface="Trebuchet MS"/>
                <a:cs typeface="Trebuchet MS"/>
              </a:rPr>
              <a:t>You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can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30">
                <a:solidFill>
                  <a:srgbClr val="6C61F1"/>
                </a:solidFill>
                <a:latin typeface="Trebuchet MS"/>
                <a:cs typeface="Trebuchet MS"/>
              </a:rPr>
              <a:t>ask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6C61F1"/>
                </a:solidFill>
                <a:latin typeface="Trebuchet MS"/>
                <a:cs typeface="Trebuchet MS"/>
              </a:rPr>
              <a:t>questions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and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6C61F1"/>
                </a:solidFill>
                <a:latin typeface="Trebuchet MS"/>
                <a:cs typeface="Trebuchet MS"/>
              </a:rPr>
              <a:t>compare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any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two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values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together.</a:t>
            </a:r>
            <a:endParaRPr sz="1400">
              <a:latin typeface="Trebuchet MS"/>
              <a:cs typeface="Trebuchet MS"/>
            </a:endParaRPr>
          </a:p>
          <a:p>
            <a:pPr marL="348615" indent="-336550">
              <a:lnSpc>
                <a:spcPct val="100000"/>
              </a:lnSpc>
              <a:spcBef>
                <a:spcPts val="250"/>
              </a:spcBef>
              <a:buFont typeface="Tahoma"/>
              <a:buChar char="●"/>
              <a:tabLst>
                <a:tab pos="347980" algn="l"/>
                <a:tab pos="349250" algn="l"/>
              </a:tabLst>
            </a:pPr>
            <a:r>
              <a:rPr dirty="0" sz="1400" spc="-20">
                <a:solidFill>
                  <a:srgbClr val="6C61F1"/>
                </a:solidFill>
                <a:latin typeface="Trebuchet MS"/>
                <a:cs typeface="Trebuchet MS"/>
              </a:rPr>
              <a:t>You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75">
                <a:solidFill>
                  <a:srgbClr val="6C61F1"/>
                </a:solidFill>
                <a:latin typeface="Trebuchet MS"/>
                <a:cs typeface="Trebuchet MS"/>
              </a:rPr>
              <a:t>will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6C61F1"/>
                </a:solidFill>
                <a:latin typeface="Trebuchet MS"/>
                <a:cs typeface="Trebuchet MS"/>
              </a:rPr>
              <a:t>get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a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6C61F1"/>
                </a:solidFill>
                <a:latin typeface="Trebuchet MS"/>
                <a:cs typeface="Trebuchet MS"/>
              </a:rPr>
              <a:t>boolean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6C61F1"/>
                </a:solidFill>
                <a:latin typeface="Trebuchet MS"/>
                <a:cs typeface="Trebuchet MS"/>
              </a:rPr>
              <a:t>value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in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output: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“TRUE”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6C61F1"/>
                </a:solidFill>
                <a:latin typeface="Trebuchet MS"/>
                <a:cs typeface="Trebuchet MS"/>
              </a:rPr>
              <a:t>or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6C61F1"/>
                </a:solidFill>
                <a:latin typeface="Trebuchet MS"/>
                <a:cs typeface="Trebuchet MS"/>
              </a:rPr>
              <a:t>“FALSE”</a:t>
            </a:r>
            <a:endParaRPr sz="1400">
              <a:latin typeface="Trebuchet MS"/>
              <a:cs typeface="Trebuchet MS"/>
            </a:endParaRPr>
          </a:p>
          <a:p>
            <a:pPr marL="348615" indent="-336550">
              <a:lnSpc>
                <a:spcPct val="100000"/>
              </a:lnSpc>
              <a:spcBef>
                <a:spcPts val="254"/>
              </a:spcBef>
              <a:buFont typeface="Tahoma"/>
              <a:buChar char="●"/>
              <a:tabLst>
                <a:tab pos="347980" algn="l"/>
                <a:tab pos="349250" algn="l"/>
              </a:tabLst>
            </a:pPr>
            <a:r>
              <a:rPr dirty="0" sz="1400" spc="-20">
                <a:solidFill>
                  <a:srgbClr val="6C61F1"/>
                </a:solidFill>
                <a:latin typeface="Trebuchet MS"/>
                <a:cs typeface="Trebuchet MS"/>
              </a:rPr>
              <a:t>W</a:t>
            </a:r>
            <a:r>
              <a:rPr dirty="0" sz="1400" spc="20">
                <a:solidFill>
                  <a:srgbClr val="6C61F1"/>
                </a:solidFill>
                <a:latin typeface="Trebuchet MS"/>
                <a:cs typeface="Trebuchet MS"/>
              </a:rPr>
              <a:t>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75">
                <a:solidFill>
                  <a:srgbClr val="6C61F1"/>
                </a:solidFill>
                <a:latin typeface="Trebuchet MS"/>
                <a:cs typeface="Trebuchet MS"/>
              </a:rPr>
              <a:t>will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6C61F1"/>
                </a:solidFill>
                <a:latin typeface="Trebuchet MS"/>
                <a:cs typeface="Trebuchet MS"/>
              </a:rPr>
              <a:t>use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6C61F1"/>
                </a:solidFill>
                <a:latin typeface="Trebuchet MS"/>
                <a:cs typeface="Trebuchet MS"/>
              </a:rPr>
              <a:t>consol</a:t>
            </a:r>
            <a:r>
              <a:rPr dirty="0" sz="1400" spc="5">
                <a:solidFill>
                  <a:srgbClr val="6C61F1"/>
                </a:solidFill>
                <a:latin typeface="Trebuchet MS"/>
                <a:cs typeface="Trebuchet MS"/>
              </a:rPr>
              <a:t>e</a:t>
            </a:r>
            <a:r>
              <a:rPr dirty="0" sz="1400" spc="-80">
                <a:solidFill>
                  <a:srgbClr val="6C61F1"/>
                </a:solidFill>
                <a:latin typeface="Trebuchet MS"/>
                <a:cs typeface="Trebuchet MS"/>
              </a:rPr>
              <a:t>.log()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95">
                <a:solidFill>
                  <a:srgbClr val="6C61F1"/>
                </a:solidFill>
                <a:latin typeface="Trebuchet MS"/>
                <a:cs typeface="Trebuchet MS"/>
              </a:rPr>
              <a:t>:</a:t>
            </a:r>
            <a:endParaRPr sz="1400">
              <a:latin typeface="Trebuchet MS"/>
              <a:cs typeface="Trebuchet MS"/>
            </a:endParaRPr>
          </a:p>
          <a:p>
            <a:pPr marL="348615" indent="-336550">
              <a:lnSpc>
                <a:spcPct val="100000"/>
              </a:lnSpc>
              <a:spcBef>
                <a:spcPts val="250"/>
              </a:spcBef>
              <a:buFont typeface="Tahoma"/>
              <a:buChar char="●"/>
              <a:tabLst>
                <a:tab pos="347980" algn="l"/>
                <a:tab pos="349250" algn="l"/>
              </a:tabLst>
            </a:pPr>
            <a:r>
              <a:rPr dirty="0" sz="1400" spc="-5">
                <a:solidFill>
                  <a:srgbClr val="6C61F1"/>
                </a:solidFill>
                <a:latin typeface="Trebuchet MS"/>
                <a:cs typeface="Trebuchet MS"/>
              </a:rPr>
              <a:t>This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40">
                <a:solidFill>
                  <a:srgbClr val="6C61F1"/>
                </a:solidFill>
                <a:latin typeface="Trebuchet MS"/>
                <a:cs typeface="Trebuchet MS"/>
              </a:rPr>
              <a:t>shows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the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6C61F1"/>
                </a:solidFill>
                <a:latin typeface="Trebuchet MS"/>
                <a:cs typeface="Trebuchet MS"/>
              </a:rPr>
              <a:t>result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in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the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web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6C61F1"/>
                </a:solidFill>
                <a:latin typeface="Trebuchet MS"/>
                <a:cs typeface="Trebuchet MS"/>
              </a:rPr>
              <a:t>consol</a:t>
            </a:r>
            <a:r>
              <a:rPr dirty="0" sz="1400" spc="5">
                <a:solidFill>
                  <a:srgbClr val="6C61F1"/>
                </a:solidFill>
                <a:latin typeface="Trebuchet MS"/>
                <a:cs typeface="Trebuchet MS"/>
              </a:rPr>
              <a:t>e</a:t>
            </a:r>
            <a:r>
              <a:rPr dirty="0" sz="1400" spc="-195">
                <a:solidFill>
                  <a:srgbClr val="6C61F1"/>
                </a:solidFill>
                <a:latin typeface="Trebuchet MS"/>
                <a:cs typeface="Trebuchet MS"/>
              </a:rPr>
              <a:t>.</a:t>
            </a:r>
            <a:endParaRPr sz="1400">
              <a:latin typeface="Trebuchet MS"/>
              <a:cs typeface="Trebuchet MS"/>
            </a:endParaRPr>
          </a:p>
          <a:p>
            <a:pPr marL="348615" indent="-336550">
              <a:lnSpc>
                <a:spcPct val="100000"/>
              </a:lnSpc>
              <a:spcBef>
                <a:spcPts val="254"/>
              </a:spcBef>
              <a:buFont typeface="Tahoma"/>
              <a:buChar char="●"/>
              <a:tabLst>
                <a:tab pos="347980" algn="l"/>
                <a:tab pos="349250" algn="l"/>
              </a:tabLst>
            </a:pPr>
            <a:r>
              <a:rPr dirty="0" sz="1400" spc="-180">
                <a:solidFill>
                  <a:srgbClr val="6C61F1"/>
                </a:solidFill>
                <a:latin typeface="Trebuchet MS"/>
                <a:cs typeface="Trebuchet MS"/>
              </a:rPr>
              <a:t>T</a:t>
            </a:r>
            <a:r>
              <a:rPr dirty="0" sz="1400" spc="45">
                <a:solidFill>
                  <a:srgbClr val="6C61F1"/>
                </a:solidFill>
                <a:latin typeface="Trebuchet MS"/>
                <a:cs typeface="Trebuchet MS"/>
              </a:rPr>
              <a:t>o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6C61F1"/>
                </a:solidFill>
                <a:latin typeface="Trebuchet MS"/>
                <a:cs typeface="Trebuchet MS"/>
              </a:rPr>
              <a:t>open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web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6C61F1"/>
                </a:solidFill>
                <a:latin typeface="Trebuchet MS"/>
                <a:cs typeface="Trebuchet MS"/>
              </a:rPr>
              <a:t>console:</a:t>
            </a:r>
            <a:endParaRPr sz="1400">
              <a:latin typeface="Trebuchet MS"/>
              <a:cs typeface="Trebuchet MS"/>
            </a:endParaRPr>
          </a:p>
          <a:p>
            <a:pPr marL="348615" indent="-336550">
              <a:lnSpc>
                <a:spcPct val="100000"/>
              </a:lnSpc>
              <a:spcBef>
                <a:spcPts val="250"/>
              </a:spcBef>
              <a:buFont typeface="Tahoma"/>
              <a:buChar char="●"/>
              <a:tabLst>
                <a:tab pos="347980" algn="l"/>
                <a:tab pos="349250" algn="l"/>
              </a:tabLst>
            </a:pPr>
            <a:r>
              <a:rPr dirty="0" sz="1400" spc="-30">
                <a:solidFill>
                  <a:srgbClr val="6C61F1"/>
                </a:solidFill>
                <a:latin typeface="Trebuchet MS"/>
                <a:cs typeface="Trebuchet MS"/>
              </a:rPr>
              <a:t>type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Ctrl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+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6C61F1"/>
                </a:solidFill>
                <a:latin typeface="Trebuchet MS"/>
                <a:cs typeface="Trebuchet MS"/>
              </a:rPr>
              <a:t>SHift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+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I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6C61F1"/>
                </a:solidFill>
                <a:latin typeface="Trebuchet MS"/>
                <a:cs typeface="Trebuchet MS"/>
              </a:rPr>
              <a:t>on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6C61F1"/>
                </a:solidFill>
                <a:latin typeface="Trebuchet MS"/>
                <a:cs typeface="Trebuchet MS"/>
              </a:rPr>
              <a:t>windows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6C61F1"/>
                </a:solidFill>
                <a:latin typeface="Trebuchet MS"/>
                <a:cs typeface="Trebuchet MS"/>
              </a:rPr>
              <a:t>or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linux</a:t>
            </a:r>
            <a:endParaRPr sz="1400">
              <a:latin typeface="Trebuchet MS"/>
              <a:cs typeface="Trebuchet MS"/>
            </a:endParaRPr>
          </a:p>
          <a:p>
            <a:pPr marL="348615" indent="-336550">
              <a:lnSpc>
                <a:spcPct val="100000"/>
              </a:lnSpc>
              <a:spcBef>
                <a:spcPts val="250"/>
              </a:spcBef>
              <a:buFont typeface="Tahoma"/>
              <a:buChar char="●"/>
              <a:tabLst>
                <a:tab pos="347980" algn="l"/>
                <a:tab pos="349250" algn="l"/>
              </a:tabLst>
            </a:pPr>
            <a:r>
              <a:rPr dirty="0" sz="1400" spc="-95">
                <a:solidFill>
                  <a:srgbClr val="6C61F1"/>
                </a:solidFill>
                <a:latin typeface="Trebuchet MS"/>
                <a:cs typeface="Trebuchet MS"/>
              </a:rPr>
              <a:t>T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ype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30">
                <a:solidFill>
                  <a:srgbClr val="6C61F1"/>
                </a:solidFill>
                <a:latin typeface="Trebuchet MS"/>
                <a:cs typeface="Trebuchet MS"/>
              </a:rPr>
              <a:t>Cmd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+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Shift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+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6C61F1"/>
                </a:solidFill>
                <a:latin typeface="Trebuchet MS"/>
                <a:cs typeface="Trebuchet MS"/>
              </a:rPr>
              <a:t>K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6C61F1"/>
                </a:solidFill>
                <a:latin typeface="Trebuchet MS"/>
                <a:cs typeface="Trebuchet MS"/>
              </a:rPr>
              <a:t>on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6C61F1"/>
                </a:solidFill>
                <a:latin typeface="Trebuchet MS"/>
                <a:cs typeface="Trebuchet MS"/>
              </a:rPr>
              <a:t>mac</a:t>
            </a:r>
            <a:endParaRPr sz="1400">
              <a:latin typeface="Trebuchet MS"/>
              <a:cs typeface="Trebuchet MS"/>
            </a:endParaRPr>
          </a:p>
          <a:p>
            <a:pPr marL="348615" indent="-336550">
              <a:lnSpc>
                <a:spcPct val="100000"/>
              </a:lnSpc>
              <a:spcBef>
                <a:spcPts val="254"/>
              </a:spcBef>
              <a:buFont typeface="Tahoma"/>
              <a:buChar char="●"/>
              <a:tabLst>
                <a:tab pos="347980" algn="l"/>
                <a:tab pos="349250" algn="l"/>
              </a:tabLst>
            </a:pPr>
            <a:r>
              <a:rPr dirty="0" sz="1400" spc="-105">
                <a:solidFill>
                  <a:srgbClr val="6C61F1"/>
                </a:solidFill>
                <a:latin typeface="Trebuchet MS"/>
                <a:cs typeface="Trebuchet MS"/>
              </a:rPr>
              <a:t>Y</a:t>
            </a:r>
            <a:r>
              <a:rPr dirty="0" sz="1400" spc="25">
                <a:solidFill>
                  <a:srgbClr val="6C61F1"/>
                </a:solidFill>
                <a:latin typeface="Trebuchet MS"/>
                <a:cs typeface="Trebuchet MS"/>
              </a:rPr>
              <a:t>ou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can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write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6C61F1"/>
                </a:solidFill>
                <a:latin typeface="Trebuchet MS"/>
                <a:cs typeface="Trebuchet MS"/>
              </a:rPr>
              <a:t>click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6C61F1"/>
                </a:solidFill>
                <a:latin typeface="Trebuchet MS"/>
                <a:cs typeface="Trebuchet MS"/>
              </a:rPr>
              <a:t>on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the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browser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=&gt;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6C61F1"/>
                </a:solidFill>
                <a:latin typeface="Trebuchet MS"/>
                <a:cs typeface="Trebuchet MS"/>
              </a:rPr>
              <a:t>inspect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=&gt;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6C61F1"/>
                </a:solidFill>
                <a:latin typeface="Trebuchet MS"/>
                <a:cs typeface="Trebuchet MS"/>
              </a:rPr>
              <a:t>console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1225" y="635265"/>
            <a:ext cx="2654935" cy="330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Comparison</a:t>
            </a:r>
            <a:r>
              <a:rPr dirty="0" spc="-125"/>
              <a:t> </a:t>
            </a:r>
            <a:r>
              <a:rPr dirty="0" spc="-55"/>
              <a:t>operators: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87599" y="572400"/>
            <a:ext cx="738299" cy="7382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 spc="45"/>
              <a:t>BED-Class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8550" y="1065000"/>
            <a:ext cx="5107305" cy="2016760"/>
          </a:xfrm>
          <a:prstGeom prst="rect">
            <a:avLst/>
          </a:prstGeom>
          <a:solidFill>
            <a:srgbClr val="595959"/>
          </a:solidFill>
        </p:spPr>
        <p:txBody>
          <a:bodyPr wrap="square" lIns="0" tIns="7874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&lt;Script&gt;</a:t>
            </a:r>
            <a:endParaRPr sz="1400">
              <a:latin typeface="Courier New"/>
              <a:cs typeface="Courier New"/>
            </a:endParaRPr>
          </a:p>
          <a:p>
            <a:pPr marL="832485" marR="1492885" indent="-320040">
              <a:lnSpc>
                <a:spcPct val="150000"/>
              </a:lnSpc>
            </a:pP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// are these two values equal </a:t>
            </a:r>
            <a:r>
              <a:rPr dirty="0" sz="1400" spc="-8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console.Log(2</a:t>
            </a:r>
            <a:r>
              <a:rPr dirty="0" sz="14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==</a:t>
            </a:r>
            <a:r>
              <a:rPr dirty="0" sz="14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3)</a:t>
            </a:r>
            <a:r>
              <a:rPr dirty="0" sz="14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832485" marR="640080" indent="-426720">
              <a:lnSpc>
                <a:spcPct val="150000"/>
              </a:lnSpc>
            </a:pP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// is the first value less than second </a:t>
            </a:r>
            <a:r>
              <a:rPr dirty="0" sz="1400" spc="-8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console.Log(2</a:t>
            </a:r>
            <a:r>
              <a:rPr dirty="0" sz="14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&lt;==</a:t>
            </a:r>
            <a:r>
              <a:rPr dirty="0" sz="14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3)</a:t>
            </a:r>
            <a:r>
              <a:rPr dirty="0" sz="14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85725">
              <a:lnSpc>
                <a:spcPct val="100000"/>
              </a:lnSpc>
              <a:spcBef>
                <a:spcPts val="840"/>
              </a:spcBef>
            </a:pP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&lt;/Script&gt;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 spc="45"/>
              <a:t>BED-Class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1225" y="635265"/>
            <a:ext cx="1137920" cy="330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Example</a:t>
            </a:r>
            <a:r>
              <a:rPr dirty="0" spc="-95"/>
              <a:t> </a:t>
            </a:r>
            <a:r>
              <a:rPr dirty="0" spc="-235"/>
              <a:t>: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225" y="635265"/>
            <a:ext cx="962660" cy="330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Output</a:t>
            </a:r>
            <a:r>
              <a:rPr dirty="0" spc="-95"/>
              <a:t> </a:t>
            </a:r>
            <a:r>
              <a:rPr dirty="0" spc="-235"/>
              <a:t>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150" y="1411600"/>
            <a:ext cx="8117699" cy="104577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 spc="45"/>
              <a:t>BED-Class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24499" y="1065000"/>
            <a:ext cx="4095115" cy="1047115"/>
          </a:xfrm>
          <a:prstGeom prst="rect">
            <a:avLst/>
          </a:prstGeom>
          <a:solidFill>
            <a:srgbClr val="595959"/>
          </a:solidFill>
        </p:spPr>
        <p:txBody>
          <a:bodyPr wrap="square" lIns="0" tIns="7874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  <a:tabLst>
                <a:tab pos="1578610" algn="l"/>
              </a:tabLst>
            </a:pP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var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x;	//</a:t>
            </a:r>
            <a:r>
              <a:rPr dirty="0" sz="14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14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dirty="0" sz="14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undefined</a:t>
            </a:r>
            <a:endParaRPr sz="1400">
              <a:latin typeface="Courier New"/>
              <a:cs typeface="Courier New"/>
            </a:endParaRPr>
          </a:p>
          <a:p>
            <a:pPr marL="405765" marR="374650">
              <a:lnSpc>
                <a:spcPct val="150000"/>
              </a:lnSpc>
              <a:tabLst>
                <a:tab pos="1791970" algn="l"/>
                <a:tab pos="2005330" algn="l"/>
              </a:tabLst>
            </a:pP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 12;		//</a:t>
            </a:r>
            <a:r>
              <a:rPr dirty="0" sz="14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14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dirty="0" sz="14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dirty="0" sz="14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Number </a:t>
            </a:r>
            <a:r>
              <a:rPr dirty="0" sz="1400" spc="-8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 “John”;	//</a:t>
            </a:r>
            <a:r>
              <a:rPr dirty="0" sz="14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14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dirty="0" sz="14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dirty="0" sz="14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String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 spc="45"/>
              <a:t>BED-Class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1225" y="635265"/>
            <a:ext cx="1137920" cy="330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Example</a:t>
            </a:r>
            <a:r>
              <a:rPr dirty="0" spc="-95"/>
              <a:t> </a:t>
            </a:r>
            <a:r>
              <a:rPr dirty="0" spc="-235"/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1225" y="2174565"/>
            <a:ext cx="2656840" cy="1716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solidFill>
                  <a:srgbClr val="4F44E0"/>
                </a:solidFill>
                <a:latin typeface="Trebuchet MS"/>
                <a:cs typeface="Trebuchet MS"/>
              </a:rPr>
              <a:t>String</a:t>
            </a:r>
            <a:r>
              <a:rPr dirty="0" sz="2000" spc="-135" b="1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2000" spc="-235" b="1">
                <a:solidFill>
                  <a:srgbClr val="4F44E0"/>
                </a:solidFill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  <a:p>
            <a:pPr marL="469900" indent="-336550">
              <a:lnSpc>
                <a:spcPct val="100000"/>
              </a:lnSpc>
              <a:spcBef>
                <a:spcPts val="1500"/>
              </a:spcBef>
              <a:buFont typeface="Tahoma"/>
              <a:buChar char="●"/>
              <a:tabLst>
                <a:tab pos="469265" algn="l"/>
                <a:tab pos="469900" algn="l"/>
              </a:tabLst>
            </a:pPr>
            <a:r>
              <a:rPr dirty="0" sz="1400" spc="60">
                <a:solidFill>
                  <a:srgbClr val="6C61F1"/>
                </a:solidFill>
                <a:latin typeface="Trebuchet MS"/>
                <a:cs typeface="Trebuchet MS"/>
              </a:rPr>
              <a:t>Use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to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6C61F1"/>
                </a:solidFill>
                <a:latin typeface="Trebuchet MS"/>
                <a:cs typeface="Trebuchet MS"/>
              </a:rPr>
              <a:t>store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75">
                <a:solidFill>
                  <a:srgbClr val="6C61F1"/>
                </a:solidFill>
                <a:latin typeface="Trebuchet MS"/>
                <a:cs typeface="Trebuchet MS"/>
              </a:rPr>
              <a:t>text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6C61F1"/>
                </a:solidFill>
                <a:latin typeface="Trebuchet MS"/>
                <a:cs typeface="Trebuchet MS"/>
              </a:rPr>
              <a:t>value</a:t>
            </a:r>
            <a:endParaRPr sz="1400">
              <a:latin typeface="Trebuchet MS"/>
              <a:cs typeface="Trebuchet MS"/>
            </a:endParaRPr>
          </a:p>
          <a:p>
            <a:pPr marL="469900" indent="-336550">
              <a:lnSpc>
                <a:spcPct val="100000"/>
              </a:lnSpc>
              <a:spcBef>
                <a:spcPts val="254"/>
              </a:spcBef>
              <a:buFont typeface="Tahoma"/>
              <a:buChar char="●"/>
              <a:tabLst>
                <a:tab pos="469265" algn="l"/>
                <a:tab pos="469900" algn="l"/>
              </a:tabLst>
            </a:pPr>
            <a:r>
              <a:rPr dirty="0" sz="1400" spc="15">
                <a:solidFill>
                  <a:srgbClr val="6C61F1"/>
                </a:solidFill>
                <a:latin typeface="Trebuchet MS"/>
                <a:cs typeface="Trebuchet MS"/>
              </a:rPr>
              <a:t>Enclosed</a:t>
            </a:r>
            <a:r>
              <a:rPr dirty="0" sz="1400" spc="-9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by</a:t>
            </a:r>
            <a:r>
              <a:rPr dirty="0" sz="1400" spc="-8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6C61F1"/>
                </a:solidFill>
                <a:latin typeface="Trebuchet MS"/>
                <a:cs typeface="Trebuchet MS"/>
              </a:rPr>
              <a:t>quotes</a:t>
            </a:r>
            <a:endParaRPr sz="1400">
              <a:latin typeface="Trebuchet MS"/>
              <a:cs typeface="Trebuchet MS"/>
            </a:endParaRPr>
          </a:p>
          <a:p>
            <a:pPr marL="515620" indent="-382905">
              <a:lnSpc>
                <a:spcPct val="100000"/>
              </a:lnSpc>
              <a:spcBef>
                <a:spcPts val="250"/>
              </a:spcBef>
              <a:buFont typeface="Tahoma"/>
              <a:buChar char="●"/>
              <a:tabLst>
                <a:tab pos="515620" algn="l"/>
                <a:tab pos="516255" algn="l"/>
              </a:tabLst>
            </a:pPr>
            <a:r>
              <a:rPr dirty="0" sz="1400" spc="35">
                <a:solidFill>
                  <a:srgbClr val="6C61F1"/>
                </a:solidFill>
                <a:latin typeface="Trebuchet MS"/>
                <a:cs typeface="Trebuchet MS"/>
              </a:rPr>
              <a:t>Can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6C61F1"/>
                </a:solidFill>
                <a:latin typeface="Trebuchet MS"/>
                <a:cs typeface="Trebuchet MS"/>
              </a:rPr>
              <a:t>use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6C61F1"/>
                </a:solidFill>
                <a:latin typeface="Trebuchet MS"/>
                <a:cs typeface="Trebuchet MS"/>
              </a:rPr>
              <a:t>single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6C61F1"/>
                </a:solidFill>
                <a:latin typeface="Trebuchet MS"/>
                <a:cs typeface="Trebuchet MS"/>
              </a:rPr>
              <a:t>quotes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95">
                <a:solidFill>
                  <a:srgbClr val="6C61F1"/>
                </a:solidFill>
                <a:latin typeface="Trebuchet MS"/>
                <a:cs typeface="Trebuchet MS"/>
              </a:rPr>
              <a:t>: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95">
                <a:solidFill>
                  <a:srgbClr val="6C61F1"/>
                </a:solidFill>
                <a:latin typeface="Trebuchet MS"/>
                <a:cs typeface="Trebuchet MS"/>
              </a:rPr>
              <a:t>‘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95">
                <a:solidFill>
                  <a:srgbClr val="6C61F1"/>
                </a:solidFill>
                <a:latin typeface="Trebuchet MS"/>
                <a:cs typeface="Trebuchet MS"/>
              </a:rPr>
              <a:t>’</a:t>
            </a:r>
            <a:endParaRPr sz="1400">
              <a:latin typeface="Trebuchet MS"/>
              <a:cs typeface="Trebuchet MS"/>
            </a:endParaRPr>
          </a:p>
          <a:p>
            <a:pPr marL="515620" indent="-382905">
              <a:lnSpc>
                <a:spcPct val="100000"/>
              </a:lnSpc>
              <a:spcBef>
                <a:spcPts val="250"/>
              </a:spcBef>
              <a:buFont typeface="Tahoma"/>
              <a:buChar char="●"/>
              <a:tabLst>
                <a:tab pos="515620" algn="l"/>
                <a:tab pos="516255" algn="l"/>
              </a:tabLst>
            </a:pPr>
            <a:r>
              <a:rPr dirty="0" sz="1400" spc="35">
                <a:solidFill>
                  <a:srgbClr val="6C61F1"/>
                </a:solidFill>
                <a:latin typeface="Trebuchet MS"/>
                <a:cs typeface="Trebuchet MS"/>
              </a:rPr>
              <a:t>Can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6C61F1"/>
                </a:solidFill>
                <a:latin typeface="Trebuchet MS"/>
                <a:cs typeface="Trebuchet MS"/>
              </a:rPr>
              <a:t>use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6C61F1"/>
                </a:solidFill>
                <a:latin typeface="Trebuchet MS"/>
                <a:cs typeface="Trebuchet MS"/>
              </a:rPr>
              <a:t>double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6C61F1"/>
                </a:solidFill>
                <a:latin typeface="Trebuchet MS"/>
                <a:cs typeface="Trebuchet MS"/>
              </a:rPr>
              <a:t>quotes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95">
                <a:solidFill>
                  <a:srgbClr val="6C61F1"/>
                </a:solidFill>
                <a:latin typeface="Trebuchet MS"/>
                <a:cs typeface="Trebuchet MS"/>
              </a:rPr>
              <a:t>: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90">
                <a:solidFill>
                  <a:srgbClr val="6C61F1"/>
                </a:solidFill>
                <a:latin typeface="Trebuchet MS"/>
                <a:cs typeface="Trebuchet MS"/>
              </a:rPr>
              <a:t>“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90">
                <a:solidFill>
                  <a:srgbClr val="6C61F1"/>
                </a:solidFill>
                <a:latin typeface="Trebuchet MS"/>
                <a:cs typeface="Trebuchet MS"/>
              </a:rPr>
              <a:t>”</a:t>
            </a:r>
            <a:endParaRPr sz="1400">
              <a:latin typeface="Trebuchet MS"/>
              <a:cs typeface="Trebuchet MS"/>
            </a:endParaRPr>
          </a:p>
          <a:p>
            <a:pPr marL="469900" indent="-336550">
              <a:lnSpc>
                <a:spcPct val="100000"/>
              </a:lnSpc>
              <a:spcBef>
                <a:spcPts val="254"/>
              </a:spcBef>
              <a:buFont typeface="Tahoma"/>
              <a:buChar char="●"/>
              <a:tabLst>
                <a:tab pos="469265" algn="l"/>
                <a:tab pos="469900" algn="l"/>
              </a:tabLst>
            </a:pPr>
            <a:r>
              <a:rPr dirty="0" sz="1400" spc="35">
                <a:solidFill>
                  <a:srgbClr val="6C61F1"/>
                </a:solidFill>
                <a:latin typeface="Trebuchet MS"/>
                <a:cs typeface="Trebuchet MS"/>
              </a:rPr>
              <a:t>Can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6C61F1"/>
                </a:solidFill>
                <a:latin typeface="Trebuchet MS"/>
                <a:cs typeface="Trebuchet MS"/>
              </a:rPr>
              <a:t>use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6C61F1"/>
                </a:solidFill>
                <a:latin typeface="Trebuchet MS"/>
                <a:cs typeface="Trebuchet MS"/>
              </a:rPr>
              <a:t>backticks: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20">
                <a:solidFill>
                  <a:srgbClr val="6C61F1"/>
                </a:solidFill>
                <a:latin typeface="Trebuchet MS"/>
                <a:cs typeface="Trebuchet MS"/>
              </a:rPr>
              <a:t>`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20">
                <a:solidFill>
                  <a:srgbClr val="6C61F1"/>
                </a:solidFill>
                <a:latin typeface="Trebuchet MS"/>
                <a:cs typeface="Trebuchet MS"/>
              </a:rPr>
              <a:t>`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24499" y="1065000"/>
            <a:ext cx="4095115" cy="2339975"/>
          </a:xfrm>
          <a:prstGeom prst="rect">
            <a:avLst/>
          </a:prstGeom>
          <a:solidFill>
            <a:srgbClr val="595959"/>
          </a:solidFill>
        </p:spPr>
        <p:txBody>
          <a:bodyPr wrap="square" lIns="0" tIns="0" rIns="0" bIns="0" rtlCol="0" vert="horz">
            <a:spAutoFit/>
          </a:bodyPr>
          <a:lstStyle/>
          <a:p>
            <a:pPr marL="85725" marR="1761489">
              <a:lnSpc>
                <a:spcPts val="2520"/>
              </a:lnSpc>
            </a:pP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var</a:t>
            </a:r>
            <a:r>
              <a:rPr dirty="0" sz="1400" spc="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name</a:t>
            </a:r>
            <a:r>
              <a:rPr dirty="0" sz="1400" spc="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1400" spc="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"John";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var</a:t>
            </a:r>
            <a:r>
              <a:rPr dirty="0" sz="14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lastName</a:t>
            </a:r>
            <a:r>
              <a:rPr dirty="0" sz="14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14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"Doe";</a:t>
            </a:r>
            <a:endParaRPr sz="1400">
              <a:latin typeface="Courier New"/>
              <a:cs typeface="Courier New"/>
            </a:endParaRPr>
          </a:p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var</a:t>
            </a:r>
            <a:r>
              <a:rPr dirty="0" sz="14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fullName</a:t>
            </a:r>
            <a:r>
              <a:rPr dirty="0" sz="14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14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`My</a:t>
            </a:r>
            <a:r>
              <a:rPr dirty="0" sz="14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name</a:t>
            </a:r>
            <a:r>
              <a:rPr dirty="0" sz="14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dirty="0" sz="14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${name}</a:t>
            </a:r>
            <a:endParaRPr sz="1400">
              <a:latin typeface="Courier New"/>
              <a:cs typeface="Courier New"/>
            </a:endParaRPr>
          </a:p>
          <a:p>
            <a:pPr marL="85725" marR="1654175">
              <a:lnSpc>
                <a:spcPct val="150000"/>
              </a:lnSpc>
            </a:pP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${lastName}`;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console.log(fullName);</a:t>
            </a:r>
            <a:endParaRPr sz="1400">
              <a:latin typeface="Courier New"/>
              <a:cs typeface="Courier New"/>
            </a:endParaRPr>
          </a:p>
          <a:p>
            <a:pPr marL="85725">
              <a:lnSpc>
                <a:spcPct val="100000"/>
              </a:lnSpc>
              <a:spcBef>
                <a:spcPts val="840"/>
              </a:spcBef>
            </a:pP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//</a:t>
            </a:r>
            <a:r>
              <a:rPr dirty="0" sz="1400" spc="-7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output:</a:t>
            </a:r>
            <a:endParaRPr sz="1400">
              <a:latin typeface="Courier New"/>
              <a:cs typeface="Courier New"/>
            </a:endParaRPr>
          </a:p>
          <a:p>
            <a:pPr marL="85725">
              <a:lnSpc>
                <a:spcPct val="100000"/>
              </a:lnSpc>
              <a:spcBef>
                <a:spcPts val="840"/>
              </a:spcBef>
            </a:pP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//My</a:t>
            </a:r>
            <a:r>
              <a:rPr dirty="0" sz="14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name</a:t>
            </a:r>
            <a:r>
              <a:rPr dirty="0" sz="14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dirty="0" sz="14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John</a:t>
            </a:r>
            <a:r>
              <a:rPr dirty="0" sz="14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Doe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 spc="45"/>
              <a:t>BED-Class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1225" y="635265"/>
            <a:ext cx="1137920" cy="330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Example</a:t>
            </a:r>
            <a:r>
              <a:rPr dirty="0" spc="-95"/>
              <a:t> </a:t>
            </a:r>
            <a:r>
              <a:rPr dirty="0" spc="-235"/>
              <a:t>: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225" y="635265"/>
            <a:ext cx="955040" cy="330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Number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 spc="45"/>
              <a:t>BED-Class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2493" y="1098909"/>
            <a:ext cx="4311015" cy="1497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8615" marR="521970" indent="-336550">
              <a:lnSpc>
                <a:spcPct val="114999"/>
              </a:lnSpc>
              <a:spcBef>
                <a:spcPts val="100"/>
              </a:spcBef>
              <a:buFont typeface="Tahoma"/>
              <a:buChar char="●"/>
              <a:tabLst>
                <a:tab pos="347980" algn="l"/>
                <a:tab pos="349250" algn="l"/>
              </a:tabLst>
            </a:pPr>
            <a:r>
              <a:rPr dirty="0" sz="1400" spc="60">
                <a:solidFill>
                  <a:srgbClr val="6C61F1"/>
                </a:solidFill>
                <a:latin typeface="Trebuchet MS"/>
                <a:cs typeface="Trebuchet MS"/>
              </a:rPr>
              <a:t>Use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to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6C61F1"/>
                </a:solidFill>
                <a:latin typeface="Trebuchet MS"/>
                <a:cs typeface="Trebuchet MS"/>
              </a:rPr>
              <a:t>store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numbers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6C61F1"/>
                </a:solidFill>
                <a:latin typeface="Trebuchet MS"/>
                <a:cs typeface="Trebuchet MS"/>
              </a:rPr>
              <a:t>(positive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and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6C61F1"/>
                </a:solidFill>
                <a:latin typeface="Trebuchet MS"/>
                <a:cs typeface="Trebuchet MS"/>
              </a:rPr>
              <a:t>negative  </a:t>
            </a:r>
            <a:r>
              <a:rPr dirty="0" sz="1400" spc="-20">
                <a:solidFill>
                  <a:srgbClr val="6C61F1"/>
                </a:solidFill>
                <a:latin typeface="Trebuchet MS"/>
                <a:cs typeface="Trebuchet MS"/>
              </a:rPr>
              <a:t>numbers)</a:t>
            </a:r>
            <a:endParaRPr sz="1400">
              <a:latin typeface="Trebuchet MS"/>
              <a:cs typeface="Trebuchet MS"/>
            </a:endParaRPr>
          </a:p>
          <a:p>
            <a:pPr marL="348615" marR="5080" indent="-336550">
              <a:lnSpc>
                <a:spcPct val="114999"/>
              </a:lnSpc>
              <a:buClr>
                <a:srgbClr val="6C61F1"/>
              </a:buClr>
              <a:buFont typeface="Tahoma"/>
              <a:buChar char="●"/>
              <a:tabLst>
                <a:tab pos="394335" algn="l"/>
                <a:tab pos="394970" algn="l"/>
              </a:tabLst>
            </a:pPr>
            <a:r>
              <a:rPr dirty="0"/>
              <a:t>	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Inﬁnity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values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6C61F1"/>
                </a:solidFill>
                <a:latin typeface="Trebuchet MS"/>
                <a:cs typeface="Trebuchet MS"/>
              </a:rPr>
              <a:t>represents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the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6C61F1"/>
                </a:solidFill>
                <a:latin typeface="Trebuchet MS"/>
                <a:cs typeface="Trebuchet MS"/>
              </a:rPr>
              <a:t>mathematical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85">
                <a:solidFill>
                  <a:srgbClr val="6C61F1"/>
                </a:solidFill>
                <a:latin typeface="Trebuchet MS"/>
                <a:cs typeface="Trebuchet MS"/>
              </a:rPr>
              <a:t>Inﬁnity, </a:t>
            </a:r>
            <a:r>
              <a:rPr dirty="0" sz="1400" spc="-409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the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6C61F1"/>
                </a:solidFill>
                <a:latin typeface="Trebuchet MS"/>
                <a:cs typeface="Trebuchet MS"/>
              </a:rPr>
              <a:t>greatest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6C61F1"/>
                </a:solidFill>
                <a:latin typeface="Trebuchet MS"/>
                <a:cs typeface="Trebuchet MS"/>
              </a:rPr>
              <a:t>number</a:t>
            </a:r>
            <a:endParaRPr sz="1400">
              <a:latin typeface="Trebuchet MS"/>
              <a:cs typeface="Trebuchet MS"/>
            </a:endParaRPr>
          </a:p>
          <a:p>
            <a:pPr marL="348615" indent="-336550">
              <a:lnSpc>
                <a:spcPct val="100000"/>
              </a:lnSpc>
              <a:spcBef>
                <a:spcPts val="250"/>
              </a:spcBef>
              <a:buFont typeface="Tahoma"/>
              <a:buChar char="●"/>
              <a:tabLst>
                <a:tab pos="347980" algn="l"/>
                <a:tab pos="349250" algn="l"/>
              </a:tabLst>
            </a:pP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Inﬁnity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6C61F1"/>
                </a:solidFill>
                <a:latin typeface="Trebuchet MS"/>
                <a:cs typeface="Trebuchet MS"/>
              </a:rPr>
              <a:t>value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6C61F1"/>
                </a:solidFill>
                <a:latin typeface="Trebuchet MS"/>
                <a:cs typeface="Trebuchet MS"/>
              </a:rPr>
              <a:t>represent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the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6C61F1"/>
                </a:solidFill>
                <a:latin typeface="Trebuchet MS"/>
                <a:cs typeface="Trebuchet MS"/>
              </a:rPr>
              <a:t>smallest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6C61F1"/>
                </a:solidFill>
                <a:latin typeface="Trebuchet MS"/>
                <a:cs typeface="Trebuchet MS"/>
              </a:rPr>
              <a:t>number</a:t>
            </a:r>
            <a:endParaRPr sz="1400">
              <a:latin typeface="Trebuchet MS"/>
              <a:cs typeface="Trebuchet MS"/>
            </a:endParaRPr>
          </a:p>
          <a:p>
            <a:pPr marL="348615" indent="-336550">
              <a:lnSpc>
                <a:spcPct val="100000"/>
              </a:lnSpc>
              <a:spcBef>
                <a:spcPts val="250"/>
              </a:spcBef>
              <a:buFont typeface="Tahoma"/>
              <a:buChar char="●"/>
              <a:tabLst>
                <a:tab pos="347980" algn="l"/>
                <a:tab pos="349250" algn="l"/>
              </a:tabLst>
            </a:pPr>
            <a:r>
              <a:rPr dirty="0" sz="1400" spc="35">
                <a:solidFill>
                  <a:srgbClr val="6C61F1"/>
                </a:solidFill>
                <a:latin typeface="Trebuchet MS"/>
                <a:cs typeface="Trebuchet MS"/>
              </a:rPr>
              <a:t>Nan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95">
                <a:solidFill>
                  <a:srgbClr val="6C61F1"/>
                </a:solidFill>
                <a:latin typeface="Trebuchet MS"/>
                <a:cs typeface="Trebuchet MS"/>
              </a:rPr>
              <a:t>: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Not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95">
                <a:solidFill>
                  <a:srgbClr val="6C61F1"/>
                </a:solidFill>
                <a:latin typeface="Trebuchet MS"/>
                <a:cs typeface="Trebuchet MS"/>
              </a:rPr>
              <a:t>A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6C61F1"/>
                </a:solidFill>
                <a:latin typeface="Trebuchet MS"/>
                <a:cs typeface="Trebuchet MS"/>
              </a:rPr>
              <a:t>Number: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6C61F1"/>
                </a:solidFill>
                <a:latin typeface="Trebuchet MS"/>
                <a:cs typeface="Trebuchet MS"/>
              </a:rPr>
              <a:t>invalis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6C61F1"/>
                </a:solidFill>
                <a:latin typeface="Trebuchet MS"/>
                <a:cs typeface="Trebuchet MS"/>
              </a:rPr>
              <a:t>numeric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6C61F1"/>
                </a:solidFill>
                <a:latin typeface="Trebuchet MS"/>
                <a:cs typeface="Trebuchet MS"/>
              </a:rPr>
              <a:t>value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225" y="635265"/>
            <a:ext cx="3721735" cy="330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Why</a:t>
            </a:r>
            <a:r>
              <a:rPr dirty="0" spc="-110"/>
              <a:t> </a:t>
            </a:r>
            <a:r>
              <a:rPr dirty="0"/>
              <a:t>is</a:t>
            </a:r>
            <a:r>
              <a:rPr dirty="0" spc="-105"/>
              <a:t> </a:t>
            </a:r>
            <a:r>
              <a:rPr dirty="0"/>
              <a:t>Programming</a:t>
            </a:r>
            <a:r>
              <a:rPr dirty="0" spc="-110"/>
              <a:t> </a:t>
            </a:r>
            <a:r>
              <a:rPr dirty="0" spc="-45"/>
              <a:t>important?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2493" y="1098909"/>
            <a:ext cx="7112634" cy="3215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8615" marR="230504" indent="-336550">
              <a:lnSpc>
                <a:spcPct val="114999"/>
              </a:lnSpc>
              <a:spcBef>
                <a:spcPts val="100"/>
              </a:spcBef>
              <a:buFont typeface="Tahoma"/>
              <a:buChar char="●"/>
              <a:tabLst>
                <a:tab pos="347980" algn="l"/>
                <a:tab pos="349250" algn="l"/>
              </a:tabLst>
            </a:pPr>
            <a:r>
              <a:rPr dirty="0" sz="1400" spc="-5">
                <a:solidFill>
                  <a:srgbClr val="6C61F1"/>
                </a:solidFill>
                <a:latin typeface="Trebuchet MS"/>
                <a:cs typeface="Trebuchet MS"/>
              </a:rPr>
              <a:t>Programming </a:t>
            </a:r>
            <a:r>
              <a:rPr dirty="0" sz="1400" spc="-15">
                <a:solidFill>
                  <a:srgbClr val="6C61F1"/>
                </a:solidFill>
                <a:latin typeface="Trebuchet MS"/>
                <a:cs typeface="Trebuchet MS"/>
              </a:rPr>
              <a:t>allows </a:t>
            </a:r>
            <a:r>
              <a:rPr dirty="0" sz="1400" spc="45">
                <a:solidFill>
                  <a:srgbClr val="6C61F1"/>
                </a:solidFill>
                <a:latin typeface="Trebuchet MS"/>
                <a:cs typeface="Trebuchet MS"/>
              </a:rPr>
              <a:t>us 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to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make </a:t>
            </a:r>
            <a:r>
              <a:rPr dirty="0" sz="1400" spc="35">
                <a:solidFill>
                  <a:srgbClr val="6C61F1"/>
                </a:solidFill>
                <a:latin typeface="Trebuchet MS"/>
                <a:cs typeface="Trebuchet MS"/>
              </a:rPr>
              <a:t>use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of </a:t>
            </a:r>
            <a:r>
              <a:rPr dirty="0" sz="1400" spc="-10">
                <a:solidFill>
                  <a:srgbClr val="6C61F1"/>
                </a:solidFill>
                <a:latin typeface="Trebuchet MS"/>
                <a:cs typeface="Trebuchet MS"/>
              </a:rPr>
              <a:t>computers 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to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solve </a:t>
            </a:r>
            <a:r>
              <a:rPr dirty="0" sz="1400" spc="-10">
                <a:solidFill>
                  <a:srgbClr val="6C61F1"/>
                </a:solidFill>
                <a:latin typeface="Trebuchet MS"/>
                <a:cs typeface="Trebuchet MS"/>
              </a:rPr>
              <a:t>complex </a:t>
            </a:r>
            <a:r>
              <a:rPr dirty="0" sz="1400" spc="-45">
                <a:solidFill>
                  <a:srgbClr val="6C61F1"/>
                </a:solidFill>
                <a:latin typeface="Trebuchet MS"/>
                <a:cs typeface="Trebuchet MS"/>
              </a:rPr>
              <a:t>mathematical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6C61F1"/>
                </a:solidFill>
                <a:latin typeface="Trebuchet MS"/>
                <a:cs typeface="Trebuchet MS"/>
              </a:rPr>
              <a:t>equations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6C61F1"/>
                </a:solidFill>
                <a:latin typeface="Trebuchet MS"/>
                <a:cs typeface="Trebuchet MS"/>
              </a:rPr>
              <a:t>or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6C61F1"/>
                </a:solidFill>
                <a:latin typeface="Trebuchet MS"/>
                <a:cs typeface="Trebuchet MS"/>
              </a:rPr>
              <a:t>render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a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40">
                <a:solidFill>
                  <a:srgbClr val="6C61F1"/>
                </a:solidFill>
                <a:latin typeface="Trebuchet MS"/>
                <a:cs typeface="Trebuchet MS"/>
              </a:rPr>
              <a:t>4K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video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to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6C61F1"/>
                </a:solidFill>
                <a:latin typeface="Trebuchet MS"/>
                <a:cs typeface="Trebuchet MS"/>
              </a:rPr>
              <a:t>be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6C61F1"/>
                </a:solidFill>
                <a:latin typeface="Trebuchet MS"/>
                <a:cs typeface="Trebuchet MS"/>
              </a:rPr>
              <a:t>uploaded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6C61F1"/>
                </a:solidFill>
                <a:latin typeface="Trebuchet MS"/>
                <a:cs typeface="Trebuchet MS"/>
              </a:rPr>
              <a:t>on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6C61F1"/>
                </a:solidFill>
                <a:latin typeface="Trebuchet MS"/>
                <a:cs typeface="Trebuchet MS"/>
              </a:rPr>
              <a:t>YouTube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6C61F1"/>
                </a:solidFill>
                <a:latin typeface="Trebuchet MS"/>
                <a:cs typeface="Trebuchet MS"/>
              </a:rPr>
              <a:t>or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6C61F1"/>
                </a:solidFill>
                <a:latin typeface="Trebuchet MS"/>
                <a:cs typeface="Trebuchet MS"/>
              </a:rPr>
              <a:t>using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6C61F1"/>
                </a:solidFill>
                <a:latin typeface="Trebuchet MS"/>
                <a:cs typeface="Trebuchet MS"/>
              </a:rPr>
              <a:t>Google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60">
                <a:solidFill>
                  <a:srgbClr val="6C61F1"/>
                </a:solidFill>
                <a:latin typeface="Trebuchet MS"/>
                <a:cs typeface="Trebuchet MS"/>
              </a:rPr>
              <a:t>Docs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to </a:t>
            </a:r>
            <a:r>
              <a:rPr dirty="0" sz="1400" spc="-40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write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6C61F1"/>
                </a:solidFill>
                <a:latin typeface="Trebuchet MS"/>
                <a:cs typeface="Trebuchet MS"/>
              </a:rPr>
              <a:t>this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6C61F1"/>
                </a:solidFill>
                <a:latin typeface="Trebuchet MS"/>
                <a:cs typeface="Trebuchet MS"/>
              </a:rPr>
              <a:t>document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6C61F1"/>
                </a:solidFill>
                <a:latin typeface="Trebuchet MS"/>
                <a:cs typeface="Trebuchet MS"/>
              </a:rPr>
              <a:t>that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6C61F1"/>
                </a:solidFill>
                <a:latin typeface="Trebuchet MS"/>
                <a:cs typeface="Trebuchet MS"/>
              </a:rPr>
              <a:t>you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6C61F1"/>
                </a:solidFill>
                <a:latin typeface="Trebuchet MS"/>
                <a:cs typeface="Trebuchet MS"/>
              </a:rPr>
              <a:t>are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6C61F1"/>
                </a:solidFill>
                <a:latin typeface="Trebuchet MS"/>
                <a:cs typeface="Trebuchet MS"/>
              </a:rPr>
              <a:t>reading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6C61F1"/>
                </a:solidFill>
                <a:latin typeface="Trebuchet MS"/>
                <a:cs typeface="Trebuchet MS"/>
              </a:rPr>
              <a:t>currentl</a:t>
            </a:r>
            <a:r>
              <a:rPr dirty="0" sz="1400" spc="-125">
                <a:solidFill>
                  <a:srgbClr val="6C61F1"/>
                </a:solidFill>
                <a:latin typeface="Trebuchet MS"/>
                <a:cs typeface="Trebuchet MS"/>
              </a:rPr>
              <a:t>y</a:t>
            </a:r>
            <a:r>
              <a:rPr dirty="0" sz="1400" spc="-195">
                <a:solidFill>
                  <a:srgbClr val="6C61F1"/>
                </a:solidFill>
                <a:latin typeface="Trebuchet MS"/>
                <a:cs typeface="Trebuchet MS"/>
              </a:rPr>
              <a:t>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6C61F1"/>
              </a:buClr>
              <a:buFont typeface="Tahoma"/>
              <a:buChar char="●"/>
            </a:pPr>
            <a:endParaRPr sz="1650">
              <a:latin typeface="Trebuchet MS"/>
              <a:cs typeface="Trebuchet MS"/>
            </a:endParaRPr>
          </a:p>
          <a:p>
            <a:pPr marL="348615" marR="123825" indent="-336550">
              <a:lnSpc>
                <a:spcPct val="114999"/>
              </a:lnSpc>
              <a:buFont typeface="Tahoma"/>
              <a:buChar char="●"/>
              <a:tabLst>
                <a:tab pos="347980" algn="l"/>
                <a:tab pos="349250" algn="l"/>
              </a:tabLst>
            </a:pPr>
            <a:r>
              <a:rPr dirty="0" sz="1400" spc="-15">
                <a:solidFill>
                  <a:srgbClr val="6C61F1"/>
                </a:solidFill>
                <a:latin typeface="Trebuchet MS"/>
                <a:cs typeface="Trebuchet MS"/>
              </a:rPr>
              <a:t>Everything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and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6C61F1"/>
                </a:solidFill>
                <a:latin typeface="Trebuchet MS"/>
                <a:cs typeface="Trebuchet MS"/>
              </a:rPr>
              <a:t>anything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6C61F1"/>
                </a:solidFill>
                <a:latin typeface="Trebuchet MS"/>
                <a:cs typeface="Trebuchet MS"/>
              </a:rPr>
              <a:t>that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can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6C61F1"/>
                </a:solidFill>
                <a:latin typeface="Trebuchet MS"/>
                <a:cs typeface="Trebuchet MS"/>
              </a:rPr>
              <a:t>be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6C61F1"/>
                </a:solidFill>
                <a:latin typeface="Trebuchet MS"/>
                <a:cs typeface="Trebuchet MS"/>
              </a:rPr>
              <a:t>done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6C61F1"/>
                </a:solidFill>
                <a:latin typeface="Trebuchet MS"/>
                <a:cs typeface="Trebuchet MS"/>
              </a:rPr>
              <a:t>on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a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6C61F1"/>
                </a:solidFill>
                <a:latin typeface="Trebuchet MS"/>
                <a:cs typeface="Trebuchet MS"/>
              </a:rPr>
              <a:t>computer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is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6C61F1"/>
                </a:solidFill>
                <a:latin typeface="Trebuchet MS"/>
                <a:cs typeface="Trebuchet MS"/>
              </a:rPr>
              <a:t>done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6C61F1"/>
                </a:solidFill>
                <a:latin typeface="Trebuchet MS"/>
                <a:cs typeface="Trebuchet MS"/>
              </a:rPr>
              <a:t>using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6C61F1"/>
                </a:solidFill>
                <a:latin typeface="Trebuchet MS"/>
                <a:cs typeface="Trebuchet MS"/>
              </a:rPr>
              <a:t>programming, </a:t>
            </a:r>
            <a:r>
              <a:rPr dirty="0" sz="1400" spc="-409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6C61F1"/>
                </a:solidFill>
                <a:latin typeface="Trebuchet MS"/>
                <a:cs typeface="Trebuchet MS"/>
              </a:rPr>
              <a:t>anything </a:t>
            </a:r>
            <a:r>
              <a:rPr dirty="0" sz="1400" spc="15">
                <a:solidFill>
                  <a:srgbClr val="6C61F1"/>
                </a:solidFill>
                <a:latin typeface="Trebuchet MS"/>
                <a:cs typeface="Trebuchet MS"/>
              </a:rPr>
              <a:t>you </a:t>
            </a:r>
            <a:r>
              <a:rPr dirty="0" sz="1400" spc="35">
                <a:solidFill>
                  <a:srgbClr val="6C61F1"/>
                </a:solidFill>
                <a:latin typeface="Trebuchet MS"/>
                <a:cs typeface="Trebuchet MS"/>
              </a:rPr>
              <a:t>do </a:t>
            </a:r>
            <a:r>
              <a:rPr dirty="0" sz="1400" spc="25">
                <a:solidFill>
                  <a:srgbClr val="6C61F1"/>
                </a:solidFill>
                <a:latin typeface="Trebuchet MS"/>
                <a:cs typeface="Trebuchet MS"/>
              </a:rPr>
              <a:t>on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a 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computer, </a:t>
            </a:r>
            <a:r>
              <a:rPr dirty="0" sz="1400" spc="20">
                <a:solidFill>
                  <a:srgbClr val="6C61F1"/>
                </a:solidFill>
                <a:latin typeface="Trebuchet MS"/>
                <a:cs typeface="Trebuchet MS"/>
              </a:rPr>
              <a:t>be </a:t>
            </a:r>
            <a:r>
              <a:rPr dirty="0" sz="1400" spc="-114">
                <a:solidFill>
                  <a:srgbClr val="6C61F1"/>
                </a:solidFill>
                <a:latin typeface="Trebuchet MS"/>
                <a:cs typeface="Trebuchet MS"/>
              </a:rPr>
              <a:t>it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a </a:t>
            </a:r>
            <a:r>
              <a:rPr dirty="0" sz="1400" spc="20">
                <a:solidFill>
                  <a:srgbClr val="6C61F1"/>
                </a:solidFill>
                <a:latin typeface="Trebuchet MS"/>
                <a:cs typeface="Trebuchet MS"/>
              </a:rPr>
              <a:t>game </a:t>
            </a:r>
            <a:r>
              <a:rPr dirty="0" sz="1400" spc="15">
                <a:solidFill>
                  <a:srgbClr val="6C61F1"/>
                </a:solidFill>
                <a:latin typeface="Trebuchet MS"/>
                <a:cs typeface="Trebuchet MS"/>
              </a:rPr>
              <a:t>you </a:t>
            </a:r>
            <a:r>
              <a:rPr dirty="0" sz="1400" spc="-25">
                <a:solidFill>
                  <a:srgbClr val="6C61F1"/>
                </a:solidFill>
                <a:latin typeface="Trebuchet MS"/>
                <a:cs typeface="Trebuchet MS"/>
              </a:rPr>
              <a:t>play(Counter </a:t>
            </a:r>
            <a:r>
              <a:rPr dirty="0" sz="1400" spc="-70">
                <a:solidFill>
                  <a:srgbClr val="6C61F1"/>
                </a:solidFill>
                <a:latin typeface="Trebuchet MS"/>
                <a:cs typeface="Trebuchet MS"/>
              </a:rPr>
              <a:t>Strike/ </a:t>
            </a:r>
            <a:r>
              <a:rPr dirty="0" sz="1400" spc="-45">
                <a:solidFill>
                  <a:srgbClr val="6C61F1"/>
                </a:solidFill>
                <a:latin typeface="Trebuchet MS"/>
                <a:cs typeface="Trebuchet MS"/>
              </a:rPr>
              <a:t>Project </a:t>
            </a:r>
            <a:r>
              <a:rPr dirty="0" sz="1400" spc="-85">
                <a:solidFill>
                  <a:srgbClr val="6C61F1"/>
                </a:solidFill>
                <a:latin typeface="Trebuchet MS"/>
                <a:cs typeface="Trebuchet MS"/>
              </a:rPr>
              <a:t>IGI), </a:t>
            </a:r>
            <a:r>
              <a:rPr dirty="0" sz="1400" spc="-8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video </a:t>
            </a:r>
            <a:r>
              <a:rPr dirty="0" sz="1400" spc="15">
                <a:solidFill>
                  <a:srgbClr val="6C61F1"/>
                </a:solidFill>
                <a:latin typeface="Trebuchet MS"/>
                <a:cs typeface="Trebuchet MS"/>
              </a:rPr>
              <a:t>you </a:t>
            </a:r>
            <a:r>
              <a:rPr dirty="0" sz="1400" spc="-30">
                <a:solidFill>
                  <a:srgbClr val="6C61F1"/>
                </a:solidFill>
                <a:latin typeface="Trebuchet MS"/>
                <a:cs typeface="Trebuchet MS"/>
              </a:rPr>
              <a:t>watch </a:t>
            </a:r>
            <a:r>
              <a:rPr dirty="0" sz="1400" spc="25">
                <a:solidFill>
                  <a:srgbClr val="6C61F1"/>
                </a:solidFill>
                <a:latin typeface="Trebuchet MS"/>
                <a:cs typeface="Trebuchet MS"/>
              </a:rPr>
              <a:t>on </a:t>
            </a:r>
            <a:r>
              <a:rPr dirty="0" sz="1400" spc="-35">
                <a:solidFill>
                  <a:srgbClr val="6C61F1"/>
                </a:solidFill>
                <a:latin typeface="Trebuchet MS"/>
                <a:cs typeface="Trebuchet MS"/>
              </a:rPr>
              <a:t>YouTube </a:t>
            </a:r>
            <a:r>
              <a:rPr dirty="0" sz="1400" spc="-20">
                <a:solidFill>
                  <a:srgbClr val="6C61F1"/>
                </a:solidFill>
                <a:latin typeface="Trebuchet MS"/>
                <a:cs typeface="Trebuchet MS"/>
              </a:rPr>
              <a:t>or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an </a:t>
            </a:r>
            <a:r>
              <a:rPr dirty="0" sz="1400" spc="-30">
                <a:solidFill>
                  <a:srgbClr val="6C61F1"/>
                </a:solidFill>
                <a:latin typeface="Trebuchet MS"/>
                <a:cs typeface="Trebuchet MS"/>
              </a:rPr>
              <a:t>application </a:t>
            </a:r>
            <a:r>
              <a:rPr dirty="0" sz="1400" spc="15">
                <a:solidFill>
                  <a:srgbClr val="6C61F1"/>
                </a:solidFill>
                <a:latin typeface="Trebuchet MS"/>
                <a:cs typeface="Trebuchet MS"/>
              </a:rPr>
              <a:t>you </a:t>
            </a:r>
            <a:r>
              <a:rPr dirty="0" sz="1400" spc="-25">
                <a:solidFill>
                  <a:srgbClr val="6C61F1"/>
                </a:solidFill>
                <a:latin typeface="Trebuchet MS"/>
                <a:cs typeface="Trebuchet MS"/>
              </a:rPr>
              <a:t>run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like </a:t>
            </a:r>
            <a:r>
              <a:rPr dirty="0" sz="1400" spc="140">
                <a:solidFill>
                  <a:srgbClr val="6C61F1"/>
                </a:solidFill>
                <a:latin typeface="Trebuchet MS"/>
                <a:cs typeface="Trebuchet MS"/>
              </a:rPr>
              <a:t>MS </a:t>
            </a:r>
            <a:r>
              <a:rPr dirty="0" sz="1400" spc="-45">
                <a:solidFill>
                  <a:srgbClr val="6C61F1"/>
                </a:solidFill>
                <a:latin typeface="Trebuchet MS"/>
                <a:cs typeface="Trebuchet MS"/>
              </a:rPr>
              <a:t>Word, </a:t>
            </a:r>
            <a:r>
              <a:rPr dirty="0" sz="1400" spc="-114">
                <a:solidFill>
                  <a:srgbClr val="6C61F1"/>
                </a:solidFill>
                <a:latin typeface="Trebuchet MS"/>
                <a:cs typeface="Trebuchet MS"/>
              </a:rPr>
              <a:t>it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is </a:t>
            </a:r>
            <a:r>
              <a:rPr dirty="0" sz="1400" spc="25">
                <a:solidFill>
                  <a:srgbClr val="6C61F1"/>
                </a:solidFill>
                <a:latin typeface="Trebuchet MS"/>
                <a:cs typeface="Trebuchet MS"/>
              </a:rPr>
              <a:t>done </a:t>
            </a:r>
            <a:r>
              <a:rPr dirty="0" sz="1400" spc="20">
                <a:solidFill>
                  <a:srgbClr val="6C61F1"/>
                </a:solidFill>
                <a:latin typeface="Trebuchet MS"/>
                <a:cs typeface="Trebuchet MS"/>
              </a:rPr>
              <a:t>using </a:t>
            </a:r>
            <a:r>
              <a:rPr dirty="0" sz="1400" spc="-409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6C61F1"/>
                </a:solidFill>
                <a:latin typeface="Trebuchet MS"/>
                <a:cs typeface="Trebuchet MS"/>
              </a:rPr>
              <a:t>programming, </a:t>
            </a:r>
            <a:r>
              <a:rPr dirty="0" sz="1400" spc="5">
                <a:solidFill>
                  <a:srgbClr val="6C61F1"/>
                </a:solidFill>
                <a:latin typeface="Trebuchet MS"/>
                <a:cs typeface="Trebuchet MS"/>
              </a:rPr>
              <a:t>each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of </a:t>
            </a:r>
            <a:r>
              <a:rPr dirty="0" sz="1400" spc="-5">
                <a:solidFill>
                  <a:srgbClr val="6C61F1"/>
                </a:solidFill>
                <a:latin typeface="Trebuchet MS"/>
                <a:cs typeface="Trebuchet MS"/>
              </a:rPr>
              <a:t>these </a:t>
            </a:r>
            <a:r>
              <a:rPr dirty="0" sz="1400" spc="-30">
                <a:solidFill>
                  <a:srgbClr val="6C61F1"/>
                </a:solidFill>
                <a:latin typeface="Trebuchet MS"/>
                <a:cs typeface="Trebuchet MS"/>
              </a:rPr>
              <a:t>items </a:t>
            </a:r>
            <a:r>
              <a:rPr dirty="0" sz="1400" spc="-10">
                <a:solidFill>
                  <a:srgbClr val="6C61F1"/>
                </a:solidFill>
                <a:latin typeface="Trebuchet MS"/>
                <a:cs typeface="Trebuchet MS"/>
              </a:rPr>
              <a:t>contains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thousands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of </a:t>
            </a:r>
            <a:r>
              <a:rPr dirty="0" sz="1400" spc="-15">
                <a:solidFill>
                  <a:srgbClr val="6C61F1"/>
                </a:solidFill>
                <a:latin typeface="Trebuchet MS"/>
                <a:cs typeface="Trebuchet MS"/>
              </a:rPr>
              <a:t>lines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of </a:t>
            </a:r>
            <a:r>
              <a:rPr dirty="0" sz="1400" spc="-25">
                <a:solidFill>
                  <a:srgbClr val="6C61F1"/>
                </a:solidFill>
                <a:latin typeface="Trebuchet MS"/>
                <a:cs typeface="Trebuchet MS"/>
              </a:rPr>
              <a:t>instructions </a:t>
            </a:r>
            <a:r>
              <a:rPr dirty="0" sz="1400" spc="-45">
                <a:solidFill>
                  <a:srgbClr val="6C61F1"/>
                </a:solidFill>
                <a:latin typeface="Trebuchet MS"/>
                <a:cs typeface="Trebuchet MS"/>
              </a:rPr>
              <a:t>telling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 the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6C61F1"/>
                </a:solidFill>
                <a:latin typeface="Trebuchet MS"/>
                <a:cs typeface="Trebuchet MS"/>
              </a:rPr>
              <a:t>computer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what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to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6C61F1"/>
                </a:solidFill>
                <a:latin typeface="Trebuchet MS"/>
                <a:cs typeface="Trebuchet MS"/>
              </a:rPr>
              <a:t>do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and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6C61F1"/>
                </a:solidFill>
                <a:latin typeface="Trebuchet MS"/>
                <a:cs typeface="Trebuchet MS"/>
              </a:rPr>
              <a:t>thus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6C61F1"/>
                </a:solidFill>
                <a:latin typeface="Trebuchet MS"/>
                <a:cs typeface="Trebuchet MS"/>
              </a:rPr>
              <a:t>we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6C61F1"/>
                </a:solidFill>
                <a:latin typeface="Trebuchet MS"/>
                <a:cs typeface="Trebuchet MS"/>
              </a:rPr>
              <a:t>get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to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6C61F1"/>
                </a:solidFill>
                <a:latin typeface="Trebuchet MS"/>
                <a:cs typeface="Trebuchet MS"/>
              </a:rPr>
              <a:t>run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them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6C61F1"/>
                </a:solidFill>
                <a:latin typeface="Trebuchet MS"/>
                <a:cs typeface="Trebuchet MS"/>
              </a:rPr>
              <a:t>smoothly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6C61F1"/>
                </a:solidFill>
                <a:latin typeface="Trebuchet MS"/>
                <a:cs typeface="Trebuchet MS"/>
              </a:rPr>
              <a:t>on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6C61F1"/>
                </a:solidFill>
                <a:latin typeface="Trebuchet MS"/>
                <a:cs typeface="Trebuchet MS"/>
              </a:rPr>
              <a:t>our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6C61F1"/>
                </a:solidFill>
                <a:latin typeface="Trebuchet MS"/>
                <a:cs typeface="Trebuchet MS"/>
              </a:rPr>
              <a:t>computers.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6C61F1"/>
              </a:buClr>
              <a:buFont typeface="Tahoma"/>
              <a:buChar char="●"/>
            </a:pPr>
            <a:endParaRPr sz="1650">
              <a:latin typeface="Trebuchet MS"/>
              <a:cs typeface="Trebuchet MS"/>
            </a:endParaRPr>
          </a:p>
          <a:p>
            <a:pPr marL="348615" marR="5080" indent="-336550">
              <a:lnSpc>
                <a:spcPct val="114999"/>
              </a:lnSpc>
              <a:buFont typeface="Tahoma"/>
              <a:buChar char="●"/>
              <a:tabLst>
                <a:tab pos="347980" algn="l"/>
                <a:tab pos="349250" algn="l"/>
              </a:tabLst>
            </a:pP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Not </a:t>
            </a:r>
            <a:r>
              <a:rPr dirty="0" sz="1400" spc="-15">
                <a:solidFill>
                  <a:srgbClr val="6C61F1"/>
                </a:solidFill>
                <a:latin typeface="Trebuchet MS"/>
                <a:cs typeface="Trebuchet MS"/>
              </a:rPr>
              <a:t>everything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can </a:t>
            </a:r>
            <a:r>
              <a:rPr dirty="0" sz="1400" spc="20">
                <a:solidFill>
                  <a:srgbClr val="6C61F1"/>
                </a:solidFill>
                <a:latin typeface="Trebuchet MS"/>
                <a:cs typeface="Trebuchet MS"/>
              </a:rPr>
              <a:t>be </a:t>
            </a:r>
            <a:r>
              <a:rPr dirty="0" sz="1400" spc="25">
                <a:solidFill>
                  <a:srgbClr val="6C61F1"/>
                </a:solidFill>
                <a:latin typeface="Trebuchet MS"/>
                <a:cs typeface="Trebuchet MS"/>
              </a:rPr>
              <a:t>done </a:t>
            </a:r>
            <a:r>
              <a:rPr dirty="0" sz="1400" spc="-30">
                <a:solidFill>
                  <a:srgbClr val="6C61F1"/>
                </a:solidFill>
                <a:latin typeface="Trebuchet MS"/>
                <a:cs typeface="Trebuchet MS"/>
              </a:rPr>
              <a:t>manually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by </a:t>
            </a:r>
            <a:r>
              <a:rPr dirty="0" sz="1400" spc="-5">
                <a:solidFill>
                  <a:srgbClr val="6C61F1"/>
                </a:solidFill>
                <a:latin typeface="Trebuchet MS"/>
                <a:cs typeface="Trebuchet MS"/>
              </a:rPr>
              <a:t>human beings,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certain </a:t>
            </a:r>
            <a:r>
              <a:rPr dirty="0" sz="1400" spc="5">
                <a:solidFill>
                  <a:srgbClr val="6C61F1"/>
                </a:solidFill>
                <a:latin typeface="Trebuchet MS"/>
                <a:cs typeface="Trebuchet MS"/>
              </a:rPr>
              <a:t>tasks </a:t>
            </a:r>
            <a:r>
              <a:rPr dirty="0" sz="1400" spc="-25">
                <a:solidFill>
                  <a:srgbClr val="6C61F1"/>
                </a:solidFill>
                <a:latin typeface="Trebuchet MS"/>
                <a:cs typeface="Trebuchet MS"/>
              </a:rPr>
              <a:t>require </a:t>
            </a:r>
            <a:r>
              <a:rPr dirty="0" sz="1400" spc="-2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6C61F1"/>
                </a:solidFill>
                <a:latin typeface="Trebuchet MS"/>
                <a:cs typeface="Trebuchet MS"/>
              </a:rPr>
              <a:t>automation,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and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6C61F1"/>
                </a:solidFill>
                <a:latin typeface="Trebuchet MS"/>
                <a:cs typeface="Trebuchet MS"/>
              </a:rPr>
              <a:t>there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6C61F1"/>
                </a:solidFill>
                <a:latin typeface="Trebuchet MS"/>
                <a:cs typeface="Trebuchet MS"/>
              </a:rPr>
              <a:t>are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6C61F1"/>
                </a:solidFill>
                <a:latin typeface="Trebuchet MS"/>
                <a:cs typeface="Trebuchet MS"/>
              </a:rPr>
              <a:t>computations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6C61F1"/>
                </a:solidFill>
                <a:latin typeface="Trebuchet MS"/>
                <a:cs typeface="Trebuchet MS"/>
              </a:rPr>
              <a:t>that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the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6C61F1"/>
                </a:solidFill>
                <a:latin typeface="Trebuchet MS"/>
                <a:cs typeface="Trebuchet MS"/>
              </a:rPr>
              <a:t>human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6C61F1"/>
                </a:solidFill>
                <a:latin typeface="Trebuchet MS"/>
                <a:cs typeface="Trebuchet MS"/>
              </a:rPr>
              <a:t>mind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6C61F1"/>
                </a:solidFill>
                <a:latin typeface="Trebuchet MS"/>
                <a:cs typeface="Trebuchet MS"/>
              </a:rPr>
              <a:t>cannot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6C61F1"/>
                </a:solidFill>
                <a:latin typeface="Trebuchet MS"/>
                <a:cs typeface="Trebuchet MS"/>
              </a:rPr>
              <a:t>always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6C61F1"/>
                </a:solidFill>
                <a:latin typeface="Trebuchet MS"/>
                <a:cs typeface="Trebuchet MS"/>
              </a:rPr>
              <a:t>accurately </a:t>
            </a:r>
            <a:r>
              <a:rPr dirty="0" sz="1400" spc="-40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state.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87599" y="572400"/>
            <a:ext cx="738299" cy="7382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 spc="45"/>
              <a:t>BED-Class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8199" y="1048775"/>
            <a:ext cx="8117840" cy="1693545"/>
          </a:xfrm>
          <a:custGeom>
            <a:avLst/>
            <a:gdLst/>
            <a:ahLst/>
            <a:cxnLst/>
            <a:rect l="l" t="t" r="r" b="b"/>
            <a:pathLst>
              <a:path w="8117840" h="1693545">
                <a:moveTo>
                  <a:pt x="8117699" y="1693199"/>
                </a:moveTo>
                <a:lnTo>
                  <a:pt x="0" y="1693199"/>
                </a:lnTo>
                <a:lnTo>
                  <a:pt x="0" y="0"/>
                </a:lnTo>
                <a:lnTo>
                  <a:pt x="8117699" y="0"/>
                </a:lnTo>
                <a:lnTo>
                  <a:pt x="8117699" y="169319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81225" y="1114688"/>
            <a:ext cx="32258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var</a:t>
            </a:r>
            <a:r>
              <a:rPr dirty="0" sz="14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dirty="0" sz="14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14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12;</a:t>
            </a:r>
            <a:r>
              <a:rPr dirty="0" sz="14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//</a:t>
            </a:r>
            <a:r>
              <a:rPr dirty="0" sz="14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number,</a:t>
            </a:r>
            <a:r>
              <a:rPr dirty="0" sz="14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integer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 spc="45"/>
              <a:t>BED-Class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82215" y="1477206"/>
          <a:ext cx="4970780" cy="1162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130"/>
                <a:gridCol w="213360"/>
                <a:gridCol w="213359"/>
                <a:gridCol w="4138295"/>
              </a:tblGrid>
              <a:tr h="260727">
                <a:tc>
                  <a:txBody>
                    <a:bodyPr/>
                    <a:lstStyle/>
                    <a:p>
                      <a:pPr algn="ctr" marR="13970">
                        <a:lnSpc>
                          <a:spcPts val="1445"/>
                        </a:lnSpc>
                      </a:pPr>
                      <a:r>
                        <a:rPr dirty="0" sz="1400" spc="-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45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45"/>
                        </a:lnSpc>
                      </a:pPr>
                      <a:r>
                        <a:rPr dirty="0" sz="1400" spc="-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12.1;</a:t>
                      </a:r>
                      <a:r>
                        <a:rPr dirty="0" sz="1400" spc="-2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r>
                        <a:rPr dirty="0" sz="1400" spc="-2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number</a:t>
                      </a:r>
                      <a:r>
                        <a:rPr dirty="0" sz="1400" spc="-2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,floating</a:t>
                      </a:r>
                      <a:r>
                        <a:rPr dirty="0" sz="1400" spc="-1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point</a:t>
                      </a:r>
                      <a:r>
                        <a:rPr dirty="0" sz="1400" spc="-2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number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595959"/>
                    </a:solidFill>
                  </a:tcPr>
                </a:tc>
              </a:tr>
              <a:tr h="320039">
                <a:tc>
                  <a:txBody>
                    <a:bodyPr/>
                    <a:lstStyle/>
                    <a:p>
                      <a:pPr algn="ctr" marR="139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400" spc="-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29209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29209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29209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400" spc="-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16/0;</a:t>
                      </a:r>
                      <a:r>
                        <a:rPr dirty="0" sz="1400" spc="-4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r>
                        <a:rPr dirty="0" sz="1400" spc="-4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Infinity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29209">
                    <a:solidFill>
                      <a:srgbClr val="595959"/>
                    </a:solidFill>
                  </a:tcPr>
                </a:tc>
              </a:tr>
              <a:tr h="320039">
                <a:tc>
                  <a:txBody>
                    <a:bodyPr/>
                    <a:lstStyle/>
                    <a:p>
                      <a:pPr algn="ctr" marR="139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400" spc="-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29209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29209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29209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400" spc="-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16/-0;</a:t>
                      </a:r>
                      <a:r>
                        <a:rPr dirty="0" sz="1400" spc="-4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r>
                        <a:rPr dirty="0" sz="1400" spc="-4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Infinity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29209">
                    <a:solidFill>
                      <a:srgbClr val="595959"/>
                    </a:solidFill>
                  </a:tcPr>
                </a:tc>
              </a:tr>
              <a:tr h="260727">
                <a:tc>
                  <a:txBody>
                    <a:bodyPr/>
                    <a:lstStyle/>
                    <a:p>
                      <a:pPr algn="ctr" marR="139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400" spc="-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29209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29209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29209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400" spc="-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“text”/2</a:t>
                      </a:r>
                      <a:r>
                        <a:rPr dirty="0" sz="1400" spc="-4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r>
                        <a:rPr dirty="0" sz="1400" spc="-4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NaN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29209">
                    <a:solidFill>
                      <a:srgbClr val="595959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1225" y="635253"/>
            <a:ext cx="1137920" cy="330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Example</a:t>
            </a:r>
            <a:r>
              <a:rPr dirty="0" spc="-95"/>
              <a:t> </a:t>
            </a:r>
            <a:r>
              <a:rPr dirty="0" spc="-235"/>
              <a:t>: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5171" y="2388315"/>
            <a:ext cx="1478915" cy="330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5"/>
              <a:t>THANK</a:t>
            </a:r>
            <a:r>
              <a:rPr dirty="0" spc="-95"/>
              <a:t> </a:t>
            </a:r>
            <a:r>
              <a:rPr dirty="0" spc="-20"/>
              <a:t>Y</a:t>
            </a:r>
            <a:r>
              <a:rPr dirty="0" spc="114"/>
              <a:t>OU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 spc="45"/>
              <a:t>BED-Class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225" y="610880"/>
            <a:ext cx="7526020" cy="330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Topics</a:t>
            </a:r>
            <a:r>
              <a:rPr dirty="0" spc="-95"/>
              <a:t> </a:t>
            </a:r>
            <a:r>
              <a:rPr dirty="0" spc="-40"/>
              <a:t>covered</a:t>
            </a:r>
            <a:r>
              <a:rPr dirty="0" spc="-90"/>
              <a:t> </a:t>
            </a:r>
            <a:r>
              <a:rPr dirty="0" spc="-235"/>
              <a:t>:</a:t>
            </a:r>
            <a:r>
              <a:rPr dirty="0" spc="-90"/>
              <a:t> </a:t>
            </a:r>
            <a:r>
              <a:rPr dirty="0" spc="5"/>
              <a:t>use</a:t>
            </a:r>
            <a:r>
              <a:rPr dirty="0" spc="-90"/>
              <a:t> </a:t>
            </a:r>
            <a:r>
              <a:rPr dirty="0" spc="-10"/>
              <a:t>icons</a:t>
            </a:r>
            <a:r>
              <a:rPr dirty="0" spc="-95"/>
              <a:t> </a:t>
            </a:r>
            <a:r>
              <a:rPr dirty="0" spc="-55"/>
              <a:t>from</a:t>
            </a:r>
            <a:r>
              <a:rPr dirty="0" spc="-90"/>
              <a:t> </a:t>
            </a:r>
            <a:r>
              <a:rPr dirty="0" spc="-65"/>
              <a:t>the</a:t>
            </a:r>
            <a:r>
              <a:rPr dirty="0" spc="-90"/>
              <a:t> </a:t>
            </a:r>
            <a:r>
              <a:rPr dirty="0" spc="-20"/>
              <a:t>scratchpad</a:t>
            </a:r>
            <a:r>
              <a:rPr dirty="0" spc="-90"/>
              <a:t> </a:t>
            </a:r>
            <a:r>
              <a:rPr dirty="0" spc="-5"/>
              <a:t>on</a:t>
            </a:r>
            <a:r>
              <a:rPr dirty="0" spc="-95"/>
              <a:t> </a:t>
            </a:r>
            <a:r>
              <a:rPr dirty="0" spc="-50"/>
              <a:t>your</a:t>
            </a:r>
            <a:r>
              <a:rPr dirty="0" spc="-90"/>
              <a:t> </a:t>
            </a:r>
            <a:r>
              <a:rPr dirty="0" spc="10"/>
              <a:t>Figma</a:t>
            </a:r>
            <a:r>
              <a:rPr dirty="0" spc="-90"/>
              <a:t> </a:t>
            </a:r>
            <a:r>
              <a:rPr dirty="0" spc="-75"/>
              <a:t>ﬁle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2075" y="2055769"/>
            <a:ext cx="95885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5">
                <a:solidFill>
                  <a:srgbClr val="6C61F1"/>
                </a:solidFill>
                <a:latin typeface="Trebuchet MS"/>
                <a:cs typeface="Trebuchet MS"/>
              </a:rPr>
              <a:t>Introduction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18675" y="2055769"/>
            <a:ext cx="19431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25">
                <a:solidFill>
                  <a:srgbClr val="6C61F1"/>
                </a:solidFill>
                <a:latin typeface="Trebuchet MS"/>
                <a:cs typeface="Trebuchet MS"/>
              </a:rPr>
              <a:t>Side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6C61F1"/>
                </a:solidFill>
                <a:latin typeface="Trebuchet MS"/>
                <a:cs typeface="Trebuchet MS"/>
              </a:rPr>
              <a:t>Eﬀects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of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6C61F1"/>
                </a:solidFill>
                <a:latin typeface="Trebuchet MS"/>
                <a:cs typeface="Trebuchet MS"/>
              </a:rPr>
              <a:t>Functions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35775" y="2055769"/>
            <a:ext cx="166433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50">
                <a:solidFill>
                  <a:srgbClr val="6C61F1"/>
                </a:solidFill>
                <a:latin typeface="Trebuchet MS"/>
                <a:cs typeface="Trebuchet MS"/>
              </a:rPr>
              <a:t>Scopes</a:t>
            </a:r>
            <a:r>
              <a:rPr dirty="0" sz="1400" spc="-9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and</a:t>
            </a:r>
            <a:r>
              <a:rPr dirty="0" sz="1400" spc="-8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6C61F1"/>
                </a:solidFill>
                <a:latin typeface="Trebuchet MS"/>
                <a:cs typeface="Trebuchet MS"/>
              </a:rPr>
              <a:t>Bindings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9674" y="2055769"/>
            <a:ext cx="70993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20">
                <a:solidFill>
                  <a:srgbClr val="6C61F1"/>
                </a:solidFill>
                <a:latin typeface="Trebuchet MS"/>
                <a:cs typeface="Trebuchet MS"/>
              </a:rPr>
              <a:t>Closures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68187" y="3285994"/>
            <a:ext cx="1122045" cy="62293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algn="just" marL="12700" marR="5080" indent="34290">
              <a:lnSpc>
                <a:spcPts val="1510"/>
              </a:lnSpc>
              <a:spcBef>
                <a:spcPts val="290"/>
              </a:spcBef>
            </a:pPr>
            <a:r>
              <a:rPr dirty="0" sz="1400" spc="5">
                <a:solidFill>
                  <a:srgbClr val="6C61F1"/>
                </a:solidFill>
                <a:latin typeface="Trebuchet MS"/>
                <a:cs typeface="Trebuchet MS"/>
              </a:rPr>
              <a:t>Higher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Order </a:t>
            </a:r>
            <a:r>
              <a:rPr dirty="0" sz="1400" spc="-409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6C61F1"/>
                </a:solidFill>
                <a:latin typeface="Trebuchet MS"/>
                <a:cs typeface="Trebuchet MS"/>
              </a:rPr>
              <a:t>Functions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6C61F1"/>
                </a:solidFill>
                <a:latin typeface="Trebuchet MS"/>
                <a:cs typeface="Trebuchet MS"/>
              </a:rPr>
              <a:t>and  </a:t>
            </a:r>
            <a:r>
              <a:rPr dirty="0" sz="1400" spc="-20">
                <a:solidFill>
                  <a:srgbClr val="6C61F1"/>
                </a:solidFill>
                <a:latin typeface="Trebuchet MS"/>
                <a:cs typeface="Trebuchet MS"/>
              </a:rPr>
              <a:t>Abstraction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28000" y="3334907"/>
            <a:ext cx="11328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6C61F1"/>
                </a:solidFill>
                <a:latin typeface="Trebuchet MS"/>
                <a:cs typeface="Trebuchet MS"/>
              </a:rPr>
              <a:t>Composability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21224" y="3334907"/>
            <a:ext cx="145351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5">
                <a:solidFill>
                  <a:srgbClr val="6C61F1"/>
                </a:solidFill>
                <a:latin typeface="Trebuchet MS"/>
                <a:cs typeface="Trebuchet MS"/>
              </a:rPr>
              <a:t>Practice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6C61F1"/>
                </a:solidFill>
                <a:latin typeface="Trebuchet MS"/>
                <a:cs typeface="Trebuchet MS"/>
              </a:rPr>
              <a:t>questions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750" y="1457950"/>
            <a:ext cx="490099" cy="4900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48200" y="2698722"/>
            <a:ext cx="461699" cy="4616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82350" y="2647970"/>
            <a:ext cx="461699" cy="46537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33050" y="1472140"/>
            <a:ext cx="461699" cy="4616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78549" y="1472150"/>
            <a:ext cx="461699" cy="46169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579897" y="1457950"/>
            <a:ext cx="401805" cy="49009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291775" y="2698722"/>
            <a:ext cx="461699" cy="461699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37125" y="4705374"/>
            <a:ext cx="1410970" cy="3041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 sz="1800" spc="25" b="1">
                <a:solidFill>
                  <a:srgbClr val="FFFFFF"/>
                </a:solidFill>
                <a:latin typeface="Trebuchet MS"/>
                <a:cs typeface="Trebuchet MS"/>
              </a:rPr>
              <a:t>FED-Class</a:t>
            </a:r>
            <a:r>
              <a:rPr dirty="0" sz="1800" spc="-1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5" b="1">
                <a:solidFill>
                  <a:srgbClr val="FFFFFF"/>
                </a:solidFill>
                <a:latin typeface="Trebuchet MS"/>
                <a:cs typeface="Trebuchet MS"/>
              </a:rPr>
              <a:t>44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2493" y="606308"/>
            <a:ext cx="7210425" cy="1252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8615" marR="99695" indent="-336550">
              <a:lnSpc>
                <a:spcPct val="114999"/>
              </a:lnSpc>
              <a:spcBef>
                <a:spcPts val="100"/>
              </a:spcBef>
              <a:buFont typeface="Tahoma"/>
              <a:buChar char="●"/>
              <a:tabLst>
                <a:tab pos="347980" algn="l"/>
                <a:tab pos="349250" algn="l"/>
              </a:tabLst>
            </a:pPr>
            <a:r>
              <a:rPr dirty="0" sz="1400" spc="20">
                <a:solidFill>
                  <a:srgbClr val="6C61F1"/>
                </a:solidFill>
                <a:latin typeface="Trebuchet MS"/>
                <a:cs typeface="Trebuchet MS"/>
              </a:rPr>
              <a:t>Thus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to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6C61F1"/>
                </a:solidFill>
                <a:latin typeface="Trebuchet MS"/>
                <a:cs typeface="Trebuchet MS"/>
              </a:rPr>
              <a:t>reduce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6C61F1"/>
                </a:solidFill>
                <a:latin typeface="Trebuchet MS"/>
                <a:cs typeface="Trebuchet MS"/>
              </a:rPr>
              <a:t>manual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work,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6C61F1"/>
                </a:solidFill>
                <a:latin typeface="Trebuchet MS"/>
                <a:cs typeface="Trebuchet MS"/>
              </a:rPr>
              <a:t>improve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6C61F1"/>
                </a:solidFill>
                <a:latin typeface="Trebuchet MS"/>
                <a:cs typeface="Trebuchet MS"/>
              </a:rPr>
              <a:t>eﬃciency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and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6C61F1"/>
                </a:solidFill>
                <a:latin typeface="Trebuchet MS"/>
                <a:cs typeface="Trebuchet MS"/>
              </a:rPr>
              <a:t>automate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6C61F1"/>
                </a:solidFill>
                <a:latin typeface="Trebuchet MS"/>
                <a:cs typeface="Trebuchet MS"/>
              </a:rPr>
              <a:t>labor,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6C61F1"/>
                </a:solidFill>
                <a:latin typeface="Trebuchet MS"/>
                <a:cs typeface="Trebuchet MS"/>
              </a:rPr>
              <a:t>programming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6C61F1"/>
                </a:solidFill>
                <a:latin typeface="Trebuchet MS"/>
                <a:cs typeface="Trebuchet MS"/>
              </a:rPr>
              <a:t>was </a:t>
            </a:r>
            <a:r>
              <a:rPr dirty="0" sz="1400" spc="-409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6C61F1"/>
                </a:solidFill>
                <a:latin typeface="Trebuchet MS"/>
                <a:cs typeface="Trebuchet MS"/>
              </a:rPr>
              <a:t>introduced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40">
                <a:solidFill>
                  <a:srgbClr val="6C61F1"/>
                </a:solidFill>
                <a:latin typeface="Trebuchet MS"/>
                <a:cs typeface="Trebuchet MS"/>
              </a:rPr>
              <a:t>as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a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6C61F1"/>
                </a:solidFill>
                <a:latin typeface="Trebuchet MS"/>
                <a:cs typeface="Trebuchet MS"/>
              </a:rPr>
              <a:t>means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to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solve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the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problem.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6C61F1"/>
              </a:buClr>
              <a:buFont typeface="Tahoma"/>
              <a:buChar char="●"/>
            </a:pPr>
            <a:endParaRPr sz="1650">
              <a:latin typeface="Trebuchet MS"/>
              <a:cs typeface="Trebuchet MS"/>
            </a:endParaRPr>
          </a:p>
          <a:p>
            <a:pPr marL="348615" marR="5080" indent="-336550">
              <a:lnSpc>
                <a:spcPct val="114999"/>
              </a:lnSpc>
              <a:buFont typeface="Tahoma"/>
              <a:buChar char="●"/>
              <a:tabLst>
                <a:tab pos="347980" algn="l"/>
                <a:tab pos="349250" algn="l"/>
              </a:tabLst>
            </a:pPr>
            <a:r>
              <a:rPr dirty="0" sz="1400" spc="-5">
                <a:solidFill>
                  <a:srgbClr val="6C61F1"/>
                </a:solidFill>
                <a:latin typeface="Trebuchet MS"/>
                <a:cs typeface="Trebuchet MS"/>
              </a:rPr>
              <a:t>Programming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can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6C61F1"/>
                </a:solidFill>
                <a:latin typeface="Trebuchet MS"/>
                <a:cs typeface="Trebuchet MS"/>
              </a:rPr>
              <a:t>be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6C61F1"/>
                </a:solidFill>
                <a:latin typeface="Trebuchet MS"/>
                <a:cs typeface="Trebuchet MS"/>
              </a:rPr>
              <a:t>done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6C61F1"/>
                </a:solidFill>
                <a:latin typeface="Trebuchet MS"/>
                <a:cs typeface="Trebuchet MS"/>
              </a:rPr>
              <a:t>using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a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6C61F1"/>
                </a:solidFill>
                <a:latin typeface="Trebuchet MS"/>
                <a:cs typeface="Trebuchet MS"/>
              </a:rPr>
              <a:t>variety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of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6C61F1"/>
                </a:solidFill>
                <a:latin typeface="Trebuchet MS"/>
                <a:cs typeface="Trebuchet MS"/>
              </a:rPr>
              <a:t>computer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6C61F1"/>
                </a:solidFill>
                <a:latin typeface="Trebuchet MS"/>
                <a:cs typeface="Trebuchet MS"/>
              </a:rPr>
              <a:t>programming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languages,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6C61F1"/>
                </a:solidFill>
                <a:latin typeface="Trebuchet MS"/>
                <a:cs typeface="Trebuchet MS"/>
              </a:rPr>
              <a:t>such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40">
                <a:solidFill>
                  <a:srgbClr val="6C61F1"/>
                </a:solidFill>
                <a:latin typeface="Trebuchet MS"/>
                <a:cs typeface="Trebuchet MS"/>
              </a:rPr>
              <a:t>as </a:t>
            </a:r>
            <a:r>
              <a:rPr dirty="0" sz="1400" spc="-40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6C61F1"/>
                </a:solidFill>
                <a:latin typeface="Trebuchet MS"/>
                <a:cs typeface="Trebuchet MS"/>
              </a:rPr>
              <a:t>JavaScript,</a:t>
            </a:r>
            <a:r>
              <a:rPr dirty="0" sz="1400" spc="-7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6C61F1"/>
                </a:solidFill>
                <a:latin typeface="Trebuchet MS"/>
                <a:cs typeface="Trebuchet MS"/>
              </a:rPr>
              <a:t>Python,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and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C++.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 spc="45"/>
              <a:t>BED-Class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225" y="634248"/>
            <a:ext cx="5551805" cy="360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0"/>
              <a:t>Diﬀerent</a:t>
            </a:r>
            <a:r>
              <a:rPr dirty="0" sz="2200" spc="-95"/>
              <a:t> </a:t>
            </a:r>
            <a:r>
              <a:rPr dirty="0" sz="2200" spc="-25"/>
              <a:t>types</a:t>
            </a:r>
            <a:r>
              <a:rPr dirty="0" sz="2200" spc="-95"/>
              <a:t> </a:t>
            </a:r>
            <a:r>
              <a:rPr dirty="0" sz="2200" spc="-40"/>
              <a:t>of</a:t>
            </a:r>
            <a:r>
              <a:rPr dirty="0" sz="2200" spc="-90"/>
              <a:t> </a:t>
            </a:r>
            <a:r>
              <a:rPr dirty="0" sz="2200"/>
              <a:t>Programming</a:t>
            </a:r>
            <a:r>
              <a:rPr dirty="0" sz="2200" spc="-95"/>
              <a:t> </a:t>
            </a:r>
            <a:r>
              <a:rPr dirty="0" sz="2200"/>
              <a:t>Paradigms?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581225" y="1130913"/>
            <a:ext cx="3648710" cy="2202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6C61F1"/>
                </a:solidFill>
                <a:latin typeface="Trebuchet MS"/>
                <a:cs typeface="Trebuchet MS"/>
              </a:rPr>
              <a:t>There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6C61F1"/>
                </a:solidFill>
                <a:latin typeface="Trebuchet MS"/>
                <a:cs typeface="Trebuchet MS"/>
              </a:rPr>
              <a:t>are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6C61F1"/>
                </a:solidFill>
                <a:latin typeface="Trebuchet MS"/>
                <a:cs typeface="Trebuchet MS"/>
              </a:rPr>
              <a:t>basically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four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6C61F1"/>
                </a:solidFill>
                <a:latin typeface="Trebuchet MS"/>
                <a:cs typeface="Trebuchet MS"/>
              </a:rPr>
              <a:t>types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of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6C61F1"/>
                </a:solidFill>
                <a:latin typeface="Trebuchet MS"/>
                <a:cs typeface="Trebuchet MS"/>
              </a:rPr>
              <a:t>programming: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rebuchet MS"/>
              <a:cs typeface="Trebuchet MS"/>
            </a:endParaRPr>
          </a:p>
          <a:p>
            <a:pPr marL="469900" indent="-336550">
              <a:lnSpc>
                <a:spcPct val="100000"/>
              </a:lnSpc>
              <a:buFont typeface="Tahoma"/>
              <a:buChar char="●"/>
              <a:tabLst>
                <a:tab pos="469265" algn="l"/>
                <a:tab pos="469900" algn="l"/>
              </a:tabLst>
            </a:pPr>
            <a:r>
              <a:rPr dirty="0" sz="1400" spc="-15">
                <a:solidFill>
                  <a:srgbClr val="6C61F1"/>
                </a:solidFill>
                <a:latin typeface="Trebuchet MS"/>
                <a:cs typeface="Trebuchet MS"/>
              </a:rPr>
              <a:t>Procedural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6C61F1"/>
              </a:buClr>
              <a:buFont typeface="Tahoma"/>
              <a:buChar char="●"/>
            </a:pPr>
            <a:endParaRPr sz="1850">
              <a:latin typeface="Trebuchet MS"/>
              <a:cs typeface="Trebuchet MS"/>
            </a:endParaRPr>
          </a:p>
          <a:p>
            <a:pPr marL="469900" indent="-336550">
              <a:lnSpc>
                <a:spcPct val="100000"/>
              </a:lnSpc>
              <a:buFont typeface="Tahoma"/>
              <a:buChar char="●"/>
              <a:tabLst>
                <a:tab pos="469265" algn="l"/>
                <a:tab pos="469900" algn="l"/>
              </a:tabLst>
            </a:pPr>
            <a:r>
              <a:rPr dirty="0" sz="1400" spc="-30">
                <a:solidFill>
                  <a:srgbClr val="6C61F1"/>
                </a:solidFill>
                <a:latin typeface="Trebuchet MS"/>
                <a:cs typeface="Trebuchet MS"/>
              </a:rPr>
              <a:t>Object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6C61F1"/>
                </a:solidFill>
                <a:latin typeface="Trebuchet MS"/>
                <a:cs typeface="Trebuchet MS"/>
              </a:rPr>
              <a:t>Oriented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6C61F1"/>
              </a:buClr>
              <a:buFont typeface="Tahoma"/>
              <a:buChar char="●"/>
            </a:pPr>
            <a:endParaRPr sz="1850">
              <a:latin typeface="Trebuchet MS"/>
              <a:cs typeface="Trebuchet MS"/>
            </a:endParaRPr>
          </a:p>
          <a:p>
            <a:pPr marL="469900" indent="-336550">
              <a:lnSpc>
                <a:spcPct val="100000"/>
              </a:lnSpc>
              <a:buFont typeface="Tahoma"/>
              <a:buChar char="●"/>
              <a:tabLst>
                <a:tab pos="469265" algn="l"/>
                <a:tab pos="469900" algn="l"/>
              </a:tabLst>
            </a:pPr>
            <a:r>
              <a:rPr dirty="0" sz="1400" spc="-25">
                <a:solidFill>
                  <a:srgbClr val="6C61F1"/>
                </a:solidFill>
                <a:latin typeface="Trebuchet MS"/>
                <a:cs typeface="Trebuchet MS"/>
              </a:rPr>
              <a:t>Functional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6C61F1"/>
              </a:buClr>
              <a:buFont typeface="Tahoma"/>
              <a:buChar char="●"/>
            </a:pPr>
            <a:endParaRPr sz="1850">
              <a:latin typeface="Trebuchet MS"/>
              <a:cs typeface="Trebuchet MS"/>
            </a:endParaRPr>
          </a:p>
          <a:p>
            <a:pPr marL="469900" indent="-336550">
              <a:lnSpc>
                <a:spcPct val="100000"/>
              </a:lnSpc>
              <a:buFont typeface="Tahoma"/>
              <a:buChar char="●"/>
              <a:tabLst>
                <a:tab pos="469265" algn="l"/>
                <a:tab pos="469900" algn="l"/>
              </a:tabLst>
            </a:pPr>
            <a:r>
              <a:rPr dirty="0" sz="1400" spc="-25">
                <a:solidFill>
                  <a:srgbClr val="6C61F1"/>
                </a:solidFill>
                <a:latin typeface="Trebuchet MS"/>
                <a:cs typeface="Trebuchet MS"/>
              </a:rPr>
              <a:t>Declarative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87599" y="572400"/>
            <a:ext cx="738299" cy="7382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 spc="45"/>
              <a:t>BED-Class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225" y="635265"/>
            <a:ext cx="2973070" cy="330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5"/>
              <a:t>Procedural</a:t>
            </a:r>
            <a:r>
              <a:rPr dirty="0" spc="-95"/>
              <a:t> </a:t>
            </a:r>
            <a:r>
              <a:rPr dirty="0" spc="-20"/>
              <a:t>Programming: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2493" y="1098909"/>
            <a:ext cx="7073265" cy="1988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8615" marR="5080" indent="-336550">
              <a:lnSpc>
                <a:spcPct val="114999"/>
              </a:lnSpc>
              <a:spcBef>
                <a:spcPts val="100"/>
              </a:spcBef>
              <a:buFont typeface="Tahoma"/>
              <a:buChar char="●"/>
              <a:tabLst>
                <a:tab pos="347980" algn="l"/>
                <a:tab pos="349250" algn="l"/>
              </a:tabLst>
            </a:pPr>
            <a:r>
              <a:rPr dirty="0" sz="1400" spc="-15">
                <a:solidFill>
                  <a:srgbClr val="6C61F1"/>
                </a:solidFill>
                <a:latin typeface="Trebuchet MS"/>
                <a:cs typeface="Trebuchet MS"/>
              </a:rPr>
              <a:t>Procedural </a:t>
            </a:r>
            <a:r>
              <a:rPr dirty="0" sz="1400" spc="-5">
                <a:solidFill>
                  <a:srgbClr val="6C61F1"/>
                </a:solidFill>
                <a:latin typeface="Trebuchet MS"/>
                <a:cs typeface="Trebuchet MS"/>
              </a:rPr>
              <a:t>programming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is a </a:t>
            </a:r>
            <a:r>
              <a:rPr dirty="0" sz="1400" spc="-5">
                <a:solidFill>
                  <a:srgbClr val="6C61F1"/>
                </a:solidFill>
                <a:latin typeface="Trebuchet MS"/>
                <a:cs typeface="Trebuchet MS"/>
              </a:rPr>
              <a:t>programming </a:t>
            </a:r>
            <a:r>
              <a:rPr dirty="0" sz="1400" spc="-10">
                <a:solidFill>
                  <a:srgbClr val="6C61F1"/>
                </a:solidFill>
                <a:latin typeface="Trebuchet MS"/>
                <a:cs typeface="Trebuchet MS"/>
              </a:rPr>
              <a:t>paradigm </a:t>
            </a:r>
            <a:r>
              <a:rPr dirty="0" sz="1400" spc="-70">
                <a:solidFill>
                  <a:srgbClr val="6C61F1"/>
                </a:solidFill>
                <a:latin typeface="Trebuchet MS"/>
                <a:cs typeface="Trebuchet MS"/>
              </a:rPr>
              <a:t>that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evolved 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from </a:t>
            </a:r>
            <a:r>
              <a:rPr dirty="0" sz="1400" spc="-35">
                <a:solidFill>
                  <a:srgbClr val="6C61F1"/>
                </a:solidFill>
                <a:latin typeface="Trebuchet MS"/>
                <a:cs typeface="Trebuchet MS"/>
              </a:rPr>
              <a:t>structured </a:t>
            </a:r>
            <a:r>
              <a:rPr dirty="0" sz="1400" spc="-3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6C61F1"/>
                </a:solidFill>
                <a:latin typeface="Trebuchet MS"/>
                <a:cs typeface="Trebuchet MS"/>
              </a:rPr>
              <a:t>programming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and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is </a:t>
            </a:r>
            <a:r>
              <a:rPr dirty="0" sz="1400" spc="30">
                <a:solidFill>
                  <a:srgbClr val="6C61F1"/>
                </a:solidFill>
                <a:latin typeface="Trebuchet MS"/>
                <a:cs typeface="Trebuchet MS"/>
              </a:rPr>
              <a:t>based </a:t>
            </a:r>
            <a:r>
              <a:rPr dirty="0" sz="1400" spc="25">
                <a:solidFill>
                  <a:srgbClr val="6C61F1"/>
                </a:solidFill>
                <a:latin typeface="Trebuchet MS"/>
                <a:cs typeface="Trebuchet MS"/>
              </a:rPr>
              <a:t>on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the </a:t>
            </a:r>
            <a:r>
              <a:rPr dirty="0" sz="1400" spc="-10">
                <a:solidFill>
                  <a:srgbClr val="6C61F1"/>
                </a:solidFill>
                <a:latin typeface="Trebuchet MS"/>
                <a:cs typeface="Trebuchet MS"/>
              </a:rPr>
              <a:t>concept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of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invoking </a:t>
            </a:r>
            <a:r>
              <a:rPr dirty="0" sz="1400" spc="-15">
                <a:solidFill>
                  <a:srgbClr val="6C61F1"/>
                </a:solidFill>
                <a:latin typeface="Trebuchet MS"/>
                <a:cs typeface="Trebuchet MS"/>
              </a:rPr>
              <a:t>procedures. </a:t>
            </a:r>
            <a:r>
              <a:rPr dirty="0" sz="1400" spc="-10">
                <a:solidFill>
                  <a:srgbClr val="6C61F1"/>
                </a:solidFill>
                <a:latin typeface="Trebuchet MS"/>
                <a:cs typeface="Trebuchet MS"/>
              </a:rPr>
              <a:t>Procedures,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often </a:t>
            </a:r>
            <a:r>
              <a:rPr dirty="0" sz="1400" spc="-409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known </a:t>
            </a:r>
            <a:r>
              <a:rPr dirty="0" sz="1400" spc="40">
                <a:solidFill>
                  <a:srgbClr val="6C61F1"/>
                </a:solidFill>
                <a:latin typeface="Trebuchet MS"/>
                <a:cs typeface="Trebuchet MS"/>
              </a:rPr>
              <a:t>as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routines, </a:t>
            </a:r>
            <a:r>
              <a:rPr dirty="0" sz="1400" spc="-20">
                <a:solidFill>
                  <a:srgbClr val="6C61F1"/>
                </a:solidFill>
                <a:latin typeface="Trebuchet MS"/>
                <a:cs typeface="Trebuchet MS"/>
              </a:rPr>
              <a:t>subroutines, or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functions, </a:t>
            </a:r>
            <a:r>
              <a:rPr dirty="0" sz="1400" spc="-20">
                <a:solidFill>
                  <a:srgbClr val="6C61F1"/>
                </a:solidFill>
                <a:latin typeface="Trebuchet MS"/>
                <a:cs typeface="Trebuchet MS"/>
              </a:rPr>
              <a:t>are essentially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a </a:t>
            </a:r>
            <a:r>
              <a:rPr dirty="0" sz="1400" spc="-15">
                <a:solidFill>
                  <a:srgbClr val="6C61F1"/>
                </a:solidFill>
                <a:latin typeface="Trebuchet MS"/>
                <a:cs typeface="Trebuchet MS"/>
              </a:rPr>
              <a:t>set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of </a:t>
            </a:r>
            <a:r>
              <a:rPr dirty="0" sz="1400" spc="-25">
                <a:solidFill>
                  <a:srgbClr val="6C61F1"/>
                </a:solidFill>
                <a:latin typeface="Trebuchet MS"/>
                <a:cs typeface="Trebuchet MS"/>
              </a:rPr>
              <a:t>instructions 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to </a:t>
            </a:r>
            <a:r>
              <a:rPr dirty="0" sz="1400" spc="20">
                <a:solidFill>
                  <a:srgbClr val="6C61F1"/>
                </a:solidFill>
                <a:latin typeface="Trebuchet MS"/>
                <a:cs typeface="Trebuchet MS"/>
              </a:rPr>
              <a:t>be </a:t>
            </a:r>
            <a:r>
              <a:rPr dirty="0" sz="1400" spc="-409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6C61F1"/>
                </a:solidFill>
                <a:latin typeface="Trebuchet MS"/>
                <a:cs typeface="Trebuchet MS"/>
              </a:rPr>
              <a:t>followed.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30">
                <a:solidFill>
                  <a:srgbClr val="6C61F1"/>
                </a:solidFill>
                <a:latin typeface="Trebuchet MS"/>
                <a:cs typeface="Trebuchet MS"/>
              </a:rPr>
              <a:t>Any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6C61F1"/>
                </a:solidFill>
                <a:latin typeface="Trebuchet MS"/>
                <a:cs typeface="Trebuchet MS"/>
              </a:rPr>
              <a:t>procedure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in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a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6C61F1"/>
                </a:solidFill>
                <a:latin typeface="Trebuchet MS"/>
                <a:cs typeface="Trebuchet MS"/>
              </a:rPr>
              <a:t>programme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can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6C61F1"/>
                </a:solidFill>
                <a:latin typeface="Trebuchet MS"/>
                <a:cs typeface="Trebuchet MS"/>
              </a:rPr>
              <a:t>be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invoked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75">
                <a:solidFill>
                  <a:srgbClr val="6C61F1"/>
                </a:solidFill>
                <a:latin typeface="Trebuchet MS"/>
                <a:cs typeface="Trebuchet MS"/>
              </a:rPr>
              <a:t>at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any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time </a:t>
            </a:r>
            <a:r>
              <a:rPr dirty="0" sz="1400" spc="-5">
                <a:solidFill>
                  <a:srgbClr val="6C61F1"/>
                </a:solidFill>
                <a:latin typeface="Trebuchet MS"/>
                <a:cs typeface="Trebuchet MS"/>
              </a:rPr>
              <a:t>during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execution, </a:t>
            </a:r>
            <a:r>
              <a:rPr dirty="0" sz="1400" spc="-409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6C61F1"/>
                </a:solidFill>
                <a:latin typeface="Trebuchet MS"/>
                <a:cs typeface="Trebuchet MS"/>
              </a:rPr>
              <a:t>either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by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6C61F1"/>
                </a:solidFill>
                <a:latin typeface="Trebuchet MS"/>
                <a:cs typeface="Trebuchet MS"/>
              </a:rPr>
              <a:t>other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6C61F1"/>
                </a:solidFill>
                <a:latin typeface="Trebuchet MS"/>
                <a:cs typeface="Trebuchet MS"/>
              </a:rPr>
              <a:t>procedures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6C61F1"/>
                </a:solidFill>
                <a:latin typeface="Trebuchet MS"/>
                <a:cs typeface="Trebuchet MS"/>
              </a:rPr>
              <a:t>or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by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the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6C61F1"/>
                </a:solidFill>
                <a:latin typeface="Trebuchet MS"/>
                <a:cs typeface="Trebuchet MS"/>
              </a:rPr>
              <a:t>programme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itsel</a:t>
            </a:r>
            <a:r>
              <a:rPr dirty="0" sz="1400" spc="-120">
                <a:solidFill>
                  <a:srgbClr val="6C61F1"/>
                </a:solidFill>
                <a:latin typeface="Trebuchet MS"/>
                <a:cs typeface="Trebuchet MS"/>
              </a:rPr>
              <a:t>f</a:t>
            </a:r>
            <a:r>
              <a:rPr dirty="0" sz="1400" spc="-195">
                <a:solidFill>
                  <a:srgbClr val="6C61F1"/>
                </a:solidFill>
                <a:latin typeface="Trebuchet MS"/>
                <a:cs typeface="Trebuchet MS"/>
              </a:rPr>
              <a:t>.</a:t>
            </a:r>
            <a:endParaRPr sz="1400">
              <a:latin typeface="Trebuchet MS"/>
              <a:cs typeface="Trebuchet MS"/>
            </a:endParaRPr>
          </a:p>
          <a:p>
            <a:pPr algn="just" marL="348615" marR="278765" indent="-336550">
              <a:lnSpc>
                <a:spcPct val="114999"/>
              </a:lnSpc>
              <a:buFont typeface="Tahoma"/>
              <a:buChar char="●"/>
              <a:tabLst>
                <a:tab pos="349250" algn="l"/>
              </a:tabLst>
            </a:pPr>
            <a:r>
              <a:rPr dirty="0" sz="1400" spc="85">
                <a:solidFill>
                  <a:srgbClr val="6C61F1"/>
                </a:solidFill>
                <a:latin typeface="Trebuchet MS"/>
                <a:cs typeface="Trebuchet MS"/>
              </a:rPr>
              <a:t>As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the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name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6C61F1"/>
                </a:solidFill>
                <a:latin typeface="Trebuchet MS"/>
                <a:cs typeface="Trebuchet MS"/>
              </a:rPr>
              <a:t>implies,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a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6C61F1"/>
                </a:solidFill>
                <a:latin typeface="Trebuchet MS"/>
                <a:cs typeface="Trebuchet MS"/>
              </a:rPr>
              <a:t>procedural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6C61F1"/>
                </a:solidFill>
                <a:latin typeface="Trebuchet MS"/>
                <a:cs typeface="Trebuchet MS"/>
              </a:rPr>
              <a:t>language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6C61F1"/>
                </a:solidFill>
                <a:latin typeface="Trebuchet MS"/>
                <a:cs typeface="Trebuchet MS"/>
              </a:rPr>
              <a:t>relies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6C61F1"/>
                </a:solidFill>
                <a:latin typeface="Trebuchet MS"/>
                <a:cs typeface="Trebuchet MS"/>
              </a:rPr>
              <a:t>on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6C61F1"/>
                </a:solidFill>
                <a:latin typeface="Trebuchet MS"/>
                <a:cs typeface="Trebuchet MS"/>
              </a:rPr>
              <a:t>speciﬁed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and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6C61F1"/>
                </a:solidFill>
                <a:latin typeface="Trebuchet MS"/>
                <a:cs typeface="Trebuchet MS"/>
              </a:rPr>
              <a:t>well-organized </a:t>
            </a:r>
            <a:r>
              <a:rPr dirty="0" sz="1400" spc="-409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6C61F1"/>
                </a:solidFill>
                <a:latin typeface="Trebuchet MS"/>
                <a:cs typeface="Trebuchet MS"/>
              </a:rPr>
              <a:t>procedures,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functions,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6C61F1"/>
                </a:solidFill>
                <a:latin typeface="Trebuchet MS"/>
                <a:cs typeface="Trebuchet MS"/>
              </a:rPr>
              <a:t>or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6C61F1"/>
                </a:solidFill>
                <a:latin typeface="Trebuchet MS"/>
                <a:cs typeface="Trebuchet MS"/>
              </a:rPr>
              <a:t>sub-routines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in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a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6C61F1"/>
                </a:solidFill>
                <a:latin typeface="Trebuchet MS"/>
                <a:cs typeface="Trebuchet MS"/>
              </a:rPr>
              <a:t>program's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architecture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to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6C61F1"/>
                </a:solidFill>
                <a:latin typeface="Trebuchet MS"/>
                <a:cs typeface="Trebuchet MS"/>
              </a:rPr>
              <a:t>express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all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the </a:t>
            </a:r>
            <a:r>
              <a:rPr dirty="0" sz="1400" spc="-409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steps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6C61F1"/>
                </a:solidFill>
                <a:latin typeface="Trebuchet MS"/>
                <a:cs typeface="Trebuchet MS"/>
              </a:rPr>
              <a:t>that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the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6C61F1"/>
                </a:solidFill>
                <a:latin typeface="Trebuchet MS"/>
                <a:cs typeface="Trebuchet MS"/>
              </a:rPr>
              <a:t>computer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6C61F1"/>
                </a:solidFill>
                <a:latin typeface="Trebuchet MS"/>
                <a:cs typeface="Trebuchet MS"/>
              </a:rPr>
              <a:t>must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follow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to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attain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a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particular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state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6C61F1"/>
                </a:solidFill>
                <a:latin typeface="Trebuchet MS"/>
                <a:cs typeface="Trebuchet MS"/>
              </a:rPr>
              <a:t>or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result.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87599" y="572400"/>
            <a:ext cx="738299" cy="7382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 spc="45"/>
              <a:t>BED-Class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2493" y="1098909"/>
            <a:ext cx="7024370" cy="1988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8615" marR="5080" indent="-336550">
              <a:lnSpc>
                <a:spcPct val="114999"/>
              </a:lnSpc>
              <a:spcBef>
                <a:spcPts val="100"/>
              </a:spcBef>
              <a:buFont typeface="Tahoma"/>
              <a:buChar char="●"/>
              <a:tabLst>
                <a:tab pos="347980" algn="l"/>
                <a:tab pos="349250" algn="l"/>
              </a:tabLst>
            </a:pPr>
            <a:r>
              <a:rPr dirty="0" sz="1400" spc="95">
                <a:solidFill>
                  <a:srgbClr val="6C61F1"/>
                </a:solidFill>
                <a:latin typeface="Trebuchet MS"/>
                <a:cs typeface="Trebuchet MS"/>
              </a:rPr>
              <a:t>A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6C61F1"/>
                </a:solidFill>
                <a:latin typeface="Trebuchet MS"/>
                <a:cs typeface="Trebuchet MS"/>
              </a:rPr>
              <a:t>programme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is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6C61F1"/>
                </a:solidFill>
                <a:latin typeface="Trebuchet MS"/>
                <a:cs typeface="Trebuchet MS"/>
              </a:rPr>
              <a:t>divided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6C61F1"/>
                </a:solidFill>
                <a:latin typeface="Trebuchet MS"/>
                <a:cs typeface="Trebuchet MS"/>
              </a:rPr>
              <a:t>into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6C61F1"/>
                </a:solidFill>
                <a:latin typeface="Trebuchet MS"/>
                <a:cs typeface="Trebuchet MS"/>
              </a:rPr>
              <a:t>variables,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functions,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statements,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and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6C61F1"/>
                </a:solidFill>
                <a:latin typeface="Trebuchet MS"/>
                <a:cs typeface="Trebuchet MS"/>
              </a:rPr>
              <a:t>conditional  </a:t>
            </a:r>
            <a:r>
              <a:rPr dirty="0" sz="1400" spc="-10">
                <a:solidFill>
                  <a:srgbClr val="6C61F1"/>
                </a:solidFill>
                <a:latin typeface="Trebuchet MS"/>
                <a:cs typeface="Trebuchet MS"/>
              </a:rPr>
              <a:t>operators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6C61F1"/>
                </a:solidFill>
                <a:latin typeface="Trebuchet MS"/>
                <a:cs typeface="Trebuchet MS"/>
              </a:rPr>
              <a:t>using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the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6C61F1"/>
                </a:solidFill>
                <a:latin typeface="Trebuchet MS"/>
                <a:cs typeface="Trebuchet MS"/>
              </a:rPr>
              <a:t>procedural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6C61F1"/>
                </a:solidFill>
                <a:latin typeface="Trebuchet MS"/>
                <a:cs typeface="Trebuchet MS"/>
              </a:rPr>
              <a:t>language.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6C61F1"/>
                </a:solidFill>
                <a:latin typeface="Trebuchet MS"/>
                <a:cs typeface="Trebuchet MS"/>
              </a:rPr>
              <a:t>To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6C61F1"/>
                </a:solidFill>
                <a:latin typeface="Trebuchet MS"/>
                <a:cs typeface="Trebuchet MS"/>
              </a:rPr>
              <a:t>complete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a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task,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6C61F1"/>
                </a:solidFill>
                <a:latin typeface="Trebuchet MS"/>
                <a:cs typeface="Trebuchet MS"/>
              </a:rPr>
              <a:t>procedures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6C61F1"/>
                </a:solidFill>
                <a:latin typeface="Trebuchet MS"/>
                <a:cs typeface="Trebuchet MS"/>
              </a:rPr>
              <a:t>or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6C61F1"/>
                </a:solidFill>
                <a:latin typeface="Trebuchet MS"/>
                <a:cs typeface="Trebuchet MS"/>
              </a:rPr>
              <a:t>functions </a:t>
            </a:r>
            <a:r>
              <a:rPr dirty="0" sz="1400" spc="-409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6C61F1"/>
                </a:solidFill>
                <a:latin typeface="Trebuchet MS"/>
                <a:cs typeface="Trebuchet MS"/>
              </a:rPr>
              <a:t>are </a:t>
            </a:r>
            <a:r>
              <a:rPr dirty="0" sz="1400" spc="-15">
                <a:solidFill>
                  <a:srgbClr val="6C61F1"/>
                </a:solidFill>
                <a:latin typeface="Trebuchet MS"/>
                <a:cs typeface="Trebuchet MS"/>
              </a:rPr>
              <a:t>applied 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to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the </a:t>
            </a:r>
            <a:r>
              <a:rPr dirty="0" sz="1400" spc="-30">
                <a:solidFill>
                  <a:srgbClr val="6C61F1"/>
                </a:solidFill>
                <a:latin typeface="Trebuchet MS"/>
                <a:cs typeface="Trebuchet MS"/>
              </a:rPr>
              <a:t>data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and </a:t>
            </a:r>
            <a:r>
              <a:rPr dirty="0" sz="1400" spc="-35">
                <a:solidFill>
                  <a:srgbClr val="6C61F1"/>
                </a:solidFill>
                <a:latin typeface="Trebuchet MS"/>
                <a:cs typeface="Trebuchet MS"/>
              </a:rPr>
              <a:t>variables. </a:t>
            </a:r>
            <a:r>
              <a:rPr dirty="0" sz="1400" spc="25">
                <a:solidFill>
                  <a:srgbClr val="6C61F1"/>
                </a:solidFill>
                <a:latin typeface="Trebuchet MS"/>
                <a:cs typeface="Trebuchet MS"/>
              </a:rPr>
              <a:t>These </a:t>
            </a:r>
            <a:r>
              <a:rPr dirty="0" sz="1400" spc="5">
                <a:solidFill>
                  <a:srgbClr val="6C61F1"/>
                </a:solidFill>
                <a:latin typeface="Trebuchet MS"/>
                <a:cs typeface="Trebuchet MS"/>
              </a:rPr>
              <a:t>procedures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can </a:t>
            </a:r>
            <a:r>
              <a:rPr dirty="0" sz="1400" spc="20">
                <a:solidFill>
                  <a:srgbClr val="6C61F1"/>
                </a:solidFill>
                <a:latin typeface="Trebuchet MS"/>
                <a:cs typeface="Trebuchet MS"/>
              </a:rPr>
              <a:t>be </a:t>
            </a:r>
            <a:r>
              <a:rPr dirty="0" sz="1400" spc="-35">
                <a:solidFill>
                  <a:srgbClr val="6C61F1"/>
                </a:solidFill>
                <a:latin typeface="Trebuchet MS"/>
                <a:cs typeface="Trebuchet MS"/>
              </a:rPr>
              <a:t>called/invoked 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from </a:t>
            </a:r>
            <a:r>
              <a:rPr dirty="0" sz="1400" spc="-4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any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6C61F1"/>
                </a:solidFill>
                <a:latin typeface="Trebuchet MS"/>
                <a:cs typeface="Trebuchet MS"/>
              </a:rPr>
              <a:t>point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in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the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6C61F1"/>
                </a:solidFill>
                <a:latin typeface="Trebuchet MS"/>
                <a:cs typeface="Trebuchet MS"/>
              </a:rPr>
              <a:t>programme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hierarchy,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40">
                <a:solidFill>
                  <a:srgbClr val="6C61F1"/>
                </a:solidFill>
                <a:latin typeface="Trebuchet MS"/>
                <a:cs typeface="Trebuchet MS"/>
              </a:rPr>
              <a:t>as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well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40">
                <a:solidFill>
                  <a:srgbClr val="6C61F1"/>
                </a:solidFill>
                <a:latin typeface="Trebuchet MS"/>
                <a:cs typeface="Trebuchet MS"/>
              </a:rPr>
              <a:t>as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from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6C61F1"/>
                </a:solidFill>
                <a:latin typeface="Trebuchet MS"/>
                <a:cs typeface="Trebuchet MS"/>
              </a:rPr>
              <a:t>other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6C61F1"/>
                </a:solidFill>
                <a:latin typeface="Trebuchet MS"/>
                <a:cs typeface="Trebuchet MS"/>
              </a:rPr>
              <a:t>procedures.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50">
                <a:solidFill>
                  <a:srgbClr val="6C61F1"/>
                </a:solidFill>
                <a:latin typeface="Trebuchet MS"/>
                <a:cs typeface="Trebuchet MS"/>
              </a:rPr>
              <a:t>One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6C61F1"/>
                </a:solidFill>
                <a:latin typeface="Trebuchet MS"/>
                <a:cs typeface="Trebuchet MS"/>
              </a:rPr>
              <a:t>or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6C61F1"/>
                </a:solidFill>
                <a:latin typeface="Trebuchet MS"/>
                <a:cs typeface="Trebuchet MS"/>
              </a:rPr>
              <a:t>more </a:t>
            </a:r>
            <a:r>
              <a:rPr dirty="0" sz="1400" spc="-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30">
                <a:solidFill>
                  <a:srgbClr val="6C61F1"/>
                </a:solidFill>
                <a:latin typeface="Trebuchet MS"/>
                <a:cs typeface="Trebuchet MS"/>
              </a:rPr>
              <a:t>processes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can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6C61F1"/>
                </a:solidFill>
                <a:latin typeface="Trebuchet MS"/>
                <a:cs typeface="Trebuchet MS"/>
              </a:rPr>
              <a:t>be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6C61F1"/>
                </a:solidFill>
                <a:latin typeface="Trebuchet MS"/>
                <a:cs typeface="Trebuchet MS"/>
              </a:rPr>
              <a:t>found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in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6C61F1"/>
                </a:solidFill>
                <a:latin typeface="Trebuchet MS"/>
                <a:cs typeface="Trebuchet MS"/>
              </a:rPr>
              <a:t>procedural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6C61F1"/>
                </a:solidFill>
                <a:latin typeface="Trebuchet MS"/>
                <a:cs typeface="Trebuchet MS"/>
              </a:rPr>
              <a:t>language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6C61F1"/>
                </a:solidFill>
                <a:latin typeface="Trebuchet MS"/>
                <a:cs typeface="Trebuchet MS"/>
              </a:rPr>
              <a:t>software.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6C61F1"/>
              </a:buClr>
              <a:buFont typeface="Tahoma"/>
              <a:buChar char="●"/>
            </a:pPr>
            <a:endParaRPr sz="1650">
              <a:latin typeface="Trebuchet MS"/>
              <a:cs typeface="Trebuchet MS"/>
            </a:endParaRPr>
          </a:p>
          <a:p>
            <a:pPr marL="348615" marR="93980" indent="-336550">
              <a:lnSpc>
                <a:spcPct val="114999"/>
              </a:lnSpc>
              <a:buFont typeface="Tahoma"/>
              <a:buChar char="●"/>
              <a:tabLst>
                <a:tab pos="347980" algn="l"/>
                <a:tab pos="349250" algn="l"/>
              </a:tabLst>
            </a:pPr>
            <a:r>
              <a:rPr dirty="0" sz="1400" spc="-15">
                <a:solidFill>
                  <a:srgbClr val="6C61F1"/>
                </a:solidFill>
                <a:latin typeface="Trebuchet MS"/>
                <a:cs typeface="Trebuchet MS"/>
              </a:rPr>
              <a:t>Procedural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6C61F1"/>
                </a:solidFill>
                <a:latin typeface="Trebuchet MS"/>
                <a:cs typeface="Trebuchet MS"/>
              </a:rPr>
              <a:t>language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is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6C61F1"/>
                </a:solidFill>
                <a:latin typeface="Trebuchet MS"/>
                <a:cs typeface="Trebuchet MS"/>
              </a:rPr>
              <a:t>one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of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the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6C61F1"/>
                </a:solidFill>
                <a:latin typeface="Trebuchet MS"/>
                <a:cs typeface="Trebuchet MS"/>
              </a:rPr>
              <a:t>most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6C61F1"/>
                </a:solidFill>
                <a:latin typeface="Trebuchet MS"/>
                <a:cs typeface="Trebuchet MS"/>
              </a:rPr>
              <a:t>common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6C61F1"/>
                </a:solidFill>
                <a:latin typeface="Trebuchet MS"/>
                <a:cs typeface="Trebuchet MS"/>
              </a:rPr>
              <a:t>types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of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6C61F1"/>
                </a:solidFill>
                <a:latin typeface="Trebuchet MS"/>
                <a:cs typeface="Trebuchet MS"/>
              </a:rPr>
              <a:t>programming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6C61F1"/>
                </a:solidFill>
                <a:latin typeface="Trebuchet MS"/>
                <a:cs typeface="Trebuchet MS"/>
              </a:rPr>
              <a:t>languages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in </a:t>
            </a:r>
            <a:r>
              <a:rPr dirty="0" sz="1400" spc="-409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6C61F1"/>
                </a:solidFill>
                <a:latin typeface="Trebuchet MS"/>
                <a:cs typeface="Trebuchet MS"/>
              </a:rPr>
              <a:t>use,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with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6C61F1"/>
                </a:solidFill>
                <a:latin typeface="Trebuchet MS"/>
                <a:cs typeface="Trebuchet MS"/>
              </a:rPr>
              <a:t>notable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6C61F1"/>
                </a:solidFill>
                <a:latin typeface="Trebuchet MS"/>
                <a:cs typeface="Trebuchet MS"/>
              </a:rPr>
              <a:t>languages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6C61F1"/>
                </a:solidFill>
                <a:latin typeface="Trebuchet MS"/>
                <a:cs typeface="Trebuchet MS"/>
              </a:rPr>
              <a:t>such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40">
                <a:solidFill>
                  <a:srgbClr val="6C61F1"/>
                </a:solidFill>
                <a:latin typeface="Trebuchet MS"/>
                <a:cs typeface="Trebuchet MS"/>
              </a:rPr>
              <a:t>as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C/C++,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Java,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6C61F1"/>
                </a:solidFill>
                <a:latin typeface="Trebuchet MS"/>
                <a:cs typeface="Trebuchet MS"/>
              </a:rPr>
              <a:t>ColdFusion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and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6C61F1"/>
                </a:solidFill>
                <a:latin typeface="Trebuchet MS"/>
                <a:cs typeface="Trebuchet MS"/>
              </a:rPr>
              <a:t>PASCAL.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 spc="45"/>
              <a:t>BED-Class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1225" y="635265"/>
            <a:ext cx="2973070" cy="330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5"/>
              <a:t>Procedural</a:t>
            </a:r>
            <a:r>
              <a:rPr dirty="0" spc="-95"/>
              <a:t> </a:t>
            </a:r>
            <a:r>
              <a:rPr dirty="0" spc="-20"/>
              <a:t>Programming: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1225" y="1130913"/>
            <a:ext cx="7144384" cy="2202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20">
                <a:solidFill>
                  <a:srgbClr val="6C61F1"/>
                </a:solidFill>
                <a:latin typeface="Trebuchet MS"/>
                <a:cs typeface="Trebuchet MS"/>
              </a:rPr>
              <a:t>When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14">
                <a:solidFill>
                  <a:srgbClr val="6C61F1"/>
                </a:solidFill>
                <a:latin typeface="Trebuchet MS"/>
                <a:cs typeface="Trebuchet MS"/>
              </a:rPr>
              <a:t>it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6C61F1"/>
                </a:solidFill>
                <a:latin typeface="Trebuchet MS"/>
                <a:cs typeface="Trebuchet MS"/>
              </a:rPr>
              <a:t>comes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to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the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6C61F1"/>
                </a:solidFill>
                <a:latin typeface="Trebuchet MS"/>
                <a:cs typeface="Trebuchet MS"/>
              </a:rPr>
              <a:t>following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situations,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6C61F1"/>
                </a:solidFill>
                <a:latin typeface="Trebuchet MS"/>
                <a:cs typeface="Trebuchet MS"/>
              </a:rPr>
              <a:t>procedural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6C61F1"/>
                </a:solidFill>
                <a:latin typeface="Trebuchet MS"/>
                <a:cs typeface="Trebuchet MS"/>
              </a:rPr>
              <a:t>programming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is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often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the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6C61F1"/>
                </a:solidFill>
                <a:latin typeface="Trebuchet MS"/>
                <a:cs typeface="Trebuchet MS"/>
              </a:rPr>
              <a:t>best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6C61F1"/>
                </a:solidFill>
                <a:latin typeface="Trebuchet MS"/>
                <a:cs typeface="Trebuchet MS"/>
              </a:rPr>
              <a:t>option: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Trebuchet MS"/>
              <a:cs typeface="Trebuchet MS"/>
            </a:endParaRPr>
          </a:p>
          <a:p>
            <a:pPr marL="469900" marR="358775" indent="-336550">
              <a:lnSpc>
                <a:spcPct val="114999"/>
              </a:lnSpc>
              <a:buFont typeface="Tahoma"/>
              <a:buChar char="●"/>
              <a:tabLst>
                <a:tab pos="469265" algn="l"/>
                <a:tab pos="469900" algn="l"/>
              </a:tabLst>
            </a:pPr>
            <a:r>
              <a:rPr dirty="0" sz="1400" spc="5">
                <a:solidFill>
                  <a:srgbClr val="6C61F1"/>
                </a:solidFill>
                <a:latin typeface="Trebuchet MS"/>
                <a:cs typeface="Trebuchet MS"/>
              </a:rPr>
              <a:t>There's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a </a:t>
            </a:r>
            <a:r>
              <a:rPr dirty="0" sz="1400" spc="-25">
                <a:solidFill>
                  <a:srgbClr val="6C61F1"/>
                </a:solidFill>
                <a:latin typeface="Trebuchet MS"/>
                <a:cs typeface="Trebuchet MS"/>
              </a:rPr>
              <a:t>complicated </a:t>
            </a:r>
            <a:r>
              <a:rPr dirty="0" sz="1400" spc="-20">
                <a:solidFill>
                  <a:srgbClr val="6C61F1"/>
                </a:solidFill>
                <a:latin typeface="Trebuchet MS"/>
                <a:cs typeface="Trebuchet MS"/>
              </a:rPr>
              <a:t>operation 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with inter </a:t>
            </a:r>
            <a:r>
              <a:rPr dirty="0" sz="1400" spc="-95">
                <a:solidFill>
                  <a:srgbClr val="6C61F1"/>
                </a:solidFill>
                <a:latin typeface="Trebuchet MS"/>
                <a:cs typeface="Trebuchet MS"/>
              </a:rPr>
              <a:t>- </a:t>
            </a:r>
            <a:r>
              <a:rPr dirty="0" sz="1400" spc="15">
                <a:solidFill>
                  <a:srgbClr val="6C61F1"/>
                </a:solidFill>
                <a:latin typeface="Trebuchet MS"/>
                <a:cs typeface="Trebuchet MS"/>
              </a:rPr>
              <a:t>dependencies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and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a </a:t>
            </a:r>
            <a:r>
              <a:rPr dirty="0" sz="1400" spc="20">
                <a:solidFill>
                  <a:srgbClr val="6C61F1"/>
                </a:solidFill>
                <a:latin typeface="Trebuchet MS"/>
                <a:cs typeface="Trebuchet MS"/>
              </a:rPr>
              <a:t>need 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for </a:t>
            </a:r>
            <a:r>
              <a:rPr dirty="0" sz="1400" spc="-35">
                <a:solidFill>
                  <a:srgbClr val="6C61F1"/>
                </a:solidFill>
                <a:latin typeface="Trebuchet MS"/>
                <a:cs typeface="Trebuchet MS"/>
              </a:rPr>
              <a:t>clear </a:t>
            </a:r>
            <a:r>
              <a:rPr dirty="0" sz="1400" spc="-3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visibility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of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multiple </a:t>
            </a:r>
            <a:r>
              <a:rPr dirty="0" sz="1400" spc="-5">
                <a:solidFill>
                  <a:srgbClr val="6C61F1"/>
                </a:solidFill>
                <a:latin typeface="Trebuchet MS"/>
                <a:cs typeface="Trebuchet MS"/>
              </a:rPr>
              <a:t>program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6C61F1"/>
                </a:solidFill>
                <a:latin typeface="Trebuchet MS"/>
                <a:cs typeface="Trebuchet MS"/>
              </a:rPr>
              <a:t>states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30">
                <a:solidFill>
                  <a:srgbClr val="6C61F1"/>
                </a:solidFill>
                <a:latin typeface="Trebuchet MS"/>
                <a:cs typeface="Trebuchet MS"/>
              </a:rPr>
              <a:t>('SQL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loading,"SQL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6C61F1"/>
                </a:solidFill>
                <a:latin typeface="Trebuchet MS"/>
                <a:cs typeface="Trebuchet MS"/>
              </a:rPr>
              <a:t>loaded,'Network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6C61F1"/>
                </a:solidFill>
                <a:latin typeface="Trebuchet MS"/>
                <a:cs typeface="Trebuchet MS"/>
              </a:rPr>
              <a:t>online,'No </a:t>
            </a:r>
            <a:r>
              <a:rPr dirty="0" sz="1400" spc="-40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6C61F1"/>
                </a:solidFill>
                <a:latin typeface="Trebuchet MS"/>
                <a:cs typeface="Trebuchet MS"/>
              </a:rPr>
              <a:t>audio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hardware,'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and </a:t>
            </a:r>
            <a:r>
              <a:rPr dirty="0" sz="1400" spc="65">
                <a:solidFill>
                  <a:srgbClr val="6C61F1"/>
                </a:solidFill>
                <a:latin typeface="Trebuchet MS"/>
                <a:cs typeface="Trebuchet MS"/>
              </a:rPr>
              <a:t>so </a:t>
            </a:r>
            <a:r>
              <a:rPr dirty="0" sz="1400" spc="-80">
                <a:solidFill>
                  <a:srgbClr val="6C61F1"/>
                </a:solidFill>
                <a:latin typeface="Trebuchet MS"/>
                <a:cs typeface="Trebuchet MS"/>
              </a:rPr>
              <a:t>on). </a:t>
            </a:r>
            <a:r>
              <a:rPr dirty="0" sz="1400" spc="-5">
                <a:solidFill>
                  <a:srgbClr val="6C61F1"/>
                </a:solidFill>
                <a:latin typeface="Trebuchet MS"/>
                <a:cs typeface="Trebuchet MS"/>
              </a:rPr>
              <a:t>This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is </a:t>
            </a:r>
            <a:r>
              <a:rPr dirty="0" sz="1400" spc="-15">
                <a:solidFill>
                  <a:srgbClr val="6C61F1"/>
                </a:solidFill>
                <a:latin typeface="Trebuchet MS"/>
                <a:cs typeface="Trebuchet MS"/>
              </a:rPr>
              <a:t>usually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the </a:t>
            </a:r>
            <a:r>
              <a:rPr dirty="0" sz="1400" spc="-5">
                <a:solidFill>
                  <a:srgbClr val="6C61F1"/>
                </a:solidFill>
                <a:latin typeface="Trebuchet MS"/>
                <a:cs typeface="Trebuchet MS"/>
              </a:rPr>
              <a:t>best </a:t>
            </a:r>
            <a:r>
              <a:rPr dirty="0" sz="1400" spc="-10">
                <a:solidFill>
                  <a:srgbClr val="6C61F1"/>
                </a:solidFill>
                <a:latin typeface="Trebuchet MS"/>
                <a:cs typeface="Trebuchet MS"/>
              </a:rPr>
              <a:t>way 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to 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start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and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stop an </a:t>
            </a:r>
            <a:r>
              <a:rPr dirty="0" sz="1400" spc="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6C61F1"/>
                </a:solidFill>
                <a:latin typeface="Trebuchet MS"/>
                <a:cs typeface="Trebuchet MS"/>
              </a:rPr>
              <a:t>application.</a:t>
            </a:r>
            <a:endParaRPr sz="1400">
              <a:latin typeface="Trebuchet MS"/>
              <a:cs typeface="Trebuchet MS"/>
            </a:endParaRPr>
          </a:p>
          <a:p>
            <a:pPr marL="469900" indent="-336550">
              <a:lnSpc>
                <a:spcPct val="100000"/>
              </a:lnSpc>
              <a:spcBef>
                <a:spcPts val="250"/>
              </a:spcBef>
              <a:buFont typeface="Tahoma"/>
              <a:buChar char="●"/>
              <a:tabLst>
                <a:tab pos="469265" algn="l"/>
                <a:tab pos="469900" algn="l"/>
              </a:tabLst>
            </a:pPr>
            <a:r>
              <a:rPr dirty="0" sz="1400" spc="5">
                <a:solidFill>
                  <a:srgbClr val="6C61F1"/>
                </a:solidFill>
                <a:latin typeface="Trebuchet MS"/>
                <a:cs typeface="Trebuchet MS"/>
              </a:rPr>
              <a:t>The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6C61F1"/>
                </a:solidFill>
                <a:latin typeface="Trebuchet MS"/>
                <a:cs typeface="Trebuchet MS"/>
              </a:rPr>
              <a:t>program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is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one-of-a-kind,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with </a:t>
            </a:r>
            <a:r>
              <a:rPr dirty="0" sz="1400" spc="-15">
                <a:solidFill>
                  <a:srgbClr val="6C61F1"/>
                </a:solidFill>
                <a:latin typeface="Trebuchet MS"/>
                <a:cs typeface="Trebuchet MS"/>
              </a:rPr>
              <a:t>only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a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few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6C61F1"/>
                </a:solidFill>
                <a:latin typeface="Trebuchet MS"/>
                <a:cs typeface="Trebuchet MS"/>
              </a:rPr>
              <a:t>elements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in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6C61F1"/>
                </a:solidFill>
                <a:latin typeface="Trebuchet MS"/>
                <a:cs typeface="Trebuchet MS"/>
              </a:rPr>
              <a:t>common.</a:t>
            </a:r>
            <a:endParaRPr sz="1400">
              <a:latin typeface="Trebuchet MS"/>
              <a:cs typeface="Trebuchet MS"/>
            </a:endParaRPr>
          </a:p>
          <a:p>
            <a:pPr marL="469900" indent="-336550">
              <a:lnSpc>
                <a:spcPct val="100000"/>
              </a:lnSpc>
              <a:spcBef>
                <a:spcPts val="254"/>
              </a:spcBef>
              <a:buFont typeface="Tahoma"/>
              <a:buChar char="●"/>
              <a:tabLst>
                <a:tab pos="469265" algn="l"/>
                <a:tab pos="469900" algn="l"/>
              </a:tabLst>
            </a:pPr>
            <a:r>
              <a:rPr dirty="0" sz="1400" spc="5">
                <a:solidFill>
                  <a:srgbClr val="6C61F1"/>
                </a:solidFill>
                <a:latin typeface="Trebuchet MS"/>
                <a:cs typeface="Trebuchet MS"/>
              </a:rPr>
              <a:t>The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6C61F1"/>
                </a:solidFill>
                <a:latin typeface="Trebuchet MS"/>
                <a:cs typeface="Trebuchet MS"/>
              </a:rPr>
              <a:t>program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is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6C61F1"/>
                </a:solidFill>
                <a:latin typeface="Trebuchet MS"/>
                <a:cs typeface="Trebuchet MS"/>
              </a:rPr>
              <a:t>set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in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stone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and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is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6C61F1"/>
                </a:solidFill>
                <a:latin typeface="Trebuchet MS"/>
                <a:cs typeface="Trebuchet MS"/>
              </a:rPr>
              <a:t>unlikely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to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6C61F1"/>
                </a:solidFill>
                <a:latin typeface="Trebuchet MS"/>
                <a:cs typeface="Trebuchet MS"/>
              </a:rPr>
              <a:t>change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6C61F1"/>
                </a:solidFill>
                <a:latin typeface="Trebuchet MS"/>
                <a:cs typeface="Trebuchet MS"/>
              </a:rPr>
              <a:t>signiﬁcantly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6C61F1"/>
                </a:solidFill>
                <a:latin typeface="Trebuchet MS"/>
                <a:cs typeface="Trebuchet MS"/>
              </a:rPr>
              <a:t>over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90">
                <a:solidFill>
                  <a:srgbClr val="6C61F1"/>
                </a:solidFill>
                <a:latin typeface="Trebuchet MS"/>
                <a:cs typeface="Trebuchet MS"/>
              </a:rPr>
              <a:t>time.</a:t>
            </a:r>
            <a:endParaRPr sz="1400">
              <a:latin typeface="Trebuchet MS"/>
              <a:cs typeface="Trebuchet MS"/>
            </a:endParaRPr>
          </a:p>
          <a:p>
            <a:pPr marL="469900" indent="-336550">
              <a:lnSpc>
                <a:spcPct val="100000"/>
              </a:lnSpc>
              <a:spcBef>
                <a:spcPts val="250"/>
              </a:spcBef>
              <a:buFont typeface="Tahoma"/>
              <a:buChar char="●"/>
              <a:tabLst>
                <a:tab pos="469265" algn="l"/>
                <a:tab pos="469900" algn="l"/>
              </a:tabLst>
            </a:pPr>
            <a:r>
              <a:rPr dirty="0" sz="1400" spc="15">
                <a:solidFill>
                  <a:srgbClr val="6C61F1"/>
                </a:solidFill>
                <a:latin typeface="Trebuchet MS"/>
                <a:cs typeface="Trebuchet MS"/>
              </a:rPr>
              <a:t>Over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90">
                <a:solidFill>
                  <a:srgbClr val="6C61F1"/>
                </a:solidFill>
                <a:latin typeface="Trebuchet MS"/>
                <a:cs typeface="Trebuchet MS"/>
              </a:rPr>
              <a:t>time,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14">
                <a:solidFill>
                  <a:srgbClr val="6C61F1"/>
                </a:solidFill>
                <a:latin typeface="Trebuchet MS"/>
                <a:cs typeface="Trebuchet MS"/>
              </a:rPr>
              <a:t>it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is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6C61F1"/>
                </a:solidFill>
                <a:latin typeface="Trebuchet MS"/>
                <a:cs typeface="Trebuchet MS"/>
              </a:rPr>
              <a:t>envisaged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6C61F1"/>
                </a:solidFill>
                <a:latin typeface="Trebuchet MS"/>
                <a:cs typeface="Trebuchet MS"/>
              </a:rPr>
              <a:t>that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6C61F1"/>
                </a:solidFill>
                <a:latin typeface="Trebuchet MS"/>
                <a:cs typeface="Trebuchet MS"/>
              </a:rPr>
              <a:t>no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6C61F1"/>
                </a:solidFill>
                <a:latin typeface="Trebuchet MS"/>
                <a:cs typeface="Trebuchet MS"/>
              </a:rPr>
              <a:t>or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just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a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few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6C61F1"/>
                </a:solidFill>
                <a:latin typeface="Trebuchet MS"/>
                <a:cs typeface="Trebuchet MS"/>
              </a:rPr>
              <a:t>features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6C61F1"/>
                </a:solidFill>
                <a:latin typeface="Trebuchet MS"/>
                <a:cs typeface="Trebuchet MS"/>
              </a:rPr>
              <a:t>would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6C61F1"/>
                </a:solidFill>
                <a:latin typeface="Trebuchet MS"/>
                <a:cs typeface="Trebuchet MS"/>
              </a:rPr>
              <a:t>be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6C61F1"/>
                </a:solidFill>
                <a:latin typeface="Trebuchet MS"/>
                <a:cs typeface="Trebuchet MS"/>
              </a:rPr>
              <a:t>added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to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the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6C61F1"/>
                </a:solidFill>
                <a:latin typeface="Trebuchet MS"/>
                <a:cs typeface="Trebuchet MS"/>
              </a:rPr>
              <a:t>project.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 spc="45"/>
              <a:t>BED-Class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1225" y="635265"/>
            <a:ext cx="2973070" cy="330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5"/>
              <a:t>Procedural</a:t>
            </a:r>
            <a:r>
              <a:rPr dirty="0" spc="-95"/>
              <a:t> </a:t>
            </a:r>
            <a:r>
              <a:rPr dirty="0" spc="-20"/>
              <a:t>Programming: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2493" y="1098909"/>
            <a:ext cx="7105015" cy="3215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8615" marR="312420" indent="-336550">
              <a:lnSpc>
                <a:spcPct val="114999"/>
              </a:lnSpc>
              <a:spcBef>
                <a:spcPts val="100"/>
              </a:spcBef>
              <a:buFont typeface="Tahoma"/>
              <a:buChar char="●"/>
              <a:tabLst>
                <a:tab pos="347980" algn="l"/>
                <a:tab pos="349250" algn="l"/>
              </a:tabLst>
            </a:pPr>
            <a:r>
              <a:rPr dirty="0" sz="1400" spc="-30">
                <a:solidFill>
                  <a:srgbClr val="6C61F1"/>
                </a:solidFill>
                <a:latin typeface="Trebuchet MS"/>
                <a:cs typeface="Trebuchet MS"/>
              </a:rPr>
              <a:t>Object-oriented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6C61F1"/>
                </a:solidFill>
                <a:latin typeface="Trebuchet MS"/>
                <a:cs typeface="Trebuchet MS"/>
              </a:rPr>
              <a:t>programming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is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a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6C61F1"/>
                </a:solidFill>
                <a:latin typeface="Trebuchet MS"/>
                <a:cs typeface="Trebuchet MS"/>
              </a:rPr>
              <a:t>programming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6C61F1"/>
                </a:solidFill>
                <a:latin typeface="Trebuchet MS"/>
                <a:cs typeface="Trebuchet MS"/>
              </a:rPr>
              <a:t>paradigm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30">
                <a:solidFill>
                  <a:srgbClr val="6C61F1"/>
                </a:solidFill>
                <a:latin typeface="Trebuchet MS"/>
                <a:cs typeface="Trebuchet MS"/>
              </a:rPr>
              <a:t>based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6C61F1"/>
                </a:solidFill>
                <a:latin typeface="Trebuchet MS"/>
                <a:cs typeface="Trebuchet MS"/>
              </a:rPr>
              <a:t>on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the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6C61F1"/>
                </a:solidFill>
                <a:latin typeface="Trebuchet MS"/>
                <a:cs typeface="Trebuchet MS"/>
              </a:rPr>
              <a:t>concept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of </a:t>
            </a:r>
            <a:r>
              <a:rPr dirty="0" sz="1400" spc="-409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6C61F1"/>
                </a:solidFill>
                <a:latin typeface="Trebuchet MS"/>
                <a:cs typeface="Trebuchet MS"/>
              </a:rPr>
              <a:t>objects, </a:t>
            </a:r>
            <a:r>
              <a:rPr dirty="0" sz="1400" spc="-20">
                <a:solidFill>
                  <a:srgbClr val="6C61F1"/>
                </a:solidFill>
                <a:latin typeface="Trebuchet MS"/>
                <a:cs typeface="Trebuchet MS"/>
              </a:rPr>
              <a:t>which </a:t>
            </a:r>
            <a:r>
              <a:rPr dirty="0" sz="1400" spc="-25">
                <a:solidFill>
                  <a:srgbClr val="6C61F1"/>
                </a:solidFill>
                <a:latin typeface="Trebuchet MS"/>
                <a:cs typeface="Trebuchet MS"/>
              </a:rPr>
              <a:t>contain </a:t>
            </a:r>
            <a:r>
              <a:rPr dirty="0" sz="1400" spc="-30">
                <a:solidFill>
                  <a:srgbClr val="6C61F1"/>
                </a:solidFill>
                <a:latin typeface="Trebuchet MS"/>
                <a:cs typeface="Trebuchet MS"/>
              </a:rPr>
              <a:t>data </a:t>
            </a:r>
            <a:r>
              <a:rPr dirty="0" sz="1400" spc="40">
                <a:solidFill>
                  <a:srgbClr val="6C61F1"/>
                </a:solidFill>
                <a:latin typeface="Trebuchet MS"/>
                <a:cs typeface="Trebuchet MS"/>
              </a:rPr>
              <a:t>as 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well </a:t>
            </a:r>
            <a:r>
              <a:rPr dirty="0" sz="1400" spc="40">
                <a:solidFill>
                  <a:srgbClr val="6C61F1"/>
                </a:solidFill>
                <a:latin typeface="Trebuchet MS"/>
                <a:cs typeface="Trebuchet MS"/>
              </a:rPr>
              <a:t>as </a:t>
            </a:r>
            <a:r>
              <a:rPr dirty="0" sz="1400" spc="20">
                <a:solidFill>
                  <a:srgbClr val="6C61F1"/>
                </a:solidFill>
                <a:latin typeface="Trebuchet MS"/>
                <a:cs typeface="Trebuchet MS"/>
              </a:rPr>
              <a:t>code 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to </a:t>
            </a:r>
            <a:r>
              <a:rPr dirty="0" sz="1400" spc="-30">
                <a:solidFill>
                  <a:srgbClr val="6C61F1"/>
                </a:solidFill>
                <a:latin typeface="Trebuchet MS"/>
                <a:cs typeface="Trebuchet MS"/>
              </a:rPr>
              <a:t>manipulate </a:t>
            </a:r>
            <a:r>
              <a:rPr dirty="0" sz="1400" spc="-140">
                <a:solidFill>
                  <a:srgbClr val="6C61F1"/>
                </a:solidFill>
                <a:latin typeface="Trebuchet MS"/>
                <a:cs typeface="Trebuchet MS"/>
              </a:rPr>
              <a:t>it. </a:t>
            </a:r>
            <a:r>
              <a:rPr dirty="0" sz="1400" spc="-30">
                <a:solidFill>
                  <a:srgbClr val="6C61F1"/>
                </a:solidFill>
                <a:latin typeface="Trebuchet MS"/>
                <a:cs typeface="Trebuchet MS"/>
              </a:rPr>
              <a:t>Object-oriented </a:t>
            </a:r>
            <a:r>
              <a:rPr dirty="0" sz="1400" spc="-2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6C61F1"/>
                </a:solidFill>
                <a:latin typeface="Trebuchet MS"/>
                <a:cs typeface="Trebuchet MS"/>
              </a:rPr>
              <a:t>programming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imitates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6C61F1"/>
                </a:solidFill>
                <a:latin typeface="Trebuchet MS"/>
                <a:cs typeface="Trebuchet MS"/>
              </a:rPr>
              <a:t>many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of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the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6C61F1"/>
                </a:solidFill>
                <a:latin typeface="Trebuchet MS"/>
                <a:cs typeface="Trebuchet MS"/>
              </a:rPr>
              <a:t>characteristics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of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real-world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6C61F1"/>
                </a:solidFill>
                <a:latin typeface="Trebuchet MS"/>
                <a:cs typeface="Trebuchet MS"/>
              </a:rPr>
              <a:t>objects.</a:t>
            </a:r>
            <a:endParaRPr sz="1400">
              <a:latin typeface="Trebuchet MS"/>
              <a:cs typeface="Trebuchet MS"/>
            </a:endParaRPr>
          </a:p>
          <a:p>
            <a:pPr marL="348615" marR="389255" indent="-336550">
              <a:lnSpc>
                <a:spcPct val="114999"/>
              </a:lnSpc>
              <a:buFont typeface="Tahoma"/>
              <a:buChar char="●"/>
              <a:tabLst>
                <a:tab pos="347980" algn="l"/>
                <a:tab pos="349250" algn="l"/>
              </a:tabLst>
            </a:pPr>
            <a:r>
              <a:rPr dirty="0" sz="1400" spc="-15">
                <a:solidFill>
                  <a:srgbClr val="6C61F1"/>
                </a:solidFill>
                <a:latin typeface="Trebuchet MS"/>
                <a:cs typeface="Trebuchet MS"/>
              </a:rPr>
              <a:t>Objects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6C61F1"/>
                </a:solidFill>
                <a:latin typeface="Trebuchet MS"/>
                <a:cs typeface="Trebuchet MS"/>
              </a:rPr>
              <a:t>are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6C61F1"/>
                </a:solidFill>
                <a:latin typeface="Trebuchet MS"/>
                <a:cs typeface="Trebuchet MS"/>
              </a:rPr>
              <a:t>made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up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of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6C61F1"/>
                </a:solidFill>
                <a:latin typeface="Trebuchet MS"/>
                <a:cs typeface="Trebuchet MS"/>
              </a:rPr>
              <a:t>data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and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methods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6C61F1"/>
                </a:solidFill>
                <a:latin typeface="Trebuchet MS"/>
                <a:cs typeface="Trebuchet MS"/>
              </a:rPr>
              <a:t>that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describe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their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state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and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behaviour. </a:t>
            </a:r>
            <a:r>
              <a:rPr dirty="0" sz="1400" spc="-40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6C61F1"/>
                </a:solidFill>
                <a:latin typeface="Trebuchet MS"/>
                <a:cs typeface="Trebuchet MS"/>
              </a:rPr>
              <a:t>These</a:t>
            </a:r>
            <a:r>
              <a:rPr dirty="0" sz="1400" spc="-7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two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entities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6C61F1"/>
                </a:solidFill>
                <a:latin typeface="Trebuchet MS"/>
                <a:cs typeface="Trebuchet MS"/>
              </a:rPr>
              <a:t>are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6C61F1"/>
                </a:solidFill>
                <a:latin typeface="Trebuchet MS"/>
                <a:cs typeface="Trebuchet MS"/>
              </a:rPr>
              <a:t>encapsulated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in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6C61F1"/>
                </a:solidFill>
                <a:latin typeface="Trebuchet MS"/>
                <a:cs typeface="Trebuchet MS"/>
              </a:rPr>
              <a:t>each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object.</a:t>
            </a:r>
            <a:endParaRPr sz="1400">
              <a:latin typeface="Trebuchet MS"/>
              <a:cs typeface="Trebuchet MS"/>
            </a:endParaRPr>
          </a:p>
          <a:p>
            <a:pPr marL="348615" marR="93980" indent="-336550">
              <a:lnSpc>
                <a:spcPct val="114999"/>
              </a:lnSpc>
              <a:buFont typeface="Tahoma"/>
              <a:buChar char="●"/>
              <a:tabLst>
                <a:tab pos="347980" algn="l"/>
                <a:tab pos="349250" algn="l"/>
              </a:tabLst>
            </a:pPr>
            <a:r>
              <a:rPr dirty="0" sz="1400" spc="5">
                <a:solidFill>
                  <a:srgbClr val="6C61F1"/>
                </a:solidFill>
                <a:latin typeface="Trebuchet MS"/>
                <a:cs typeface="Trebuchet MS"/>
              </a:rPr>
              <a:t>The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6C61F1"/>
                </a:solidFill>
                <a:latin typeface="Trebuchet MS"/>
                <a:cs typeface="Trebuchet MS"/>
              </a:rPr>
              <a:t>user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6C61F1"/>
                </a:solidFill>
                <a:latin typeface="Trebuchet MS"/>
                <a:cs typeface="Trebuchet MS"/>
              </a:rPr>
              <a:t>cannot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40">
                <a:solidFill>
                  <a:srgbClr val="6C61F1"/>
                </a:solidFill>
                <a:latin typeface="Trebuchet MS"/>
                <a:cs typeface="Trebuchet MS"/>
              </a:rPr>
              <a:t>see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how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6C61F1"/>
                </a:solidFill>
                <a:latin typeface="Trebuchet MS"/>
                <a:cs typeface="Trebuchet MS"/>
              </a:rPr>
              <a:t>object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methods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6C61F1"/>
                </a:solidFill>
                <a:latin typeface="Trebuchet MS"/>
                <a:cs typeface="Trebuchet MS"/>
              </a:rPr>
              <a:t>are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6C61F1"/>
                </a:solidFill>
                <a:latin typeface="Trebuchet MS"/>
                <a:cs typeface="Trebuchet MS"/>
              </a:rPr>
              <a:t>implemented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6C61F1"/>
                </a:solidFill>
                <a:latin typeface="Trebuchet MS"/>
                <a:cs typeface="Trebuchet MS"/>
              </a:rPr>
              <a:t>inside.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6C61F1"/>
                </a:solidFill>
                <a:latin typeface="Trebuchet MS"/>
                <a:cs typeface="Trebuchet MS"/>
              </a:rPr>
              <a:t>This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6C61F1"/>
                </a:solidFill>
                <a:latin typeface="Trebuchet MS"/>
                <a:cs typeface="Trebuchet MS"/>
              </a:rPr>
              <a:t>allows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6C61F1"/>
                </a:solidFill>
                <a:latin typeface="Trebuchet MS"/>
                <a:cs typeface="Trebuchet MS"/>
              </a:rPr>
              <a:t>objects </a:t>
            </a:r>
            <a:r>
              <a:rPr dirty="0" sz="1400" spc="-409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to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alter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their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6C61F1"/>
                </a:solidFill>
                <a:latin typeface="Trebuchet MS"/>
                <a:cs typeface="Trebuchet MS"/>
              </a:rPr>
              <a:t>abstract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state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6C61F1"/>
                </a:solidFill>
                <a:latin typeface="Trebuchet MS"/>
                <a:cs typeface="Trebuchet MS"/>
              </a:rPr>
              <a:t>using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a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6C61F1"/>
                </a:solidFill>
                <a:latin typeface="Trebuchet MS"/>
                <a:cs typeface="Trebuchet MS"/>
              </a:rPr>
              <a:t>simple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external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6C61F1"/>
                </a:solidFill>
                <a:latin typeface="Trebuchet MS"/>
                <a:cs typeface="Trebuchet MS"/>
              </a:rPr>
              <a:t>API.</a:t>
            </a:r>
            <a:endParaRPr sz="1400">
              <a:latin typeface="Trebuchet MS"/>
              <a:cs typeface="Trebuchet MS"/>
            </a:endParaRPr>
          </a:p>
          <a:p>
            <a:pPr marL="348615" marR="19685" indent="-336550">
              <a:lnSpc>
                <a:spcPct val="114999"/>
              </a:lnSpc>
              <a:buFont typeface="Tahoma"/>
              <a:buChar char="●"/>
              <a:tabLst>
                <a:tab pos="347980" algn="l"/>
                <a:tab pos="349250" algn="l"/>
              </a:tabLst>
            </a:pPr>
            <a:r>
              <a:rPr dirty="0" sz="1400" spc="40">
                <a:solidFill>
                  <a:srgbClr val="6C61F1"/>
                </a:solidFill>
                <a:latin typeface="Trebuchet MS"/>
                <a:cs typeface="Trebuchet MS"/>
              </a:rPr>
              <a:t>Classes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6C61F1"/>
                </a:solidFill>
                <a:latin typeface="Trebuchet MS"/>
                <a:cs typeface="Trebuchet MS"/>
              </a:rPr>
              <a:t>have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6C61F1"/>
                </a:solidFill>
                <a:latin typeface="Trebuchet MS"/>
                <a:cs typeface="Trebuchet MS"/>
              </a:rPr>
              <a:t>instances,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6C61F1"/>
                </a:solidFill>
                <a:latin typeface="Trebuchet MS"/>
                <a:cs typeface="Trebuchet MS"/>
              </a:rPr>
              <a:t>which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6C61F1"/>
                </a:solidFill>
                <a:latin typeface="Trebuchet MS"/>
                <a:cs typeface="Trebuchet MS"/>
              </a:rPr>
              <a:t>are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6C61F1"/>
                </a:solidFill>
                <a:latin typeface="Trebuchet MS"/>
                <a:cs typeface="Trebuchet MS"/>
              </a:rPr>
              <a:t>objects.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40">
                <a:solidFill>
                  <a:srgbClr val="6C61F1"/>
                </a:solidFill>
                <a:latin typeface="Trebuchet MS"/>
                <a:cs typeface="Trebuchet MS"/>
              </a:rPr>
              <a:t>Classes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serve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40">
                <a:solidFill>
                  <a:srgbClr val="6C61F1"/>
                </a:solidFill>
                <a:latin typeface="Trebuchet MS"/>
                <a:cs typeface="Trebuchet MS"/>
              </a:rPr>
              <a:t>as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6C61F1"/>
                </a:solidFill>
                <a:latin typeface="Trebuchet MS"/>
                <a:cs typeface="Trebuchet MS"/>
              </a:rPr>
              <a:t>blueprints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for </a:t>
            </a:r>
            <a:r>
              <a:rPr dirty="0" sz="1400" spc="-20">
                <a:solidFill>
                  <a:srgbClr val="6C61F1"/>
                </a:solidFill>
                <a:latin typeface="Trebuchet MS"/>
                <a:cs typeface="Trebuchet MS"/>
              </a:rPr>
              <a:t>constructing </a:t>
            </a:r>
            <a:r>
              <a:rPr dirty="0" sz="1400" spc="-409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6C61F1"/>
                </a:solidFill>
                <a:latin typeface="Trebuchet MS"/>
                <a:cs typeface="Trebuchet MS"/>
              </a:rPr>
              <a:t>objects.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50">
                <a:solidFill>
                  <a:srgbClr val="6C61F1"/>
                </a:solidFill>
                <a:latin typeface="Trebuchet MS"/>
                <a:cs typeface="Trebuchet MS"/>
              </a:rPr>
              <a:t>An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6C61F1"/>
                </a:solidFill>
                <a:latin typeface="Trebuchet MS"/>
                <a:cs typeface="Trebuchet MS"/>
              </a:rPr>
              <a:t>object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'</a:t>
            </a:r>
            <a:r>
              <a:rPr dirty="0" sz="1400" spc="80">
                <a:solidFill>
                  <a:srgbClr val="6C61F1"/>
                </a:solidFill>
                <a:latin typeface="Trebuchet MS"/>
                <a:cs typeface="Trebuchet MS"/>
              </a:rPr>
              <a:t>s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6C61F1"/>
                </a:solidFill>
                <a:latin typeface="Trebuchet MS"/>
                <a:cs typeface="Trebuchet MS"/>
              </a:rPr>
              <a:t>type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is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6C61F1"/>
                </a:solidFill>
                <a:latin typeface="Trebuchet MS"/>
                <a:cs typeface="Trebuchet MS"/>
              </a:rPr>
              <a:t>also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its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6C61F1"/>
                </a:solidFill>
                <a:latin typeface="Trebuchet MS"/>
                <a:cs typeface="Trebuchet MS"/>
              </a:rPr>
              <a:t>class.</a:t>
            </a:r>
            <a:endParaRPr sz="1400">
              <a:latin typeface="Trebuchet MS"/>
              <a:cs typeface="Trebuchet MS"/>
            </a:endParaRPr>
          </a:p>
          <a:p>
            <a:pPr marL="348615" marR="5080" indent="-336550">
              <a:lnSpc>
                <a:spcPct val="114999"/>
              </a:lnSpc>
              <a:buFont typeface="Tahoma"/>
              <a:buChar char="●"/>
              <a:tabLst>
                <a:tab pos="347980" algn="l"/>
                <a:tab pos="349250" algn="l"/>
              </a:tabLst>
            </a:pPr>
            <a:r>
              <a:rPr dirty="0" sz="1400" spc="-15">
                <a:solidFill>
                  <a:srgbClr val="6C61F1"/>
                </a:solidFill>
                <a:latin typeface="Trebuchet MS"/>
                <a:cs typeface="Trebuchet MS"/>
              </a:rPr>
              <a:t>Other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6C61F1"/>
                </a:solidFill>
                <a:latin typeface="Trebuchet MS"/>
                <a:cs typeface="Trebuchet MS"/>
              </a:rPr>
              <a:t>classes'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state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and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6C61F1"/>
                </a:solidFill>
                <a:latin typeface="Trebuchet MS"/>
                <a:cs typeface="Trebuchet MS"/>
              </a:rPr>
              <a:t>behaviour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can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6C61F1"/>
                </a:solidFill>
                <a:latin typeface="Trebuchet MS"/>
                <a:cs typeface="Trebuchet MS"/>
              </a:rPr>
              <a:t>be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6C61F1"/>
                </a:solidFill>
                <a:latin typeface="Trebuchet MS"/>
                <a:cs typeface="Trebuchet MS"/>
              </a:rPr>
              <a:t>inherited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by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6C61F1"/>
                </a:solidFill>
                <a:latin typeface="Trebuchet MS"/>
                <a:cs typeface="Trebuchet MS"/>
              </a:rPr>
              <a:t>classes.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6C61F1"/>
                </a:solidFill>
                <a:latin typeface="Trebuchet MS"/>
                <a:cs typeface="Trebuchet MS"/>
              </a:rPr>
              <a:t>Objects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of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the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6C61F1"/>
                </a:solidFill>
                <a:latin typeface="Trebuchet MS"/>
                <a:cs typeface="Trebuchet MS"/>
              </a:rPr>
              <a:t>subclass </a:t>
            </a:r>
            <a:r>
              <a:rPr dirty="0" sz="1400" spc="-409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can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6C61F1"/>
                </a:solidFill>
                <a:latin typeface="Trebuchet MS"/>
                <a:cs typeface="Trebuchet MS"/>
              </a:rPr>
              <a:t>be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6C61F1"/>
                </a:solidFill>
                <a:latin typeface="Trebuchet MS"/>
                <a:cs typeface="Trebuchet MS"/>
              </a:rPr>
              <a:t>cast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6C61F1"/>
                </a:solidFill>
                <a:latin typeface="Trebuchet MS"/>
                <a:cs typeface="Trebuchet MS"/>
              </a:rPr>
              <a:t>into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6C61F1"/>
                </a:solidFill>
                <a:latin typeface="Trebuchet MS"/>
                <a:cs typeface="Trebuchet MS"/>
              </a:rPr>
              <a:t>objects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of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the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6C61F1"/>
                </a:solidFill>
                <a:latin typeface="Trebuchet MS"/>
                <a:cs typeface="Trebuchet MS"/>
              </a:rPr>
              <a:t>parent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class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30">
                <a:solidFill>
                  <a:srgbClr val="6C61F1"/>
                </a:solidFill>
                <a:latin typeface="Trebuchet MS"/>
                <a:cs typeface="Trebuchet MS"/>
              </a:rPr>
              <a:t>based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6C61F1"/>
                </a:solidFill>
                <a:latin typeface="Trebuchet MS"/>
                <a:cs typeface="Trebuchet MS"/>
              </a:rPr>
              <a:t>on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6C61F1"/>
                </a:solidFill>
                <a:latin typeface="Trebuchet MS"/>
                <a:cs typeface="Trebuchet MS"/>
              </a:rPr>
              <a:t>this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6C61F1"/>
                </a:solidFill>
                <a:latin typeface="Trebuchet MS"/>
                <a:cs typeface="Trebuchet MS"/>
              </a:rPr>
              <a:t>concept.</a:t>
            </a:r>
            <a:endParaRPr sz="1400">
              <a:latin typeface="Trebuchet MS"/>
              <a:cs typeface="Trebuchet MS"/>
            </a:endParaRPr>
          </a:p>
          <a:p>
            <a:pPr marL="348615" marR="261620" indent="-336550">
              <a:lnSpc>
                <a:spcPct val="114999"/>
              </a:lnSpc>
              <a:buFont typeface="Tahoma"/>
              <a:buChar char="●"/>
              <a:tabLst>
                <a:tab pos="347980" algn="l"/>
                <a:tab pos="349250" algn="l"/>
              </a:tabLst>
            </a:pPr>
            <a:r>
              <a:rPr dirty="0" sz="1400" spc="-10">
                <a:solidFill>
                  <a:srgbClr val="6C61F1"/>
                </a:solidFill>
                <a:latin typeface="Trebuchet MS"/>
                <a:cs typeface="Trebuchet MS"/>
              </a:rPr>
              <a:t>Polymorphism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is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a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6C61F1"/>
                </a:solidFill>
                <a:latin typeface="Trebuchet MS"/>
                <a:cs typeface="Trebuchet MS"/>
              </a:rPr>
              <a:t>result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of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6C61F1"/>
                </a:solidFill>
                <a:latin typeface="Trebuchet MS"/>
                <a:cs typeface="Trebuchet MS"/>
              </a:rPr>
              <a:t>this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6C61F1"/>
                </a:solidFill>
                <a:latin typeface="Trebuchet MS"/>
                <a:cs typeface="Trebuchet MS"/>
              </a:rPr>
              <a:t>type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of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6C61F1"/>
                </a:solidFill>
                <a:latin typeface="Trebuchet MS"/>
                <a:cs typeface="Trebuchet MS"/>
              </a:rPr>
              <a:t>casting.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50">
                <a:solidFill>
                  <a:srgbClr val="6C61F1"/>
                </a:solidFill>
                <a:latin typeface="Trebuchet MS"/>
                <a:cs typeface="Trebuchet MS"/>
              </a:rPr>
              <a:t>An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6C61F1"/>
                </a:solidFill>
                <a:latin typeface="Trebuchet MS"/>
                <a:cs typeface="Trebuchet MS"/>
              </a:rPr>
              <a:t>object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of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a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class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can</a:t>
            </a:r>
            <a:r>
              <a:rPr dirty="0" sz="1400" spc="-5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6C61F1"/>
                </a:solidFill>
                <a:latin typeface="Trebuchet MS"/>
                <a:cs typeface="Trebuchet MS"/>
              </a:rPr>
              <a:t>be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implicitly </a:t>
            </a:r>
            <a:r>
              <a:rPr dirty="0" sz="1400" spc="-409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6C61F1"/>
                </a:solidFill>
                <a:latin typeface="Trebuchet MS"/>
                <a:cs typeface="Trebuchet MS"/>
              </a:rPr>
              <a:t>cast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6C61F1"/>
                </a:solidFill>
                <a:latin typeface="Trebuchet MS"/>
                <a:cs typeface="Trebuchet MS"/>
              </a:rPr>
              <a:t>to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6C61F1"/>
                </a:solidFill>
                <a:latin typeface="Trebuchet MS"/>
                <a:cs typeface="Trebuchet MS"/>
              </a:rPr>
              <a:t>an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6C61F1"/>
                </a:solidFill>
                <a:latin typeface="Trebuchet MS"/>
                <a:cs typeface="Trebuchet MS"/>
              </a:rPr>
              <a:t>object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of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the</a:t>
            </a:r>
            <a:r>
              <a:rPr dirty="0" sz="1400" spc="-60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6C61F1"/>
                </a:solidFill>
                <a:latin typeface="Trebuchet MS"/>
                <a:cs typeface="Trebuchet MS"/>
              </a:rPr>
              <a:t>class's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6C61F1"/>
                </a:solidFill>
                <a:latin typeface="Trebuchet MS"/>
                <a:cs typeface="Trebuchet MS"/>
              </a:rPr>
              <a:t>predecessors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6C61F1"/>
                </a:solidFill>
                <a:latin typeface="Trebuchet MS"/>
                <a:cs typeface="Trebuchet MS"/>
              </a:rPr>
              <a:t>by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6C61F1"/>
                </a:solidFill>
                <a:latin typeface="Trebuchet MS"/>
                <a:cs typeface="Trebuchet MS"/>
              </a:rPr>
              <a:t>the</a:t>
            </a:r>
            <a:r>
              <a:rPr dirty="0" sz="1400" spc="-65">
                <a:solidFill>
                  <a:srgbClr val="6C61F1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6C61F1"/>
                </a:solidFill>
                <a:latin typeface="Trebuchet MS"/>
                <a:cs typeface="Trebuchet MS"/>
              </a:rPr>
              <a:t>programme.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1225" y="635265"/>
            <a:ext cx="3559175" cy="330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0"/>
              <a:t>Object</a:t>
            </a:r>
            <a:r>
              <a:rPr dirty="0" spc="-95"/>
              <a:t> </a:t>
            </a:r>
            <a:r>
              <a:rPr dirty="0" spc="-40"/>
              <a:t>Oriented</a:t>
            </a:r>
            <a:r>
              <a:rPr dirty="0" spc="-95"/>
              <a:t> </a:t>
            </a:r>
            <a:r>
              <a:rPr dirty="0" spc="-20"/>
              <a:t>Programming: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87599" y="572400"/>
            <a:ext cx="738299" cy="7382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 spc="45"/>
              <a:t>BED-Class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BED Day 6.pptx</dc:title>
  <dcterms:created xsi:type="dcterms:W3CDTF">2022-11-18T03:47:20Z</dcterms:created>
  <dcterms:modified xsi:type="dcterms:W3CDTF">2022-11-18T03:47:20Z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