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0"/>
  </p:normalViewPr>
  <p:slideViewPr>
    <p:cSldViewPr snapToGrid="0" snapToObjects="1">
      <p:cViewPr varScale="1">
        <p:scale>
          <a:sx n="144" d="100"/>
          <a:sy n="144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3070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363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763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50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336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25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261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94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29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593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597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43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699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679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316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862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9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Industrial Training Report</a:t>
            </a:r>
            <a:r>
              <a:rPr lang="en"/>
              <a:t> 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3681325" y="3812075"/>
            <a:ext cx="5690100" cy="99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743200" lvl="0" indent="457200">
              <a:spcBef>
                <a:spcPts val="0"/>
              </a:spcBef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" dirty="0" err="1">
                <a:latin typeface="Arial"/>
                <a:ea typeface="Arial"/>
                <a:cs typeface="Arial"/>
                <a:sym typeface="Arial"/>
              </a:rPr>
              <a:t>Aman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Chopra</a:t>
            </a:r>
            <a:endParaRPr lang="en-US" dirty="0" smtClean="0">
              <a:latin typeface="Arial"/>
              <a:ea typeface="Arial"/>
              <a:cs typeface="Arial"/>
              <a:sym typeface="Arial"/>
            </a:endParaRPr>
          </a:p>
          <a:p>
            <a:pPr marL="2743200" lvl="0" indent="457200">
              <a:spcBef>
                <a:spcPts val="0"/>
              </a:spcBef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140911358</a:t>
            </a:r>
          </a:p>
          <a:p>
            <a:pPr marL="2743200" lvl="0" indent="457200">
              <a:spcBef>
                <a:spcPts val="0"/>
              </a:spcBef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I&amp;CT Department.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				        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				</a:t>
            </a:r>
            <a:endParaRPr lang="en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1016250" y="1825125"/>
            <a:ext cx="7134600" cy="9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80" name="Shape 280" descr="it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25" y="1638575"/>
            <a:ext cx="2669700" cy="26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9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Functionalities of Application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 txBox="1">
            <a:spLocks noGrp="1"/>
          </p:cNvSpPr>
          <p:nvPr>
            <p:ph type="subTitle" idx="1"/>
          </p:nvPr>
        </p:nvSpPr>
        <p:spPr>
          <a:xfrm>
            <a:off x="3681325" y="4088875"/>
            <a:ext cx="5690100" cy="99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x="1016250" y="1825125"/>
            <a:ext cx="7134600" cy="9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x="455200" y="1825125"/>
            <a:ext cx="5690100" cy="262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Chats.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Book an appointment.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Save reports.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Generate charts.</a:t>
            </a:r>
          </a:p>
        </p:txBody>
      </p:sp>
      <p:pic>
        <p:nvPicPr>
          <p:cNvPr id="358" name="Shape 358" descr="navig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175" y="796550"/>
            <a:ext cx="2487775" cy="39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9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Chats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ubTitle" idx="1"/>
          </p:nvPr>
        </p:nvSpPr>
        <p:spPr>
          <a:xfrm>
            <a:off x="3681325" y="4088875"/>
            <a:ext cx="5690100" cy="99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 txBox="1"/>
          <p:nvPr/>
        </p:nvSpPr>
        <p:spPr>
          <a:xfrm>
            <a:off x="1016250" y="1825125"/>
            <a:ext cx="7134600" cy="9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 txBox="1"/>
          <p:nvPr/>
        </p:nvSpPr>
        <p:spPr>
          <a:xfrm>
            <a:off x="455200" y="1825125"/>
            <a:ext cx="5690100" cy="262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Group chat functionality.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Fast Image Upload using bitmap compression.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Uses Firebase Real Time Database.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500" b="1">
              <a:solidFill>
                <a:srgbClr val="FFFFFF"/>
              </a:solidFill>
              <a:highlight>
                <a:srgbClr val="21212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67" name="Shape 367" descr="cha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300" y="978625"/>
            <a:ext cx="2239500" cy="371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9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Book an Appointment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 txBox="1">
            <a:spLocks noGrp="1"/>
          </p:cNvSpPr>
          <p:nvPr>
            <p:ph type="subTitle" idx="1"/>
          </p:nvPr>
        </p:nvSpPr>
        <p:spPr>
          <a:xfrm>
            <a:off x="3681325" y="4088875"/>
            <a:ext cx="5690100" cy="99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 txBox="1"/>
          <p:nvPr/>
        </p:nvSpPr>
        <p:spPr>
          <a:xfrm>
            <a:off x="1016250" y="1825125"/>
            <a:ext cx="7134600" cy="9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 txBox="1"/>
          <p:nvPr/>
        </p:nvSpPr>
        <p:spPr>
          <a:xfrm>
            <a:off x="455200" y="1825125"/>
            <a:ext cx="5690100" cy="262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Select Doctor, date and time.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Select place using Google Map API.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Appointments are saved in Appointments tab.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500" b="1">
              <a:solidFill>
                <a:srgbClr val="FFFFFF"/>
              </a:solidFill>
              <a:highlight>
                <a:srgbClr val="21212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76" name="Shape 376" descr="sav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299" y="744575"/>
            <a:ext cx="2412025" cy="39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9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Save reports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subTitle" idx="1"/>
          </p:nvPr>
        </p:nvSpPr>
        <p:spPr>
          <a:xfrm>
            <a:off x="3681325" y="4088875"/>
            <a:ext cx="5690100" cy="99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 txBox="1"/>
          <p:nvPr/>
        </p:nvSpPr>
        <p:spPr>
          <a:xfrm>
            <a:off x="1016250" y="1825125"/>
            <a:ext cx="7134600" cy="9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455200" y="1825125"/>
            <a:ext cx="5690100" cy="262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Reports and prescriptions can be saved as image files.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Uses glide and picasso for fast rendering.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Uses Firebase Storage to save images.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500" b="1">
              <a:solidFill>
                <a:srgbClr val="FFFFFF"/>
              </a:solidFill>
              <a:highlight>
                <a:srgbClr val="21212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85" name="Shape 385" descr="Screen Shot 2017-10-09 at 8.37.17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875" y="830700"/>
            <a:ext cx="2154925" cy="34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9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Charts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subTitle" idx="1"/>
          </p:nvPr>
        </p:nvSpPr>
        <p:spPr>
          <a:xfrm>
            <a:off x="3681325" y="4088875"/>
            <a:ext cx="5690100" cy="99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 txBox="1"/>
          <p:nvPr/>
        </p:nvSpPr>
        <p:spPr>
          <a:xfrm>
            <a:off x="1016250" y="1825125"/>
            <a:ext cx="7134600" cy="9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 txBox="1"/>
          <p:nvPr/>
        </p:nvSpPr>
        <p:spPr>
          <a:xfrm>
            <a:off x="455200" y="1825125"/>
            <a:ext cx="5690100" cy="262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Animated charts for visual analytics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Uses MP Android chart Library.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Charts can be saved to gallery.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500" b="1">
              <a:solidFill>
                <a:srgbClr val="FFFFFF"/>
              </a:solidFill>
              <a:highlight>
                <a:srgbClr val="21212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94" name="Shape 394" descr="char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300" y="853675"/>
            <a:ext cx="2276150" cy="34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9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subTitle" idx="1"/>
          </p:nvPr>
        </p:nvSpPr>
        <p:spPr>
          <a:xfrm>
            <a:off x="3681325" y="4088875"/>
            <a:ext cx="5690100" cy="99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 txBox="1"/>
          <p:nvPr/>
        </p:nvSpPr>
        <p:spPr>
          <a:xfrm>
            <a:off x="1016250" y="1825125"/>
            <a:ext cx="7134600" cy="9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 txBox="1"/>
          <p:nvPr/>
        </p:nvSpPr>
        <p:spPr>
          <a:xfrm>
            <a:off x="455200" y="1825125"/>
            <a:ext cx="6668400" cy="262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A great learning experience.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Android app development knowledge improved drastically.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Learned importance of collaborating and consensus.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A taste of corporate world.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500" b="1">
              <a:solidFill>
                <a:srgbClr val="FFFFFF"/>
              </a:solidFill>
              <a:highlight>
                <a:srgbClr val="21212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ctrTitle"/>
          </p:nvPr>
        </p:nvSpPr>
        <p:spPr>
          <a:xfrm>
            <a:off x="243425" y="2690325"/>
            <a:ext cx="8520600" cy="89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 txBox="1">
            <a:spLocks noGrp="1"/>
          </p:cNvSpPr>
          <p:nvPr>
            <p:ph type="subTitle" idx="1"/>
          </p:nvPr>
        </p:nvSpPr>
        <p:spPr>
          <a:xfrm>
            <a:off x="3681325" y="4088875"/>
            <a:ext cx="5690100" cy="99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 txBox="1"/>
          <p:nvPr/>
        </p:nvSpPr>
        <p:spPr>
          <a:xfrm>
            <a:off x="1016250" y="1825125"/>
            <a:ext cx="7134600" cy="9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 txBox="1"/>
          <p:nvPr/>
        </p:nvSpPr>
        <p:spPr>
          <a:xfrm>
            <a:off x="243425" y="1157250"/>
            <a:ext cx="5901900" cy="262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500" b="1">
              <a:solidFill>
                <a:srgbClr val="FFFFFF"/>
              </a:solidFill>
              <a:highlight>
                <a:srgbClr val="21212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11" name="Shape 411" descr="thankyou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325" y="18251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9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Acknowledgements.</a:t>
            </a:r>
            <a:r>
              <a:rPr lang="en" sz="1700" b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subTitle" idx="1"/>
          </p:nvPr>
        </p:nvSpPr>
        <p:spPr>
          <a:xfrm>
            <a:off x="3681325" y="4088875"/>
            <a:ext cx="5690100" cy="99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1016250" y="1825125"/>
            <a:ext cx="7134600" cy="9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432425" y="1825125"/>
            <a:ext cx="5690100" cy="262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Humble, software development as it should be.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Miss. Jyoti Puri.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Information and Communication Technology Department, MIT, Manipal.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9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HUMBLE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1"/>
          </p:nvPr>
        </p:nvSpPr>
        <p:spPr>
          <a:xfrm>
            <a:off x="426800" y="1585400"/>
            <a:ext cx="5046600" cy="33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Humble is a team of talented software developers. We believe in not only building high quality softwares, but solutions that help businesses and delivers value to our customers. </a:t>
            </a:r>
          </a:p>
          <a:p>
            <a:pPr lvl="0" algn="l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It is said highest comes to humblest. At   humble excellence in work and humbleness in attitude is way for us to grow individually and as team.</a:t>
            </a:r>
          </a:p>
        </p:txBody>
      </p:sp>
      <p:pic>
        <p:nvPicPr>
          <p:cNvPr id="295" name="Shape 295" descr="Screen Shot 2017-10-09 at 7.58.10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825" y="1585400"/>
            <a:ext cx="3365800" cy="27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9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b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Android application to store and analyze medical data.</a:t>
            </a:r>
            <a:r>
              <a:rPr lang="en" sz="1700" b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subTitle" idx="1"/>
          </p:nvPr>
        </p:nvSpPr>
        <p:spPr>
          <a:xfrm>
            <a:off x="3681325" y="4088875"/>
            <a:ext cx="5690100" cy="99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1016250" y="1825125"/>
            <a:ext cx="7134600" cy="9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 txBox="1"/>
          <p:nvPr/>
        </p:nvSpPr>
        <p:spPr>
          <a:xfrm>
            <a:off x="432425" y="1825125"/>
            <a:ext cx="5690100" cy="262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Patients personalized medical database.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Real time chat interface.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Book appointments with doctors.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Visual analysis of textual reports.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04" name="Shape 304" descr="s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600" y="1255395"/>
            <a:ext cx="2167700" cy="333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9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Android Frameworks and Libraries Used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1"/>
          </p:nvPr>
        </p:nvSpPr>
        <p:spPr>
          <a:xfrm>
            <a:off x="3681325" y="4088875"/>
            <a:ext cx="5690100" cy="99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 txBox="1"/>
          <p:nvPr/>
        </p:nvSpPr>
        <p:spPr>
          <a:xfrm>
            <a:off x="1016250" y="1825125"/>
            <a:ext cx="7134600" cy="9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455200" y="1825125"/>
            <a:ext cx="5690100" cy="262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Material Design.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Firebase.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MP Android Charts.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Glide and Picasso.</a:t>
            </a:r>
          </a:p>
        </p:txBody>
      </p:sp>
      <p:pic>
        <p:nvPicPr>
          <p:cNvPr id="313" name="Shape 313" descr="Screen Shot 2017-10-09 at 8.06.06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850" y="1638575"/>
            <a:ext cx="28257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9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Material Design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subTitle" idx="1"/>
          </p:nvPr>
        </p:nvSpPr>
        <p:spPr>
          <a:xfrm>
            <a:off x="3681325" y="4088875"/>
            <a:ext cx="5690100" cy="99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1016250" y="1825125"/>
            <a:ext cx="7134600" cy="9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432425" y="1825125"/>
            <a:ext cx="5690100" cy="262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Unified system.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Modular and customizable UI Components.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Simplified Design Workflow.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Layouts, icons, colour tools.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22" name="Shape 322" descr="replace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225" y="1638575"/>
            <a:ext cx="3398676" cy="254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9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Firebase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subTitle" idx="1"/>
          </p:nvPr>
        </p:nvSpPr>
        <p:spPr>
          <a:xfrm>
            <a:off x="3681325" y="4088875"/>
            <a:ext cx="5690100" cy="99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1016250" y="1825125"/>
            <a:ext cx="7134600" cy="9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 txBox="1"/>
          <p:nvPr/>
        </p:nvSpPr>
        <p:spPr>
          <a:xfrm>
            <a:off x="432425" y="1825125"/>
            <a:ext cx="5690100" cy="262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Firebase Authentication.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Firebase Real Time Database.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Firebase Storage.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Firebase analytics.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31" name="Shape 331" descr="firebas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300" y="1763775"/>
            <a:ext cx="4807374" cy="27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9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MP Android Charts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subTitle" idx="1"/>
          </p:nvPr>
        </p:nvSpPr>
        <p:spPr>
          <a:xfrm>
            <a:off x="3681325" y="4088875"/>
            <a:ext cx="5690100" cy="99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16250" y="1825125"/>
            <a:ext cx="7134600" cy="9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432425" y="1825125"/>
            <a:ext cx="4164900" cy="262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Powerful chart library.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Allows cross platform development.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API level 8 and upwards.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Animations with 8 different chart types.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40" name="Shape 340" descr="m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500" y="1114650"/>
            <a:ext cx="2032524" cy="3437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9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Glide and Picasso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 txBox="1">
            <a:spLocks noGrp="1"/>
          </p:cNvSpPr>
          <p:nvPr>
            <p:ph type="subTitle" idx="1"/>
          </p:nvPr>
        </p:nvSpPr>
        <p:spPr>
          <a:xfrm>
            <a:off x="3681325" y="4088875"/>
            <a:ext cx="5690100" cy="99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 txBox="1"/>
          <p:nvPr/>
        </p:nvSpPr>
        <p:spPr>
          <a:xfrm>
            <a:off x="1016250" y="1825125"/>
            <a:ext cx="7134600" cy="9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 txBox="1"/>
          <p:nvPr/>
        </p:nvSpPr>
        <p:spPr>
          <a:xfrm>
            <a:off x="432425" y="1825125"/>
            <a:ext cx="4540500" cy="262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Easy image loading.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Less code is required.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Easy image caching.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Supports fetching, decoding and displaying images.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49" name="Shape 349" descr="Screen Shot 2017-10-09 at 8.27.24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88" y="1825125"/>
            <a:ext cx="3671062" cy="24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Macintosh PowerPoint</Application>
  <PresentationFormat>On-screen Show (16:9)</PresentationFormat>
  <Paragraphs>205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 Mono</vt:lpstr>
      <vt:lpstr>Maven Pro</vt:lpstr>
      <vt:lpstr>Nunito</vt:lpstr>
      <vt:lpstr>Arial</vt:lpstr>
      <vt:lpstr>Momentum</vt:lpstr>
      <vt:lpstr>Industrial Training Report </vt:lpstr>
      <vt:lpstr>                         Acknowledgements.              </vt:lpstr>
      <vt:lpstr>HUMBLE</vt:lpstr>
      <vt:lpstr>                         Android application to store and analyze medical data.              </vt:lpstr>
      <vt:lpstr>                         Android Frameworks and Libraries Used             </vt:lpstr>
      <vt:lpstr>                         Material Design             </vt:lpstr>
      <vt:lpstr>                         Firebase              </vt:lpstr>
      <vt:lpstr>                         MP Android Charts              </vt:lpstr>
      <vt:lpstr>                         Glide and Picasso             </vt:lpstr>
      <vt:lpstr>                         Functionalities of Application             </vt:lpstr>
      <vt:lpstr>                         Chats             </vt:lpstr>
      <vt:lpstr>                         Book an Appointment             </vt:lpstr>
      <vt:lpstr>                         Save reports             </vt:lpstr>
      <vt:lpstr>                         Charts             </vt:lpstr>
      <vt:lpstr>                         Conclusion             </vt:lpstr>
      <vt:lpstr>                         Thank You       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Training Report </dc:title>
  <cp:lastModifiedBy>Microsoft Office User</cp:lastModifiedBy>
  <cp:revision>1</cp:revision>
  <dcterms:modified xsi:type="dcterms:W3CDTF">2017-10-09T03:18:50Z</dcterms:modified>
</cp:coreProperties>
</file>