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E2D0-F604-462D-8154-4AE9AE816D0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CA19-FBCF-4549-BF37-CDA92D2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 Ocean Strategy</a:t>
            </a:r>
            <a:br>
              <a:rPr lang="en-US" dirty="0" smtClean="0"/>
            </a:br>
            <a:r>
              <a:rPr lang="en-US" sz="2700" dirty="0"/>
              <a:t>(W. Chan Kim and Renée </a:t>
            </a:r>
            <a:r>
              <a:rPr lang="en-US" sz="2700" dirty="0" err="1"/>
              <a:t>Mauborgne</a:t>
            </a:r>
            <a:r>
              <a:rPr lang="en-US" sz="27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913" y="16240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is blue ocean strategy?</a:t>
            </a:r>
          </a:p>
          <a:p>
            <a:pPr marL="0" indent="0" algn="just">
              <a:buNone/>
            </a:pPr>
            <a:r>
              <a:rPr lang="en-US" dirty="0" smtClean="0"/>
              <a:t>Companies tend </a:t>
            </a:r>
            <a:r>
              <a:rPr lang="en-US" dirty="0"/>
              <a:t>to engage in head-to-head competition in search of sustained profitable growth.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Yet </a:t>
            </a:r>
            <a:r>
              <a:rPr lang="en-US" dirty="0"/>
              <a:t>in today’s overcrowded industries competing head-on results in nothing but a bloody </a:t>
            </a:r>
            <a:r>
              <a:rPr lang="en-US" dirty="0">
                <a:solidFill>
                  <a:srgbClr val="FF0000"/>
                </a:solidFill>
              </a:rPr>
              <a:t>red ocean</a:t>
            </a:r>
            <a:r>
              <a:rPr lang="en-US" dirty="0"/>
              <a:t> of rivals fighting over a shrinking profit pool.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Lasting </a:t>
            </a:r>
            <a:r>
              <a:rPr lang="en-US" dirty="0"/>
              <a:t>success increasingly comes, not from battling competitors, but from creating blue oceans of untapped new market spaces ripe for </a:t>
            </a:r>
            <a:r>
              <a:rPr lang="en-US" dirty="0" smtClean="0"/>
              <a:t>growth.</a:t>
            </a:r>
          </a:p>
          <a:p>
            <a:pPr marL="0" indent="0" algn="just">
              <a:buNone/>
            </a:pPr>
            <a:r>
              <a:rPr lang="en-US" dirty="0" smtClean="0"/>
              <a:t>Blue </a:t>
            </a:r>
            <a:r>
              <a:rPr lang="en-US" dirty="0"/>
              <a:t>Ocean Strategy challenges everything you thought you knew about strategic success and provides a systematic approach to making the competition irrelevant.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Blue Ocean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254" y="144280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It’s grounded in </a:t>
            </a:r>
            <a:r>
              <a:rPr lang="en-US" sz="2600" dirty="0"/>
              <a:t>data: It is </a:t>
            </a:r>
            <a:r>
              <a:rPr lang="en-US" sz="2600" dirty="0"/>
              <a:t>based on a decade-long study of more than 150 strategic moves spanning more than 30 industries over 100 years.</a:t>
            </a:r>
          </a:p>
          <a:p>
            <a:pPr algn="just"/>
            <a:r>
              <a:rPr lang="en-US" sz="2600" dirty="0"/>
              <a:t>It pursues differentiation and low </a:t>
            </a:r>
            <a:r>
              <a:rPr lang="en-US" sz="2600" dirty="0"/>
              <a:t>cost: Blue </a:t>
            </a:r>
            <a:r>
              <a:rPr lang="en-US" sz="2600" dirty="0"/>
              <a:t>ocean strategy is based on the simultaneous pursuit of differentiation and low cost. It is an ‘and-and,’ not an ‘either-or’ </a:t>
            </a:r>
            <a:r>
              <a:rPr lang="en-US" sz="2600" dirty="0"/>
              <a:t>strategy</a:t>
            </a:r>
          </a:p>
          <a:p>
            <a:pPr algn="just"/>
            <a:r>
              <a:rPr lang="en-US" sz="2600" dirty="0"/>
              <a:t>It creates uncontested market </a:t>
            </a:r>
            <a:r>
              <a:rPr lang="en-US" sz="2600" dirty="0"/>
              <a:t>space: Blue </a:t>
            </a:r>
            <a:r>
              <a:rPr lang="en-US" sz="2600" dirty="0"/>
              <a:t>ocean strategy doesn’t aim to out-perform the competition. It aims to make the competition irrelevant by reconstructing industry boundaries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1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25" y="404664"/>
            <a:ext cx="8686800" cy="595168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empowers you through tools and </a:t>
            </a:r>
            <a:r>
              <a:rPr lang="en-US" sz="2400" dirty="0"/>
              <a:t>frameworks: Blue </a:t>
            </a:r>
            <a:r>
              <a:rPr lang="en-US" sz="2400" dirty="0"/>
              <a:t>ocean strategy offers systematic tools and frameworks to break away from the competition and create a blue ocean of uncontested market space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provides a step-by-step </a:t>
            </a:r>
            <a:r>
              <a:rPr lang="en-US" sz="2400" dirty="0"/>
              <a:t>process: From </a:t>
            </a:r>
            <a:r>
              <a:rPr lang="en-US" sz="2400" dirty="0"/>
              <a:t>assessing the current state of play in an industry, to exploring the six paths to new market space, to understanding how to convert noncustomers into customers. Blue ocean strategy provides a clear four-step process to create your to-be blue ocean strategy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maximizes opportunity while minimizing </a:t>
            </a:r>
            <a:r>
              <a:rPr lang="en-US" sz="2400" dirty="0"/>
              <a:t>risk: The </a:t>
            </a:r>
            <a:r>
              <a:rPr lang="en-US" sz="2400" dirty="0"/>
              <a:t>blue ocean idea index allows you to test the commercial viability of your ideas and shows you how to refine your ideas to maximize your upside while minimizing downside risk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892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It builds execution into strategy: The process and tools are inclusive, easy to understand and communicate, and visual – all of which makes the process non-intimidating and an effective path to building execution into strategy and the collective wisdom of a company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shows you how to create a win-win outcome: As an integrated approach to strategy, blue ocean strategy shows how to align the three strategy propositions – value, profit, and people – to ensure your organization is aligned around your new strategy and that it creates a win for buyers, the company, and for employees and stakeholders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Humaities &amp; Management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56" t="34817" r="20402" b="27360"/>
          <a:stretch/>
        </p:blipFill>
        <p:spPr>
          <a:xfrm>
            <a:off x="1581912" y="1133341"/>
            <a:ext cx="9086089" cy="41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Blue Ocean Strategy (W. Chan Kim and Renée Mauborgne)</vt:lpstr>
      <vt:lpstr>Key points of Blue Ocean Strategy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Ocean Strategy (W. Chan Kim and Renée Mauborgne)</dc:title>
  <dc:creator>Mahe</dc:creator>
  <cp:lastModifiedBy>Mahe</cp:lastModifiedBy>
  <cp:revision>1</cp:revision>
  <dcterms:created xsi:type="dcterms:W3CDTF">2017-02-03T04:22:29Z</dcterms:created>
  <dcterms:modified xsi:type="dcterms:W3CDTF">2017-02-03T04:22:37Z</dcterms:modified>
</cp:coreProperties>
</file>