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7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50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 Maturity Levels</a:t>
            </a:r>
            <a:endParaRPr lang="en-US" dirty="0"/>
          </a:p>
        </p:txBody>
      </p:sp>
      <p:pic>
        <p:nvPicPr>
          <p:cNvPr id="1026" name="Picture 2" descr="http://www.ventera.com/sites/default/files/Business-intelligence-diagram-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71" y="838829"/>
            <a:ext cx="6748530" cy="54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2343"/>
          </a:xfrm>
        </p:spPr>
        <p:txBody>
          <a:bodyPr/>
          <a:lstStyle/>
          <a:p>
            <a:r>
              <a:rPr lang="en-US" dirty="0" smtClean="0"/>
              <a:t>BI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104" y="895218"/>
            <a:ext cx="6310648" cy="537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Business Environments and Computerized Decision Support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97" y="1845734"/>
            <a:ext cx="6822873" cy="420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8840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An Early Framework for Computerized Decision Support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82" y="1066121"/>
            <a:ext cx="5668731" cy="568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67694"/>
            <a:ext cx="10058400" cy="13780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An Early Framework for Computerized Decision Support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Degree </a:t>
            </a:r>
            <a:r>
              <a:rPr lang="en-US" b="1" dirty="0"/>
              <a:t>of </a:t>
            </a:r>
            <a:r>
              <a:rPr lang="en-US" b="1" dirty="0" err="1"/>
              <a:t>structuredness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 smtClean="0"/>
              <a:t>Four-phase </a:t>
            </a:r>
            <a:r>
              <a:rPr lang="en-US" dirty="0"/>
              <a:t>decision making process </a:t>
            </a:r>
          </a:p>
          <a:p>
            <a:r>
              <a:rPr lang="en-US" dirty="0"/>
              <a:t>–</a:t>
            </a:r>
            <a:r>
              <a:rPr lang="en-US" b="1" dirty="0"/>
              <a:t>Intelligence </a:t>
            </a:r>
            <a:endParaRPr lang="en-US" dirty="0"/>
          </a:p>
          <a:p>
            <a:r>
              <a:rPr lang="en-US" dirty="0"/>
              <a:t>–</a:t>
            </a:r>
            <a:r>
              <a:rPr lang="en-US" b="1" dirty="0"/>
              <a:t>Design </a:t>
            </a:r>
            <a:endParaRPr lang="en-US" dirty="0"/>
          </a:p>
          <a:p>
            <a:r>
              <a:rPr lang="en-US" dirty="0"/>
              <a:t>–</a:t>
            </a:r>
            <a:r>
              <a:rPr lang="en-US" b="1" dirty="0"/>
              <a:t>Choice </a:t>
            </a:r>
            <a:endParaRPr lang="en-US" dirty="0"/>
          </a:p>
          <a:p>
            <a:r>
              <a:rPr lang="en-US" dirty="0"/>
              <a:t>–</a:t>
            </a:r>
            <a:r>
              <a:rPr lang="en-US" b="1" dirty="0"/>
              <a:t>Implementation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 Early Framework for Computerized Decision Support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170" y="1874060"/>
            <a:ext cx="5786218" cy="415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An Early Framework for Computerized Decision Support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154" y="1737360"/>
            <a:ext cx="7021682" cy="438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The Concept of Decision Support Systems (DSS)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172" y="1857987"/>
            <a:ext cx="7163013" cy="420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0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5374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 Framework for Business Intelligence (BI)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0982" y="1376321"/>
            <a:ext cx="6570995" cy="51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8840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 Framework for Business Intelligence (BI)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484" y="1737360"/>
            <a:ext cx="7732499" cy="436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5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595</TotalTime>
  <Words>34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PowerPoint Presentation</vt:lpstr>
      <vt:lpstr>Changing Business Environments and Computerized Decision Support </vt:lpstr>
      <vt:lpstr> An Early Framework for Computerized Decision Support </vt:lpstr>
      <vt:lpstr>    An Early Framework for Computerized Decision Support </vt:lpstr>
      <vt:lpstr>An Early Framework for Computerized Decision Support</vt:lpstr>
      <vt:lpstr> An Early Framework for Computerized Decision Support </vt:lpstr>
      <vt:lpstr> The Concept of Decision Support Systems (DSS) </vt:lpstr>
      <vt:lpstr> A Framework for Business Intelligence (BI) </vt:lpstr>
      <vt:lpstr> A Framework for Business Intelligence (BI) </vt:lpstr>
      <vt:lpstr>BI Maturity Levels</vt:lpstr>
      <vt:lpstr>BI 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</dc:creator>
  <cp:lastModifiedBy>Mahe</cp:lastModifiedBy>
  <cp:revision>11</cp:revision>
  <dcterms:created xsi:type="dcterms:W3CDTF">2017-08-01T09:30:48Z</dcterms:created>
  <dcterms:modified xsi:type="dcterms:W3CDTF">2017-08-05T04:59:23Z</dcterms:modified>
</cp:coreProperties>
</file>