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E457-1632-4F0E-92B6-8B85DA86D22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C6A7-9F46-453A-8F86-0938945E72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0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E457-1632-4F0E-92B6-8B85DA86D22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C6A7-9F46-453A-8F86-0938945E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9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E457-1632-4F0E-92B6-8B85DA86D22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C6A7-9F46-453A-8F86-0938945E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E457-1632-4F0E-92B6-8B85DA86D22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C6A7-9F46-453A-8F86-0938945E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3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E457-1632-4F0E-92B6-8B85DA86D22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C6A7-9F46-453A-8F86-0938945E72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0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E457-1632-4F0E-92B6-8B85DA86D22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C6A7-9F46-453A-8F86-0938945E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E457-1632-4F0E-92B6-8B85DA86D22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C6A7-9F46-453A-8F86-0938945E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E457-1632-4F0E-92B6-8B85DA86D22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C6A7-9F46-453A-8F86-0938945E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E457-1632-4F0E-92B6-8B85DA86D22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C6A7-9F46-453A-8F86-0938945E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FCE457-1632-4F0E-92B6-8B85DA86D22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9C6A7-9F46-453A-8F86-0938945E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E457-1632-4F0E-92B6-8B85DA86D22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C6A7-9F46-453A-8F86-0938945E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0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FCE457-1632-4F0E-92B6-8B85DA86D22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79C6A7-9F46-453A-8F86-0938945E72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7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 based data warehousing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566" y="2033517"/>
            <a:ext cx="7652409" cy="36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Data Warehouse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243" y="1994137"/>
            <a:ext cx="7084473" cy="36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3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1821"/>
          </a:xfrm>
        </p:spPr>
        <p:txBody>
          <a:bodyPr/>
          <a:lstStyle/>
          <a:p>
            <a:r>
              <a:rPr lang="en-US" dirty="0"/>
              <a:t>Alternative Data Warehouse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253" y="1737360"/>
            <a:ext cx="6328974" cy="44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8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8048"/>
          </a:xfrm>
        </p:spPr>
        <p:txBody>
          <a:bodyPr/>
          <a:lstStyle/>
          <a:p>
            <a:r>
              <a:rPr lang="en-US" dirty="0"/>
              <a:t>Alternative Data Warehouse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827" y="1737360"/>
            <a:ext cx="6682901" cy="43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3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3582"/>
          </a:xfrm>
        </p:spPr>
        <p:txBody>
          <a:bodyPr/>
          <a:lstStyle/>
          <a:p>
            <a:r>
              <a:rPr lang="en-US" dirty="0"/>
              <a:t>Alternative Data Warehouse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982" y="2034369"/>
            <a:ext cx="6335665" cy="39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7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1696"/>
          </a:xfrm>
        </p:spPr>
        <p:txBody>
          <a:bodyPr/>
          <a:lstStyle/>
          <a:p>
            <a:r>
              <a:rPr lang="en-US" dirty="0"/>
              <a:t>Alternative Data Warehouse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261" y="1834700"/>
            <a:ext cx="6229966" cy="41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8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387" y="1737360"/>
            <a:ext cx="5999537" cy="43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ETL Process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945" y="2017670"/>
            <a:ext cx="7128053" cy="35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4400"/>
          </a:xfrm>
        </p:spPr>
        <p:txBody>
          <a:bodyPr/>
          <a:lstStyle/>
          <a:p>
            <a:r>
              <a:rPr lang="en-US" dirty="0" smtClean="0"/>
              <a:t>DW vendors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736" y="286603"/>
            <a:ext cx="6796133" cy="62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736" y="286603"/>
            <a:ext cx="6193251" cy="59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Warehousing Definitions &amp;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</a:p>
          <a:p>
            <a:pPr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of current and historical data of potential interest to managers throughout the organization.</a:t>
            </a:r>
          </a:p>
          <a:p>
            <a:pPr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usually structured to be available in a form ready for analytical processing activities, DM, querying, reporting and other decision support applications. </a:t>
            </a:r>
          </a:p>
          <a:p>
            <a:pPr lvl="2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2">
              <a:spcBef>
                <a:spcPts val="1000"/>
              </a:spcBef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Data Ware housing </a:t>
            </a:r>
          </a:p>
          <a:p>
            <a:pPr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Subject-oriented</a:t>
            </a:r>
          </a:p>
          <a:p>
            <a:pPr lvl="3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organized by detailed subject such as sales, products, customers, containing only information relevant for decision support</a:t>
            </a:r>
          </a:p>
          <a:p>
            <a:pPr lvl="3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 is used to analyze a particular subject area</a:t>
            </a:r>
          </a:p>
          <a:p>
            <a:pPr lvl="3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960" y="326834"/>
            <a:ext cx="6305267" cy="64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081" y="167588"/>
            <a:ext cx="5979384" cy="60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6287"/>
          </a:xfrm>
        </p:spPr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421" y="1846542"/>
            <a:ext cx="5855856" cy="45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Integrated</a:t>
            </a:r>
          </a:p>
          <a:p>
            <a:pPr lvl="2"/>
            <a:r>
              <a:rPr lang="en-US" dirty="0" smtClean="0"/>
              <a:t>DW must place data from different sources into a consistent format.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Time Variant</a:t>
            </a:r>
          </a:p>
          <a:p>
            <a:pPr lvl="2"/>
            <a:r>
              <a:rPr lang="en-US" dirty="0" smtClean="0"/>
              <a:t>Data in a DW might have to be analyzed at multiple time points(daily, weekly, monthly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Non-Volatile</a:t>
            </a:r>
          </a:p>
          <a:p>
            <a:pPr lvl="2"/>
            <a:r>
              <a:rPr lang="en-US" dirty="0" smtClean="0"/>
              <a:t>Cannot change or update</a:t>
            </a:r>
          </a:p>
          <a:p>
            <a:pPr lvl="2"/>
            <a:r>
              <a:rPr lang="en-US" dirty="0" smtClean="0"/>
              <a:t>Changes recorded as new data</a:t>
            </a:r>
          </a:p>
        </p:txBody>
      </p:sp>
    </p:spTree>
    <p:extLst>
      <p:ext uri="{BB962C8B-B14F-4D97-AF65-F5344CB8AC3E}">
        <p14:creationId xmlns:p14="http://schemas.microsoft.com/office/powerpoint/2010/main" val="30532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based computational environment</a:t>
            </a:r>
          </a:p>
          <a:p>
            <a:r>
              <a:rPr lang="en-US" dirty="0" smtClean="0"/>
              <a:t>Relational / Multidimensional structure</a:t>
            </a:r>
          </a:p>
          <a:p>
            <a:r>
              <a:rPr lang="en-US" dirty="0" smtClean="0"/>
              <a:t>Client server architecture </a:t>
            </a:r>
          </a:p>
          <a:p>
            <a:r>
              <a:rPr lang="en-US" dirty="0" smtClean="0"/>
              <a:t>Real time data access</a:t>
            </a:r>
          </a:p>
          <a:p>
            <a:r>
              <a:rPr lang="en-US" dirty="0" smtClean="0"/>
              <a:t>Includes Metadata </a:t>
            </a:r>
          </a:p>
        </p:txBody>
      </p:sp>
    </p:spTree>
    <p:extLst>
      <p:ext uri="{BB962C8B-B14F-4D97-AF65-F5344CB8AC3E}">
        <p14:creationId xmlns:p14="http://schemas.microsoft.com/office/powerpoint/2010/main" val="15156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Mart</a:t>
            </a:r>
          </a:p>
          <a:p>
            <a:pPr lvl="1"/>
            <a:r>
              <a:rPr lang="en-US" dirty="0" smtClean="0"/>
              <a:t>Usually smaller and focusses on a particular subject or department</a:t>
            </a:r>
          </a:p>
          <a:p>
            <a:pPr lvl="2"/>
            <a:r>
              <a:rPr lang="en-US" dirty="0" smtClean="0"/>
              <a:t>Two types:</a:t>
            </a:r>
          </a:p>
          <a:p>
            <a:pPr lvl="3"/>
            <a:r>
              <a:rPr lang="en-US" dirty="0" smtClean="0"/>
              <a:t>Dependent Data Mart</a:t>
            </a:r>
          </a:p>
          <a:p>
            <a:pPr lvl="3"/>
            <a:r>
              <a:rPr lang="en-US" dirty="0" smtClean="0"/>
              <a:t>Independent Data Mart</a:t>
            </a:r>
          </a:p>
          <a:p>
            <a:r>
              <a:rPr lang="en-US" dirty="0" smtClean="0"/>
              <a:t>Operational Data Stores </a:t>
            </a:r>
          </a:p>
          <a:p>
            <a:pPr lvl="1"/>
            <a:r>
              <a:rPr lang="en-US" dirty="0" smtClean="0"/>
              <a:t>Provides recent information</a:t>
            </a:r>
          </a:p>
          <a:p>
            <a:r>
              <a:rPr lang="en-US" dirty="0" smtClean="0"/>
              <a:t>Enterprise Data Warehouse</a:t>
            </a:r>
          </a:p>
          <a:p>
            <a:pPr lvl="1"/>
            <a:r>
              <a:rPr lang="en-US" dirty="0" smtClean="0"/>
              <a:t>Large scale DW which provides data for DSS, CRM, SCM, BPM, BAM, PLM, KMS</a:t>
            </a:r>
          </a:p>
        </p:txBody>
      </p:sp>
    </p:spTree>
    <p:extLst>
      <p:ext uri="{BB962C8B-B14F-4D97-AF65-F5344CB8AC3E}">
        <p14:creationId xmlns:p14="http://schemas.microsoft.com/office/powerpoint/2010/main" val="12359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View</a:t>
            </a:r>
          </a:p>
          <a:p>
            <a:pPr lvl="1"/>
            <a:r>
              <a:rPr lang="en-US" dirty="0" smtClean="0"/>
              <a:t>Syntactic metadata	</a:t>
            </a:r>
          </a:p>
          <a:p>
            <a:pPr lvl="1"/>
            <a:r>
              <a:rPr lang="en-US" dirty="0" smtClean="0"/>
              <a:t>Semantic metadata</a:t>
            </a:r>
          </a:p>
          <a:p>
            <a:pPr lvl="1"/>
            <a:r>
              <a:rPr lang="en-US" dirty="0" smtClean="0"/>
              <a:t>Structural metadata</a:t>
            </a:r>
          </a:p>
          <a:p>
            <a:pPr lvl="1"/>
            <a:endParaRPr lang="en-US" dirty="0"/>
          </a:p>
          <a:p>
            <a:r>
              <a:rPr lang="en-US" dirty="0" smtClean="0"/>
              <a:t>Business Metadata</a:t>
            </a:r>
          </a:p>
          <a:p>
            <a:r>
              <a:rPr lang="en-US" dirty="0" smtClean="0"/>
              <a:t>Technical Metadata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/>
          <a:lstStyle/>
          <a:p>
            <a:r>
              <a:rPr lang="en-US" dirty="0" smtClean="0"/>
              <a:t>Data Warehousing Process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651" y="1241946"/>
            <a:ext cx="9280477" cy="52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262" y="1905000"/>
            <a:ext cx="5018537" cy="43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 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512" y="1737360"/>
            <a:ext cx="5469936" cy="46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894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861</TotalTime>
  <Words>242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Times New Roman</vt:lpstr>
      <vt:lpstr>Retrospect</vt:lpstr>
      <vt:lpstr>PowerPoint Presentation</vt:lpstr>
      <vt:lpstr>Data Warehousing Definitions &amp; Concepts</vt:lpstr>
      <vt:lpstr>PowerPoint Presentation</vt:lpstr>
      <vt:lpstr>Additional Characteristics</vt:lpstr>
      <vt:lpstr>PowerPoint Presentation</vt:lpstr>
      <vt:lpstr>Metadata</vt:lpstr>
      <vt:lpstr>Data Warehousing Process Overview</vt:lpstr>
      <vt:lpstr>DW Architecture</vt:lpstr>
      <vt:lpstr>DW Architecture</vt:lpstr>
      <vt:lpstr>Web- based data warehousing architecture</vt:lpstr>
      <vt:lpstr>Alternative Data Warehouse Architecture</vt:lpstr>
      <vt:lpstr>Alternative Data Warehouse Architecture</vt:lpstr>
      <vt:lpstr>Alternative Data Warehouse Architecture</vt:lpstr>
      <vt:lpstr>Alternative Data Warehouse Architecture</vt:lpstr>
      <vt:lpstr>Alternative Data Warehouse Architecture</vt:lpstr>
      <vt:lpstr>PowerPoint Presentation</vt:lpstr>
      <vt:lpstr>ETL Process</vt:lpstr>
      <vt:lpstr>DW vendors</vt:lpstr>
      <vt:lpstr>PowerPoint Presentation</vt:lpstr>
      <vt:lpstr>PowerPoint Presentation</vt:lpstr>
      <vt:lpstr>PowerPoint Presentation</vt:lpstr>
      <vt:lpstr>Star Schema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Mahe</cp:lastModifiedBy>
  <cp:revision>40</cp:revision>
  <dcterms:created xsi:type="dcterms:W3CDTF">2017-08-05T09:53:41Z</dcterms:created>
  <dcterms:modified xsi:type="dcterms:W3CDTF">2017-08-28T12:30:02Z</dcterms:modified>
</cp:coreProperties>
</file>