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9"/>
  </p:notesMasterIdLst>
  <p:handoutMasterIdLst>
    <p:handoutMasterId r:id="rId10"/>
  </p:handoutMasterIdLst>
  <p:sldIdLst>
    <p:sldId id="257" r:id="rId5"/>
    <p:sldId id="349" r:id="rId6"/>
    <p:sldId id="350" r:id="rId7"/>
    <p:sldId id="35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7/24/2017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7/24/2017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7/24/2017 12:36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24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24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24 July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24 July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24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24 July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24 July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24 July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24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24 July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COURSE%20PLAN%20NATURAL%20COMPUTING%202017_IT.pdf" TargetMode="Externa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Introduction to NC</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a:xfrm>
            <a:off x="381000" y="1412875"/>
            <a:ext cx="8382000" cy="3693319"/>
          </a:xfrm>
        </p:spPr>
        <p:txBody>
          <a:bodyPr/>
          <a:lstStyle/>
          <a:p>
            <a:endParaRPr lang="en-US" dirty="0" smtClean="0"/>
          </a:p>
          <a:p>
            <a:r>
              <a:rPr lang="en-US" dirty="0">
                <a:hlinkClick r:id="rId3" action="ppaction://hlinkfile"/>
              </a:rPr>
              <a:t>Course Content</a:t>
            </a:r>
            <a:endParaRPr lang="en-US" dirty="0"/>
          </a:p>
          <a:p>
            <a:pPr marL="0" indent="0">
              <a:buNone/>
            </a:pPr>
            <a:endParaRPr lang="en-US" dirty="0" smtClean="0"/>
          </a:p>
          <a:p>
            <a:r>
              <a:rPr lang="en-US" dirty="0" smtClean="0"/>
              <a:t>What is Natural Computing?</a:t>
            </a:r>
            <a:endParaRPr lang="en-US" dirty="0"/>
          </a:p>
          <a:p>
            <a:pPr marL="0" indent="0">
              <a:buNone/>
            </a:pPr>
            <a:endParaRPr lang="en-US" dirty="0" smtClean="0"/>
          </a:p>
          <a:p>
            <a:r>
              <a:rPr lang="en-US" dirty="0" smtClean="0"/>
              <a:t>Basic Computing Models</a:t>
            </a:r>
          </a:p>
          <a:p>
            <a:pPr marL="0" indent="0">
              <a:buNone/>
            </a:pPr>
            <a:endParaRPr lang="en-US" dirty="0"/>
          </a:p>
        </p:txBody>
      </p:sp>
    </p:spTree>
    <p:extLst>
      <p:ext uri="{BB962C8B-B14F-4D97-AF65-F5344CB8AC3E}">
        <p14:creationId xmlns:p14="http://schemas.microsoft.com/office/powerpoint/2010/main" val="18324226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Natural Computing</a:t>
            </a:r>
            <a:endParaRPr lang="en-US" dirty="0"/>
          </a:p>
        </p:txBody>
      </p:sp>
      <p:sp>
        <p:nvSpPr>
          <p:cNvPr id="3" name="Content Placeholder 2"/>
          <p:cNvSpPr>
            <a:spLocks noGrp="1"/>
          </p:cNvSpPr>
          <p:nvPr>
            <p:ph idx="1"/>
          </p:nvPr>
        </p:nvSpPr>
        <p:spPr>
          <a:xfrm>
            <a:off x="381000" y="1412875"/>
            <a:ext cx="8763000" cy="3828740"/>
          </a:xfrm>
        </p:spPr>
        <p:txBody>
          <a:bodyPr/>
          <a:lstStyle/>
          <a:p>
            <a:pPr marL="0" indent="0">
              <a:buNone/>
            </a:pPr>
            <a:r>
              <a:rPr lang="en-US" dirty="0" smtClean="0"/>
              <a:t>Three Main Branches:</a:t>
            </a:r>
          </a:p>
          <a:p>
            <a:pPr marL="0" indent="0">
              <a:buNone/>
            </a:pPr>
            <a:endParaRPr lang="en-US" dirty="0" smtClean="0"/>
          </a:p>
          <a:p>
            <a:r>
              <a:rPr lang="en-US" dirty="0" smtClean="0"/>
              <a:t>Computing </a:t>
            </a:r>
            <a:r>
              <a:rPr lang="en-US" dirty="0"/>
              <a:t>inspired by </a:t>
            </a:r>
            <a:r>
              <a:rPr lang="en-US" dirty="0" smtClean="0"/>
              <a:t>nature</a:t>
            </a:r>
          </a:p>
          <a:p>
            <a:pPr marL="0" indent="0">
              <a:buNone/>
            </a:pPr>
            <a:r>
              <a:rPr lang="en-US" sz="2400" dirty="0" smtClean="0"/>
              <a:t>      (Neural Computation, Evolutionary Computation)</a:t>
            </a:r>
          </a:p>
          <a:p>
            <a:r>
              <a:rPr lang="en-US" dirty="0" smtClean="0"/>
              <a:t>Simulation of </a:t>
            </a:r>
            <a:r>
              <a:rPr lang="en-US" dirty="0"/>
              <a:t>nature by means of </a:t>
            </a:r>
            <a:r>
              <a:rPr lang="en-US" dirty="0" smtClean="0"/>
              <a:t>computing</a:t>
            </a:r>
          </a:p>
          <a:p>
            <a:pPr marL="0" indent="0">
              <a:buNone/>
            </a:pPr>
            <a:r>
              <a:rPr lang="en-US" sz="2400" dirty="0" smtClean="0"/>
              <a:t>      (Artificial Life)</a:t>
            </a:r>
          </a:p>
          <a:p>
            <a:r>
              <a:rPr lang="en-US" dirty="0" smtClean="0"/>
              <a:t>Computing </a:t>
            </a:r>
            <a:r>
              <a:rPr lang="en-US" dirty="0"/>
              <a:t>with natural </a:t>
            </a:r>
            <a:r>
              <a:rPr lang="en-US" dirty="0" smtClean="0"/>
              <a:t>materials</a:t>
            </a:r>
          </a:p>
          <a:p>
            <a:pPr marL="0" indent="0">
              <a:buNone/>
            </a:pPr>
            <a:r>
              <a:rPr lang="en-US" sz="2400" dirty="0" smtClean="0"/>
              <a:t>      (DNA Computing, Quantum Computing)</a:t>
            </a:r>
            <a:endParaRPr lang="en-US" sz="2400" dirty="0"/>
          </a:p>
        </p:txBody>
      </p:sp>
    </p:spTree>
    <p:extLst>
      <p:ext uri="{BB962C8B-B14F-4D97-AF65-F5344CB8AC3E}">
        <p14:creationId xmlns:p14="http://schemas.microsoft.com/office/powerpoint/2010/main" val="1617407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Automata Theory</a:t>
            </a:r>
            <a:endParaRPr lang="en-US" dirty="0"/>
          </a:p>
        </p:txBody>
      </p:sp>
      <p:sp>
        <p:nvSpPr>
          <p:cNvPr id="3" name="Content Placeholder 2"/>
          <p:cNvSpPr>
            <a:spLocks noGrp="1"/>
          </p:cNvSpPr>
          <p:nvPr>
            <p:ph idx="1"/>
          </p:nvPr>
        </p:nvSpPr>
        <p:spPr>
          <a:xfrm>
            <a:off x="381000" y="1412875"/>
            <a:ext cx="8382000" cy="4235006"/>
          </a:xfrm>
        </p:spPr>
        <p:txBody>
          <a:bodyPr/>
          <a:lstStyle/>
          <a:p>
            <a:r>
              <a:rPr lang="en-US" dirty="0" smtClean="0"/>
              <a:t>Automata Theory is study of abstract machines</a:t>
            </a:r>
          </a:p>
          <a:p>
            <a:endParaRPr lang="en-US" dirty="0"/>
          </a:p>
          <a:p>
            <a:r>
              <a:rPr lang="en-US" u="sng" dirty="0" smtClean="0"/>
              <a:t>Structural Representations</a:t>
            </a:r>
          </a:p>
          <a:p>
            <a:pPr marL="0" indent="0">
              <a:buNone/>
            </a:pPr>
            <a:r>
              <a:rPr lang="en-US" dirty="0"/>
              <a:t> </a:t>
            </a:r>
            <a:r>
              <a:rPr lang="en-US" dirty="0" smtClean="0"/>
              <a:t>   a</a:t>
            </a:r>
            <a:r>
              <a:rPr lang="en-US" dirty="0"/>
              <a:t>) Grammars		b)Regular </a:t>
            </a:r>
            <a:r>
              <a:rPr lang="en-US" dirty="0" smtClean="0"/>
              <a:t>Expressions</a:t>
            </a:r>
            <a:endParaRPr lang="en-US" u="sng" dirty="0"/>
          </a:p>
          <a:p>
            <a:pPr marL="0" indent="0">
              <a:buNone/>
            </a:pPr>
            <a:endParaRPr lang="en-US" u="sng" dirty="0"/>
          </a:p>
          <a:p>
            <a:r>
              <a:rPr lang="en-US" u="sng" dirty="0" smtClean="0"/>
              <a:t>Automata &amp; Complexity</a:t>
            </a:r>
          </a:p>
          <a:p>
            <a:pPr marL="0" indent="0">
              <a:buNone/>
            </a:pPr>
            <a:r>
              <a:rPr lang="en-US" dirty="0" smtClean="0"/>
              <a:t>    1) “Decidability”</a:t>
            </a:r>
          </a:p>
          <a:p>
            <a:pPr marL="0" indent="0">
              <a:buNone/>
            </a:pPr>
            <a:r>
              <a:rPr lang="en-US" dirty="0" smtClean="0"/>
              <a:t>    2) </a:t>
            </a:r>
            <a:r>
              <a:rPr lang="en-US" smtClean="0"/>
              <a:t>“Intractability”</a:t>
            </a:r>
            <a:endParaRPr lang="en-US" dirty="0" smtClean="0"/>
          </a:p>
        </p:txBody>
      </p:sp>
    </p:spTree>
    <p:extLst>
      <p:ext uri="{BB962C8B-B14F-4D97-AF65-F5344CB8AC3E}">
        <p14:creationId xmlns:p14="http://schemas.microsoft.com/office/powerpoint/2010/main" val="1820758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2400</TotalTime>
  <Words>173</Words>
  <Application>Microsoft Office PowerPoint</Application>
  <PresentationFormat>On-screen Show (4:3)</PresentationFormat>
  <Paragraphs>31</Paragraphs>
  <Slides>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Introduction to NC</vt:lpstr>
      <vt:lpstr>Contents</vt:lpstr>
      <vt:lpstr>Natural Computing</vt:lpstr>
      <vt:lpstr>Automata Theory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620</cp:revision>
  <dcterms:created xsi:type="dcterms:W3CDTF">2016-05-11T06:01:51Z</dcterms:created>
  <dcterms:modified xsi:type="dcterms:W3CDTF">2017-07-24T07:17:12Z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