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ppt/theme/themeOverride10.xml" ContentType="application/vnd.openxmlformats-officedocument.themeOverride+xml"/>
  <Override PartName="/ppt/theme/themeOverride11.xml" ContentType="application/vnd.openxmlformats-officedocument.themeOverride+xml"/>
  <Override PartName="/ppt/theme/themeOverride12.xml" ContentType="application/vnd.openxmlformats-officedocument.themeOverride+xml"/>
  <Override PartName="/ppt/theme/themeOverride13.xml" ContentType="application/vnd.openxmlformats-officedocument.themeOverride+xml"/>
  <Override PartName="/ppt/theme/themeOverride14.xml" ContentType="application/vnd.openxmlformats-officedocument.themeOverride+xml"/>
  <Override PartName="/ppt/theme/themeOverride15.xml" ContentType="application/vnd.openxmlformats-officedocument.themeOverride+xml"/>
  <Override PartName="/ppt/theme/themeOverride16.xml" ContentType="application/vnd.openxmlformats-officedocument.themeOverride+xml"/>
  <Override PartName="/ppt/theme/themeOverride17.xml" ContentType="application/vnd.openxmlformats-officedocument.themeOverride+xml"/>
  <Override PartName="/ppt/theme/themeOverride18.xml" ContentType="application/vnd.openxmlformats-officedocument.themeOverride+xml"/>
  <Override PartName="/ppt/theme/themeOverride19.xml" ContentType="application/vnd.openxmlformats-officedocument.themeOverride+xml"/>
  <Override PartName="/ppt/theme/themeOverride20.xml" ContentType="application/vnd.openxmlformats-officedocument.themeOverride+xml"/>
  <Override PartName="/ppt/theme/themeOverride21.xml" ContentType="application/vnd.openxmlformats-officedocument.themeOverride+xml"/>
  <Override PartName="/ppt/theme/themeOverride22.xml" ContentType="application/vnd.openxmlformats-officedocument.themeOverride+xml"/>
  <Override PartName="/ppt/theme/themeOverride23.xml" ContentType="application/vnd.openxmlformats-officedocument.themeOverride+xml"/>
  <Override PartName="/ppt/theme/themeOverride24.xml" ContentType="application/vnd.openxmlformats-officedocument.themeOverride+xml"/>
  <Override PartName="/ppt/theme/themeOverride25.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2"/>
    <p:sldMasterId id="2147483674" r:id="rId3"/>
    <p:sldMasterId id="2147483676" r:id="rId4"/>
  </p:sldMasterIdLst>
  <p:notesMasterIdLst>
    <p:notesMasterId r:id="rId31"/>
  </p:notesMasterIdLst>
  <p:handoutMasterIdLst>
    <p:handoutMasterId r:id="rId32"/>
  </p:handoutMasterIdLst>
  <p:sldIdLst>
    <p:sldId id="389" r:id="rId5"/>
    <p:sldId id="394" r:id="rId6"/>
    <p:sldId id="416" r:id="rId7"/>
    <p:sldId id="417" r:id="rId8"/>
    <p:sldId id="418" r:id="rId9"/>
    <p:sldId id="419" r:id="rId10"/>
    <p:sldId id="420" r:id="rId11"/>
    <p:sldId id="421" r:id="rId12"/>
    <p:sldId id="422" r:id="rId13"/>
    <p:sldId id="423" r:id="rId14"/>
    <p:sldId id="424" r:id="rId15"/>
    <p:sldId id="425" r:id="rId16"/>
    <p:sldId id="426" r:id="rId17"/>
    <p:sldId id="427" r:id="rId18"/>
    <p:sldId id="428" r:id="rId19"/>
    <p:sldId id="429" r:id="rId20"/>
    <p:sldId id="430" r:id="rId21"/>
    <p:sldId id="431" r:id="rId22"/>
    <p:sldId id="432" r:id="rId23"/>
    <p:sldId id="433" r:id="rId24"/>
    <p:sldId id="434" r:id="rId25"/>
    <p:sldId id="435" r:id="rId26"/>
    <p:sldId id="436" r:id="rId27"/>
    <p:sldId id="437" r:id="rId28"/>
    <p:sldId id="438" r:id="rId29"/>
    <p:sldId id="407"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E37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265" autoAdjust="0"/>
    <p:restoredTop sz="94434" autoAdjust="0"/>
  </p:normalViewPr>
  <p:slideViewPr>
    <p:cSldViewPr>
      <p:cViewPr varScale="1">
        <p:scale>
          <a:sx n="70" d="100"/>
          <a:sy n="70" d="100"/>
        </p:scale>
        <p:origin x="123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slideMaster" Target="slideMasters/slideMaster2.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slideMaster" Target="slideMasters/slideMaster1.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3.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2E58609-9C0A-4361-953D-2FB3C0BEB247}" type="datetimeFigureOut">
              <a:rPr lang="en-US" smtClean="0"/>
              <a:t>9/5/2017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ADB7ABF-22F2-4BE9-93B3-D4DE4FA49BD0}" type="slidenum">
              <a:rPr lang="en-US" smtClean="0"/>
              <a:t>‹#›</a:t>
            </a:fld>
            <a:endParaRPr lang="en-US"/>
          </a:p>
        </p:txBody>
      </p:sp>
    </p:spTree>
    <p:extLst>
      <p:ext uri="{BB962C8B-B14F-4D97-AF65-F5344CB8AC3E}">
        <p14:creationId xmlns:p14="http://schemas.microsoft.com/office/powerpoint/2010/main" val="186766511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60F3E1A-F44A-4BDC-BFDE-3CE901F7CC0B}" type="datetimeFigureOut">
              <a:rPr lang="en-US" smtClean="0"/>
              <a:t>9/5/2017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8BE1359-2DA2-4102-8E5F-3C314329F386}" type="slidenum">
              <a:rPr lang="en-US" smtClean="0"/>
              <a:t>‹#›</a:t>
            </a:fld>
            <a:endParaRPr lang="en-US"/>
          </a:p>
        </p:txBody>
      </p:sp>
    </p:spTree>
    <p:extLst>
      <p:ext uri="{BB962C8B-B14F-4D97-AF65-F5344CB8AC3E}">
        <p14:creationId xmlns:p14="http://schemas.microsoft.com/office/powerpoint/2010/main" val="25178292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1331B57-0BE5-4F82-AA58-76F53EFF3ADA}" type="datetime8">
              <a:rPr lang="en-US" smtClean="0">
                <a:solidFill>
                  <a:prstClr val="black"/>
                </a:solidFill>
              </a:rPr>
              <a:pPr/>
              <a:t>9/5/2017 10:25 AM</a:t>
            </a:fld>
            <a:endParaRPr lang="en-US" dirty="0">
              <a:solidFill>
                <a:prstClr val="black"/>
              </a:solidFill>
            </a:endParaRPr>
          </a:p>
        </p:txBody>
      </p:sp>
      <p:sp>
        <p:nvSpPr>
          <p:cNvPr id="6" name="Footer Placeholder 5"/>
          <p:cNvSpPr>
            <a:spLocks noGrp="1"/>
          </p:cNvSpPr>
          <p:nvPr>
            <p:ph type="ftr" sz="quarter" idx="12"/>
          </p:nvPr>
        </p:nvSpPr>
        <p:spPr>
          <a:xfrm>
            <a:off x="0" y="8685213"/>
            <a:ext cx="6172200" cy="457200"/>
          </a:xfrm>
        </p:spPr>
        <p:txBody>
          <a:bodyPr/>
          <a:lstStyle/>
          <a:p>
            <a:r>
              <a:rPr lang="en-US" sz="500" dirty="0" smtClean="0">
                <a:solidFill>
                  <a:srgbClr val="000000"/>
                </a:solidFill>
              </a:rPr>
              <a:t>© 2007 Microsoft Corporation. All rights reserved. Microsoft, Windows, Windows Vista and other product names are or may be registered trademarks and/or trademarks in the U.S. and/or other countries.</a:t>
            </a:r>
          </a:p>
          <a:p>
            <a:r>
              <a:rPr lang="en-US" sz="500" dirty="0"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rPr>
            </a:br>
            <a:r>
              <a:rPr lang="en-US" sz="500" dirty="0" smtClean="0">
                <a:solidFill>
                  <a:srgbClr val="000000"/>
                </a:solidFill>
              </a:rPr>
              <a:t>MICROSOFT MAKES NO WARRANTIES, EXPRESS, IMPLIED OR STATUTORY, AS TO THE INFORMATION IN THIS PRESENTATION.</a:t>
            </a:r>
          </a:p>
          <a:p>
            <a:endParaRPr lang="en-US" sz="500" dirty="0">
              <a:solidFill>
                <a:prstClr val="black"/>
              </a:solidFill>
            </a:endParaRPr>
          </a:p>
        </p:txBody>
      </p:sp>
      <p:sp>
        <p:nvSpPr>
          <p:cNvPr id="7" name="Slide Number Placeholder 6"/>
          <p:cNvSpPr>
            <a:spLocks noGrp="1"/>
          </p:cNvSpPr>
          <p:nvPr>
            <p:ph type="sldNum" sz="quarter" idx="13"/>
          </p:nvPr>
        </p:nvSpPr>
        <p:spPr>
          <a:xfrm>
            <a:off x="6172199" y="8685213"/>
            <a:ext cx="684213" cy="457200"/>
          </a:xfrm>
        </p:spPr>
        <p:txBody>
          <a:bodyPr/>
          <a:lstStyle/>
          <a:p>
            <a:fld id="{EC87E0CF-87F6-4B58-B8B8-DCAB2DAAF3CA}" type="slidenum">
              <a:rPr lang="en-US" smtClean="0">
                <a:solidFill>
                  <a:prstClr val="black"/>
                </a:solidFill>
              </a:rPr>
              <a:pPr/>
              <a:t>1</a:t>
            </a:fld>
            <a:endParaRPr lang="en-US" dirty="0">
              <a:solidFill>
                <a:prstClr val="black"/>
              </a:solidFill>
            </a:endParaRPr>
          </a:p>
        </p:txBody>
      </p:sp>
    </p:spTree>
    <p:extLst>
      <p:ext uri="{BB962C8B-B14F-4D97-AF65-F5344CB8AC3E}">
        <p14:creationId xmlns:p14="http://schemas.microsoft.com/office/powerpoint/2010/main" val="41829638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30250" y="1905000"/>
            <a:ext cx="7681913" cy="1523495"/>
          </a:xfrm>
        </p:spPr>
        <p:txBody>
          <a:bodyPr>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730249" y="4344988"/>
            <a:ext cx="7681913" cy="461665"/>
          </a:xfrm>
        </p:spPr>
        <p:txBody>
          <a:bodyPr>
            <a:noAutofit/>
          </a:bodyPr>
          <a:lstStyle>
            <a:lvl1pPr marL="0" indent="0" algn="l">
              <a:lnSpc>
                <a:spcPct val="90000"/>
              </a:lnSpc>
              <a:spcBef>
                <a:spcPts val="0"/>
              </a:spcBef>
              <a:buNone/>
              <a:defRPr>
                <a:solidFill>
                  <a:schemeClr val="tx1"/>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4" name="TextBox 3"/>
          <p:cNvSpPr txBox="1"/>
          <p:nvPr userDrawn="1"/>
        </p:nvSpPr>
        <p:spPr>
          <a:xfrm>
            <a:off x="228600" y="6324600"/>
            <a:ext cx="1905000" cy="369332"/>
          </a:xfrm>
          <a:prstGeom prst="rect">
            <a:avLst/>
          </a:prstGeom>
          <a:noFill/>
        </p:spPr>
        <p:txBody>
          <a:bodyPr wrap="square" rtlCol="0">
            <a:spAutoFit/>
          </a:bodyPr>
          <a:lstStyle/>
          <a:p>
            <a:fld id="{951CEA1D-7033-4D5E-B26F-6CC32F0C8B61}" type="datetime3">
              <a:rPr lang="en-US" smtClean="0">
                <a:solidFill>
                  <a:schemeClr val="bg1">
                    <a:lumMod val="75000"/>
                  </a:schemeClr>
                </a:solidFill>
              </a:rPr>
              <a:t>5 September 2017</a:t>
            </a:fld>
            <a:endParaRPr lang="en-US" dirty="0">
              <a:solidFill>
                <a:schemeClr val="bg1">
                  <a:lumMod val="75000"/>
                </a:schemeClr>
              </a:solidFill>
            </a:endParaRPr>
          </a:p>
        </p:txBody>
      </p:sp>
      <p:sp>
        <p:nvSpPr>
          <p:cNvPr id="5" name="TextBox 4"/>
          <p:cNvSpPr txBox="1"/>
          <p:nvPr userDrawn="1"/>
        </p:nvSpPr>
        <p:spPr>
          <a:xfrm>
            <a:off x="8412162" y="6369566"/>
            <a:ext cx="731838" cy="369332"/>
          </a:xfrm>
          <a:prstGeom prst="rect">
            <a:avLst/>
          </a:prstGeom>
          <a:noFill/>
        </p:spPr>
        <p:txBody>
          <a:bodyPr wrap="square" rtlCol="0">
            <a:spAutoFit/>
          </a:bodyPr>
          <a:lstStyle/>
          <a:p>
            <a:fld id="{B40DA694-30F1-4731-8AF2-EEB91DC8ECAC}" type="slidenum">
              <a:rPr lang="en-US" smtClean="0">
                <a:solidFill>
                  <a:schemeClr val="bg1">
                    <a:lumMod val="75000"/>
                  </a:schemeClr>
                </a:solidFill>
              </a:rPr>
              <a:t>‹#›</a:t>
            </a:fld>
            <a:endParaRPr lang="en-US" dirty="0">
              <a:solidFill>
                <a:schemeClr val="bg1">
                  <a:lumMod val="75000"/>
                </a:schemeClr>
              </a:solidFill>
            </a:endParaRPr>
          </a:p>
        </p:txBody>
      </p:sp>
    </p:spTree>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solidFill>
                  <a:srgbClr val="FFFFFF"/>
                </a:soli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rgbClr val="FFFFFF"/>
              </a:buClr>
              <a:buSzPct val="70000"/>
              <a:buFont typeface="Wingdings" pitchFamily="2" charset="2"/>
              <a:buChar char="l"/>
              <a:defRPr>
                <a:solidFill>
                  <a:srgbClr val="FFFFFF"/>
                </a:solidFill>
              </a:defRPr>
            </a:lvl1pPr>
            <a:lvl2pPr>
              <a:buClr>
                <a:srgbClr val="FFFFFF"/>
              </a:buClr>
              <a:buSzPct val="70000"/>
              <a:buFont typeface="Wingdings" pitchFamily="2" charset="2"/>
              <a:buChar char="l"/>
              <a:defRPr>
                <a:solidFill>
                  <a:srgbClr val="FFFFFF"/>
                </a:solidFill>
              </a:defRPr>
            </a:lvl2pPr>
            <a:lvl3pPr>
              <a:buClr>
                <a:srgbClr val="FFFFFF"/>
              </a:buClr>
              <a:buSzPct val="70000"/>
              <a:buFont typeface="Wingdings" pitchFamily="2" charset="2"/>
              <a:buChar char="l"/>
              <a:defRPr>
                <a:solidFill>
                  <a:srgbClr val="FFFFFF"/>
                </a:solidFill>
              </a:defRPr>
            </a:lvl3pPr>
            <a:lvl4pPr>
              <a:buClr>
                <a:srgbClr val="FFFFFF"/>
              </a:buClr>
              <a:buSzPct val="70000"/>
              <a:buFont typeface="Wingdings" pitchFamily="2" charset="2"/>
              <a:buChar char="l"/>
              <a:defRPr>
                <a:solidFill>
                  <a:srgbClr val="FFFFFF"/>
                </a:solidFill>
              </a:defRPr>
            </a:lvl4pPr>
            <a:lvl5pPr>
              <a:buClr>
                <a:srgbClr val="FFFFFF"/>
              </a:buClr>
              <a:buSzPct val="70000"/>
              <a:buFont typeface="Wingdings" pitchFamily="2" charset="2"/>
              <a:buChar char="l"/>
              <a:defRPr>
                <a:solidFill>
                  <a:srgbClr val="FFFFFF"/>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solidFill>
                  <a:srgbClr val="FFFFFF"/>
                </a:soli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rgbClr val="FFFFFF"/>
              </a:buClr>
              <a:buSzPct val="70000"/>
              <a:buFont typeface="Wingdings" pitchFamily="2" charset="2"/>
              <a:buChar char="l"/>
              <a:defRPr>
                <a:solidFill>
                  <a:srgbClr val="FFFFFF"/>
                </a:solidFill>
              </a:defRPr>
            </a:lvl1pPr>
            <a:lvl2pPr>
              <a:buClr>
                <a:srgbClr val="FFFFFF"/>
              </a:buClr>
              <a:buSzPct val="70000"/>
              <a:buFont typeface="Wingdings" pitchFamily="2" charset="2"/>
              <a:buChar char="l"/>
              <a:defRPr>
                <a:solidFill>
                  <a:srgbClr val="FFFFFF"/>
                </a:solidFill>
              </a:defRPr>
            </a:lvl2pPr>
            <a:lvl3pPr>
              <a:buClr>
                <a:srgbClr val="FFFFFF"/>
              </a:buClr>
              <a:buSzPct val="70000"/>
              <a:buFont typeface="Wingdings" pitchFamily="2" charset="2"/>
              <a:buChar char="l"/>
              <a:defRPr>
                <a:solidFill>
                  <a:srgbClr val="FFFFFF"/>
                </a:solidFill>
              </a:defRPr>
            </a:lvl3pPr>
            <a:lvl4pPr>
              <a:buClr>
                <a:srgbClr val="FFFFFF"/>
              </a:buClr>
              <a:buSzPct val="70000"/>
              <a:buFont typeface="Wingdings" pitchFamily="2" charset="2"/>
              <a:buChar char="l"/>
              <a:defRPr>
                <a:solidFill>
                  <a:srgbClr val="FFFFFF"/>
                </a:solidFill>
              </a:defRPr>
            </a:lvl4pPr>
            <a:lvl5pPr>
              <a:buClr>
                <a:srgbClr val="FFFFFF"/>
              </a:buClr>
              <a:buSzPct val="70000"/>
              <a:buFont typeface="Wingdings" pitchFamily="2" charset="2"/>
              <a:buChar char="l"/>
              <a:defRPr>
                <a:solidFill>
                  <a:srgbClr val="FFFFFF"/>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0" y="6238875"/>
            <a:ext cx="9144001" cy="619125"/>
          </a:xfrm>
          <a:solidFill>
            <a:srgbClr val="FFFF99"/>
          </a:solidFill>
        </p:spPr>
        <p:txBody>
          <a:bodyPr wrap="square" lIns="152394" tIns="76197" rIns="152394" bIns="76197" anchor="b" anchorCtr="0">
            <a:noAutofit/>
          </a:bodyPr>
          <a:lstStyle>
            <a:lvl1pPr algn="r">
              <a:buFont typeface="Arial" pitchFamily="34" charset="0"/>
              <a:buNone/>
              <a:defRPr>
                <a:solidFill>
                  <a:srgbClr val="000000"/>
                </a:solidFill>
                <a:effectLst/>
                <a:latin typeface="+mj-lt"/>
              </a:defRPr>
            </a:lvl1pPr>
          </a:lstStyle>
          <a:p>
            <a:pPr lvl="0"/>
            <a:r>
              <a:rPr lang="en-US" smtClean="0"/>
              <a:t>Click to edit Master text styles</a:t>
            </a:r>
          </a:p>
        </p:txBody>
      </p:sp>
    </p:spTree>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0066FF"/>
                    </a:gs>
                    <a:gs pos="28000">
                      <a:srgbClr val="2E59B0"/>
                    </a:gs>
                    <a:gs pos="62000">
                      <a:srgbClr val="2B395F"/>
                    </a:gs>
                    <a:gs pos="88000">
                      <a:srgbClr val="000000"/>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smtClean="0"/>
              <a:t>click to…</a:t>
            </a:r>
          </a:p>
        </p:txBody>
      </p:sp>
    </p:spTree>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722313" y="1905000"/>
            <a:ext cx="8040688" cy="193899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30250" y="1905000"/>
            <a:ext cx="7681913" cy="1523495"/>
          </a:xfrm>
        </p:spPr>
        <p:txBody>
          <a:bodyPr>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730249" y="4344988"/>
            <a:ext cx="7681913" cy="461665"/>
          </a:xfrm>
        </p:spPr>
        <p:txBody>
          <a:bodyPr>
            <a:noAutofit/>
          </a:bodyPr>
          <a:lstStyle>
            <a:lvl1pPr marL="0" indent="0" algn="l">
              <a:lnSpc>
                <a:spcPct val="90000"/>
              </a:lnSpc>
              <a:spcBef>
                <a:spcPts val="0"/>
              </a:spcBef>
              <a:buNone/>
              <a:defRPr>
                <a:solidFill>
                  <a:schemeClr val="tx1"/>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4" name="TextBox 3"/>
          <p:cNvSpPr txBox="1"/>
          <p:nvPr userDrawn="1"/>
        </p:nvSpPr>
        <p:spPr>
          <a:xfrm>
            <a:off x="228600" y="6324600"/>
            <a:ext cx="1905000" cy="369332"/>
          </a:xfrm>
          <a:prstGeom prst="rect">
            <a:avLst/>
          </a:prstGeom>
          <a:noFill/>
        </p:spPr>
        <p:txBody>
          <a:bodyPr wrap="square" rtlCol="0">
            <a:spAutoFit/>
          </a:bodyPr>
          <a:lstStyle/>
          <a:p>
            <a:fld id="{951CEA1D-7033-4D5E-B26F-6CC32F0C8B61}" type="datetime3">
              <a:rPr lang="en-US" smtClean="0">
                <a:solidFill>
                  <a:srgbClr val="FFFFFF">
                    <a:lumMod val="75000"/>
                  </a:srgbClr>
                </a:solidFill>
              </a:rPr>
              <a:pPr/>
              <a:t>5 September 2017</a:t>
            </a:fld>
            <a:endParaRPr lang="en-US" dirty="0">
              <a:solidFill>
                <a:srgbClr val="FFFFFF">
                  <a:lumMod val="75000"/>
                </a:srgbClr>
              </a:solidFill>
            </a:endParaRPr>
          </a:p>
        </p:txBody>
      </p:sp>
      <p:sp>
        <p:nvSpPr>
          <p:cNvPr id="5" name="TextBox 4"/>
          <p:cNvSpPr txBox="1"/>
          <p:nvPr userDrawn="1"/>
        </p:nvSpPr>
        <p:spPr>
          <a:xfrm>
            <a:off x="8412162" y="6369566"/>
            <a:ext cx="731838" cy="369332"/>
          </a:xfrm>
          <a:prstGeom prst="rect">
            <a:avLst/>
          </a:prstGeom>
          <a:noFill/>
        </p:spPr>
        <p:txBody>
          <a:bodyPr wrap="square" rtlCol="0">
            <a:spAutoFit/>
          </a:bodyPr>
          <a:lstStyle/>
          <a:p>
            <a:fld id="{B40DA694-30F1-4731-8AF2-EEB91DC8ECAC}" type="slidenum">
              <a:rPr lang="en-US" smtClean="0">
                <a:solidFill>
                  <a:srgbClr val="FFFFFF">
                    <a:lumMod val="75000"/>
                  </a:srgbClr>
                </a:solidFill>
              </a:rPr>
              <a:pPr/>
              <a:t>‹#›</a:t>
            </a:fld>
            <a:endParaRPr lang="en-US" dirty="0">
              <a:solidFill>
                <a:srgbClr val="FFFFFF">
                  <a:lumMod val="75000"/>
                </a:srgbClr>
              </a:solidFill>
            </a:endParaRPr>
          </a:p>
        </p:txBody>
      </p:sp>
    </p:spTree>
    <p:extLst>
      <p:ext uri="{BB962C8B-B14F-4D97-AF65-F5344CB8AC3E}">
        <p14:creationId xmlns:p14="http://schemas.microsoft.com/office/powerpoint/2010/main" val="2052137580"/>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0066FF"/>
                    </a:gs>
                    <a:gs pos="28000">
                      <a:srgbClr val="2E59B0"/>
                    </a:gs>
                    <a:gs pos="62000">
                      <a:srgbClr val="2B395F"/>
                    </a:gs>
                    <a:gs pos="88000">
                      <a:srgbClr val="000000"/>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smtClean="0"/>
              <a:t>click to…</a:t>
            </a:r>
          </a:p>
        </p:txBody>
      </p:sp>
      <p:sp>
        <p:nvSpPr>
          <p:cNvPr id="6" name="TextBox 5"/>
          <p:cNvSpPr txBox="1"/>
          <p:nvPr userDrawn="1"/>
        </p:nvSpPr>
        <p:spPr>
          <a:xfrm>
            <a:off x="228600" y="6324600"/>
            <a:ext cx="1905000" cy="369332"/>
          </a:xfrm>
          <a:prstGeom prst="rect">
            <a:avLst/>
          </a:prstGeom>
          <a:noFill/>
        </p:spPr>
        <p:txBody>
          <a:bodyPr wrap="square" rtlCol="0">
            <a:spAutoFit/>
          </a:bodyPr>
          <a:lstStyle/>
          <a:p>
            <a:fld id="{951CEA1D-7033-4D5E-B26F-6CC32F0C8B61}" type="datetime3">
              <a:rPr lang="en-US" smtClean="0">
                <a:solidFill>
                  <a:srgbClr val="FFFFFF">
                    <a:lumMod val="75000"/>
                  </a:srgbClr>
                </a:solidFill>
              </a:rPr>
              <a:pPr/>
              <a:t>5 September 2017</a:t>
            </a:fld>
            <a:endParaRPr lang="en-US" dirty="0">
              <a:solidFill>
                <a:srgbClr val="FFFFFF">
                  <a:lumMod val="75000"/>
                </a:srgbClr>
              </a:solidFill>
            </a:endParaRPr>
          </a:p>
        </p:txBody>
      </p:sp>
      <p:sp>
        <p:nvSpPr>
          <p:cNvPr id="8" name="TextBox 7"/>
          <p:cNvSpPr txBox="1"/>
          <p:nvPr userDrawn="1"/>
        </p:nvSpPr>
        <p:spPr>
          <a:xfrm>
            <a:off x="8412162" y="6369566"/>
            <a:ext cx="731838" cy="369332"/>
          </a:xfrm>
          <a:prstGeom prst="rect">
            <a:avLst/>
          </a:prstGeom>
          <a:noFill/>
        </p:spPr>
        <p:txBody>
          <a:bodyPr wrap="square" rtlCol="0">
            <a:spAutoFit/>
          </a:bodyPr>
          <a:lstStyle/>
          <a:p>
            <a:fld id="{B40DA694-30F1-4731-8AF2-EEB91DC8ECAC}" type="slidenum">
              <a:rPr lang="en-US" smtClean="0">
                <a:solidFill>
                  <a:srgbClr val="FFFFFF">
                    <a:lumMod val="75000"/>
                  </a:srgbClr>
                </a:solidFill>
              </a:rPr>
              <a:pPr/>
              <a:t>‹#›</a:t>
            </a:fld>
            <a:endParaRPr lang="en-US" dirty="0">
              <a:solidFill>
                <a:srgbClr val="FFFFFF">
                  <a:lumMod val="75000"/>
                </a:srgbClr>
              </a:solidFill>
            </a:endParaRPr>
          </a:p>
        </p:txBody>
      </p:sp>
    </p:spTree>
    <p:extLst>
      <p:ext uri="{BB962C8B-B14F-4D97-AF65-F5344CB8AC3E}">
        <p14:creationId xmlns:p14="http://schemas.microsoft.com/office/powerpoint/2010/main" val="2081027411"/>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381000" y="1411552"/>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Box 4"/>
          <p:cNvSpPr txBox="1"/>
          <p:nvPr userDrawn="1"/>
        </p:nvSpPr>
        <p:spPr>
          <a:xfrm>
            <a:off x="228600" y="6324600"/>
            <a:ext cx="1905000" cy="369332"/>
          </a:xfrm>
          <a:prstGeom prst="rect">
            <a:avLst/>
          </a:prstGeom>
          <a:noFill/>
        </p:spPr>
        <p:txBody>
          <a:bodyPr wrap="square" rtlCol="0">
            <a:spAutoFit/>
          </a:bodyPr>
          <a:lstStyle/>
          <a:p>
            <a:fld id="{951CEA1D-7033-4D5E-B26F-6CC32F0C8B61}" type="datetime3">
              <a:rPr lang="en-US" smtClean="0">
                <a:solidFill>
                  <a:srgbClr val="FFFFFF">
                    <a:lumMod val="75000"/>
                  </a:srgbClr>
                </a:solidFill>
              </a:rPr>
              <a:pPr/>
              <a:t>5 September 2017</a:t>
            </a:fld>
            <a:endParaRPr lang="en-US" dirty="0">
              <a:solidFill>
                <a:srgbClr val="FFFFFF">
                  <a:lumMod val="75000"/>
                </a:srgbClr>
              </a:solidFill>
            </a:endParaRPr>
          </a:p>
        </p:txBody>
      </p:sp>
      <p:sp>
        <p:nvSpPr>
          <p:cNvPr id="7" name="TextBox 6"/>
          <p:cNvSpPr txBox="1"/>
          <p:nvPr userDrawn="1"/>
        </p:nvSpPr>
        <p:spPr>
          <a:xfrm>
            <a:off x="8412162" y="6369566"/>
            <a:ext cx="731838" cy="369332"/>
          </a:xfrm>
          <a:prstGeom prst="rect">
            <a:avLst/>
          </a:prstGeom>
          <a:noFill/>
        </p:spPr>
        <p:txBody>
          <a:bodyPr wrap="square" rtlCol="0">
            <a:spAutoFit/>
          </a:bodyPr>
          <a:lstStyle/>
          <a:p>
            <a:fld id="{B40DA694-30F1-4731-8AF2-EEB91DC8ECAC}" type="slidenum">
              <a:rPr lang="en-US" smtClean="0">
                <a:solidFill>
                  <a:srgbClr val="FFFFFF">
                    <a:lumMod val="75000"/>
                  </a:srgbClr>
                </a:solidFill>
              </a:rPr>
              <a:pPr/>
              <a:t>‹#›</a:t>
            </a:fld>
            <a:endParaRPr lang="en-US" dirty="0">
              <a:solidFill>
                <a:srgbClr val="FFFFFF">
                  <a:lumMod val="75000"/>
                </a:srgbClr>
              </a:solidFill>
            </a:endParaRPr>
          </a:p>
        </p:txBody>
      </p:sp>
    </p:spTree>
    <p:extLst>
      <p:ext uri="{BB962C8B-B14F-4D97-AF65-F5344CB8AC3E}">
        <p14:creationId xmlns:p14="http://schemas.microsoft.com/office/powerpoint/2010/main" val="2466403835"/>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81000" y="1412875"/>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Box 3"/>
          <p:cNvSpPr txBox="1"/>
          <p:nvPr userDrawn="1"/>
        </p:nvSpPr>
        <p:spPr>
          <a:xfrm>
            <a:off x="228600" y="6324600"/>
            <a:ext cx="1905000" cy="369332"/>
          </a:xfrm>
          <a:prstGeom prst="rect">
            <a:avLst/>
          </a:prstGeom>
          <a:noFill/>
        </p:spPr>
        <p:txBody>
          <a:bodyPr wrap="square" rtlCol="0">
            <a:spAutoFit/>
          </a:bodyPr>
          <a:lstStyle/>
          <a:p>
            <a:fld id="{951CEA1D-7033-4D5E-B26F-6CC32F0C8B61}" type="datetime3">
              <a:rPr lang="en-US" smtClean="0">
                <a:solidFill>
                  <a:srgbClr val="FFFFFF">
                    <a:lumMod val="75000"/>
                  </a:srgbClr>
                </a:solidFill>
              </a:rPr>
              <a:pPr/>
              <a:t>5 September 2017</a:t>
            </a:fld>
            <a:endParaRPr lang="en-US" dirty="0">
              <a:solidFill>
                <a:srgbClr val="FFFFFF">
                  <a:lumMod val="75000"/>
                </a:srgbClr>
              </a:solidFill>
            </a:endParaRPr>
          </a:p>
        </p:txBody>
      </p:sp>
      <p:sp>
        <p:nvSpPr>
          <p:cNvPr id="5" name="TextBox 4"/>
          <p:cNvSpPr txBox="1"/>
          <p:nvPr userDrawn="1"/>
        </p:nvSpPr>
        <p:spPr>
          <a:xfrm>
            <a:off x="8412162" y="6369566"/>
            <a:ext cx="731838" cy="369332"/>
          </a:xfrm>
          <a:prstGeom prst="rect">
            <a:avLst/>
          </a:prstGeom>
          <a:noFill/>
        </p:spPr>
        <p:txBody>
          <a:bodyPr wrap="square" rtlCol="0">
            <a:spAutoFit/>
          </a:bodyPr>
          <a:lstStyle/>
          <a:p>
            <a:fld id="{B40DA694-30F1-4731-8AF2-EEB91DC8ECAC}" type="slidenum">
              <a:rPr lang="en-US" smtClean="0">
                <a:solidFill>
                  <a:srgbClr val="FFFFFF">
                    <a:lumMod val="75000"/>
                  </a:srgbClr>
                </a:solidFill>
              </a:rPr>
              <a:pPr/>
              <a:t>‹#›</a:t>
            </a:fld>
            <a:endParaRPr lang="en-US" dirty="0">
              <a:solidFill>
                <a:srgbClr val="FFFFFF">
                  <a:lumMod val="75000"/>
                </a:srgbClr>
              </a:solidFill>
            </a:endParaRPr>
          </a:p>
        </p:txBody>
      </p:sp>
    </p:spTree>
    <p:extLst>
      <p:ext uri="{BB962C8B-B14F-4D97-AF65-F5344CB8AC3E}">
        <p14:creationId xmlns:p14="http://schemas.microsoft.com/office/powerpoint/2010/main" val="3582422296"/>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411553"/>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11553"/>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09483500"/>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0" y="1411553"/>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0999" y="2174875"/>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981" y="1411553"/>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03220185"/>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0066FF"/>
                    </a:gs>
                    <a:gs pos="28000">
                      <a:srgbClr val="2E59B0"/>
                    </a:gs>
                    <a:gs pos="62000">
                      <a:srgbClr val="2B395F"/>
                    </a:gs>
                    <a:gs pos="88000">
                      <a:srgbClr val="000000"/>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smtClean="0"/>
              <a:t>click to…</a:t>
            </a:r>
          </a:p>
        </p:txBody>
      </p:sp>
      <p:sp>
        <p:nvSpPr>
          <p:cNvPr id="6" name="TextBox 5"/>
          <p:cNvSpPr txBox="1"/>
          <p:nvPr userDrawn="1"/>
        </p:nvSpPr>
        <p:spPr>
          <a:xfrm>
            <a:off x="228600" y="6324600"/>
            <a:ext cx="1905000" cy="369332"/>
          </a:xfrm>
          <a:prstGeom prst="rect">
            <a:avLst/>
          </a:prstGeom>
          <a:noFill/>
        </p:spPr>
        <p:txBody>
          <a:bodyPr wrap="square" rtlCol="0">
            <a:spAutoFit/>
          </a:bodyPr>
          <a:lstStyle/>
          <a:p>
            <a:fld id="{951CEA1D-7033-4D5E-B26F-6CC32F0C8B61}" type="datetime3">
              <a:rPr lang="en-US" smtClean="0">
                <a:solidFill>
                  <a:schemeClr val="bg1">
                    <a:lumMod val="75000"/>
                  </a:schemeClr>
                </a:solidFill>
              </a:rPr>
              <a:t>5 September 2017</a:t>
            </a:fld>
            <a:endParaRPr lang="en-US" dirty="0">
              <a:solidFill>
                <a:schemeClr val="bg1">
                  <a:lumMod val="75000"/>
                </a:schemeClr>
              </a:solidFill>
            </a:endParaRPr>
          </a:p>
        </p:txBody>
      </p:sp>
      <p:sp>
        <p:nvSpPr>
          <p:cNvPr id="8" name="TextBox 7"/>
          <p:cNvSpPr txBox="1"/>
          <p:nvPr userDrawn="1"/>
        </p:nvSpPr>
        <p:spPr>
          <a:xfrm>
            <a:off x="8412162" y="6369566"/>
            <a:ext cx="731838" cy="369332"/>
          </a:xfrm>
          <a:prstGeom prst="rect">
            <a:avLst/>
          </a:prstGeom>
          <a:noFill/>
        </p:spPr>
        <p:txBody>
          <a:bodyPr wrap="square" rtlCol="0">
            <a:spAutoFit/>
          </a:bodyPr>
          <a:lstStyle/>
          <a:p>
            <a:fld id="{B40DA694-30F1-4731-8AF2-EEB91DC8ECAC}" type="slidenum">
              <a:rPr lang="en-US" smtClean="0">
                <a:solidFill>
                  <a:schemeClr val="bg1">
                    <a:lumMod val="75000"/>
                  </a:schemeClr>
                </a:solidFill>
              </a:rPr>
              <a:t>‹#›</a:t>
            </a:fld>
            <a:endParaRPr lang="en-US" dirty="0">
              <a:solidFill>
                <a:schemeClr val="bg1">
                  <a:lumMod val="75000"/>
                </a:schemeClr>
              </a:solidFill>
            </a:endParaRPr>
          </a:p>
        </p:txBody>
      </p:sp>
    </p:spTree>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Box 2"/>
          <p:cNvSpPr txBox="1"/>
          <p:nvPr userDrawn="1"/>
        </p:nvSpPr>
        <p:spPr>
          <a:xfrm>
            <a:off x="8412162" y="6369566"/>
            <a:ext cx="731838" cy="369332"/>
          </a:xfrm>
          <a:prstGeom prst="rect">
            <a:avLst/>
          </a:prstGeom>
          <a:noFill/>
        </p:spPr>
        <p:txBody>
          <a:bodyPr wrap="square" rtlCol="0">
            <a:spAutoFit/>
          </a:bodyPr>
          <a:lstStyle/>
          <a:p>
            <a:fld id="{B40DA694-30F1-4731-8AF2-EEB91DC8ECAC}" type="slidenum">
              <a:rPr lang="en-US" smtClean="0">
                <a:solidFill>
                  <a:srgbClr val="FFFFFF">
                    <a:lumMod val="75000"/>
                  </a:srgbClr>
                </a:solidFill>
              </a:rPr>
              <a:pPr/>
              <a:t>‹#›</a:t>
            </a:fld>
            <a:endParaRPr lang="en-US" dirty="0">
              <a:solidFill>
                <a:srgbClr val="FFFFFF">
                  <a:lumMod val="75000"/>
                </a:srgbClr>
              </a:solidFill>
            </a:endParaRPr>
          </a:p>
        </p:txBody>
      </p:sp>
      <p:sp>
        <p:nvSpPr>
          <p:cNvPr id="4" name="TextBox 3"/>
          <p:cNvSpPr txBox="1"/>
          <p:nvPr userDrawn="1"/>
        </p:nvSpPr>
        <p:spPr>
          <a:xfrm>
            <a:off x="228600" y="6324600"/>
            <a:ext cx="1905000" cy="369332"/>
          </a:xfrm>
          <a:prstGeom prst="rect">
            <a:avLst/>
          </a:prstGeom>
          <a:noFill/>
        </p:spPr>
        <p:txBody>
          <a:bodyPr wrap="square" rtlCol="0">
            <a:spAutoFit/>
          </a:bodyPr>
          <a:lstStyle/>
          <a:p>
            <a:fld id="{951CEA1D-7033-4D5E-B26F-6CC32F0C8B61}" type="datetime3">
              <a:rPr lang="en-US" smtClean="0">
                <a:solidFill>
                  <a:srgbClr val="FFFFFF">
                    <a:lumMod val="75000"/>
                  </a:srgbClr>
                </a:solidFill>
              </a:rPr>
              <a:pPr/>
              <a:t>5 September 2017</a:t>
            </a:fld>
            <a:endParaRPr lang="en-US" dirty="0">
              <a:solidFill>
                <a:srgbClr val="FFFFFF">
                  <a:lumMod val="75000"/>
                </a:srgbClr>
              </a:solidFill>
            </a:endParaRPr>
          </a:p>
        </p:txBody>
      </p:sp>
    </p:spTree>
    <p:extLst>
      <p:ext uri="{BB962C8B-B14F-4D97-AF65-F5344CB8AC3E}">
        <p14:creationId xmlns:p14="http://schemas.microsoft.com/office/powerpoint/2010/main" val="4171342429"/>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26999156"/>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WALKIN - Prints in GRAYSCALE">
    <p:spTree>
      <p:nvGrpSpPr>
        <p:cNvPr id="1" name=""/>
        <p:cNvGrpSpPr/>
        <p:nvPr/>
      </p:nvGrpSpPr>
      <p:grpSpPr>
        <a:xfrm>
          <a:off x="0" y="0"/>
          <a:ext cx="0" cy="0"/>
          <a:chOff x="0" y="0"/>
          <a:chExt cx="0" cy="0"/>
        </a:xfrm>
      </p:grpSpPr>
    </p:spTree>
    <p:extLst>
      <p:ext uri="{BB962C8B-B14F-4D97-AF65-F5344CB8AC3E}">
        <p14:creationId xmlns:p14="http://schemas.microsoft.com/office/powerpoint/2010/main" val="3184557744"/>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solidFill>
                  <a:srgbClr val="FFFFFF"/>
                </a:soli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rgbClr val="FFFFFF"/>
              </a:buClr>
              <a:buSzPct val="70000"/>
              <a:buFont typeface="Wingdings" pitchFamily="2" charset="2"/>
              <a:buChar char="l"/>
              <a:defRPr>
                <a:solidFill>
                  <a:srgbClr val="FFFFFF"/>
                </a:solidFill>
              </a:defRPr>
            </a:lvl1pPr>
            <a:lvl2pPr>
              <a:buClr>
                <a:srgbClr val="FFFFFF"/>
              </a:buClr>
              <a:buSzPct val="70000"/>
              <a:buFont typeface="Wingdings" pitchFamily="2" charset="2"/>
              <a:buChar char="l"/>
              <a:defRPr>
                <a:solidFill>
                  <a:srgbClr val="FFFFFF"/>
                </a:solidFill>
              </a:defRPr>
            </a:lvl2pPr>
            <a:lvl3pPr>
              <a:buClr>
                <a:srgbClr val="FFFFFF"/>
              </a:buClr>
              <a:buSzPct val="70000"/>
              <a:buFont typeface="Wingdings" pitchFamily="2" charset="2"/>
              <a:buChar char="l"/>
              <a:defRPr>
                <a:solidFill>
                  <a:srgbClr val="FFFFFF"/>
                </a:solidFill>
              </a:defRPr>
            </a:lvl3pPr>
            <a:lvl4pPr>
              <a:buClr>
                <a:srgbClr val="FFFFFF"/>
              </a:buClr>
              <a:buSzPct val="70000"/>
              <a:buFont typeface="Wingdings" pitchFamily="2" charset="2"/>
              <a:buChar char="l"/>
              <a:defRPr>
                <a:solidFill>
                  <a:srgbClr val="FFFFFF"/>
                </a:solidFill>
              </a:defRPr>
            </a:lvl4pPr>
            <a:lvl5pPr>
              <a:buClr>
                <a:srgbClr val="FFFFFF"/>
              </a:buClr>
              <a:buSzPct val="70000"/>
              <a:buFont typeface="Wingdings" pitchFamily="2" charset="2"/>
              <a:buChar char="l"/>
              <a:defRPr>
                <a:solidFill>
                  <a:srgbClr val="FFFFFF"/>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83492680"/>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solidFill>
                  <a:srgbClr val="FFFFFF"/>
                </a:soli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rgbClr val="FFFFFF"/>
              </a:buClr>
              <a:buSzPct val="70000"/>
              <a:buFont typeface="Wingdings" pitchFamily="2" charset="2"/>
              <a:buChar char="l"/>
              <a:defRPr>
                <a:solidFill>
                  <a:srgbClr val="FFFFFF"/>
                </a:solidFill>
              </a:defRPr>
            </a:lvl1pPr>
            <a:lvl2pPr>
              <a:buClr>
                <a:srgbClr val="FFFFFF"/>
              </a:buClr>
              <a:buSzPct val="70000"/>
              <a:buFont typeface="Wingdings" pitchFamily="2" charset="2"/>
              <a:buChar char="l"/>
              <a:defRPr>
                <a:solidFill>
                  <a:srgbClr val="FFFFFF"/>
                </a:solidFill>
              </a:defRPr>
            </a:lvl2pPr>
            <a:lvl3pPr>
              <a:buClr>
                <a:srgbClr val="FFFFFF"/>
              </a:buClr>
              <a:buSzPct val="70000"/>
              <a:buFont typeface="Wingdings" pitchFamily="2" charset="2"/>
              <a:buChar char="l"/>
              <a:defRPr>
                <a:solidFill>
                  <a:srgbClr val="FFFFFF"/>
                </a:solidFill>
              </a:defRPr>
            </a:lvl3pPr>
            <a:lvl4pPr>
              <a:buClr>
                <a:srgbClr val="FFFFFF"/>
              </a:buClr>
              <a:buSzPct val="70000"/>
              <a:buFont typeface="Wingdings" pitchFamily="2" charset="2"/>
              <a:buChar char="l"/>
              <a:defRPr>
                <a:solidFill>
                  <a:srgbClr val="FFFFFF"/>
                </a:solidFill>
              </a:defRPr>
            </a:lvl4pPr>
            <a:lvl5pPr>
              <a:buClr>
                <a:srgbClr val="FFFFFF"/>
              </a:buClr>
              <a:buSzPct val="70000"/>
              <a:buFont typeface="Wingdings" pitchFamily="2" charset="2"/>
              <a:buChar char="l"/>
              <a:defRPr>
                <a:solidFill>
                  <a:srgbClr val="FFFFFF"/>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0" y="6238875"/>
            <a:ext cx="9144001" cy="619125"/>
          </a:xfrm>
          <a:solidFill>
            <a:srgbClr val="FFFF99"/>
          </a:solidFill>
        </p:spPr>
        <p:txBody>
          <a:bodyPr wrap="square" lIns="152394" tIns="76197" rIns="152394" bIns="76197" anchor="b" anchorCtr="0">
            <a:noAutofit/>
          </a:bodyPr>
          <a:lstStyle>
            <a:lvl1pPr algn="r">
              <a:buFont typeface="Arial" pitchFamily="34" charset="0"/>
              <a:buNone/>
              <a:defRPr>
                <a:solidFill>
                  <a:srgbClr val="000000"/>
                </a:solidFill>
                <a:effectLst/>
                <a:latin typeface="+mj-lt"/>
              </a:defRPr>
            </a:lvl1pPr>
          </a:lstStyle>
          <a:p>
            <a:pPr lvl="0"/>
            <a:r>
              <a:rPr lang="en-US" smtClean="0"/>
              <a:t>Click to edit Master text styles</a:t>
            </a:r>
          </a:p>
        </p:txBody>
      </p:sp>
    </p:spTree>
    <p:extLst>
      <p:ext uri="{BB962C8B-B14F-4D97-AF65-F5344CB8AC3E}">
        <p14:creationId xmlns:p14="http://schemas.microsoft.com/office/powerpoint/2010/main" val="3482163957"/>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2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0066FF"/>
                    </a:gs>
                    <a:gs pos="28000">
                      <a:srgbClr val="2E59B0"/>
                    </a:gs>
                    <a:gs pos="62000">
                      <a:srgbClr val="2B395F"/>
                    </a:gs>
                    <a:gs pos="88000">
                      <a:srgbClr val="000000"/>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smtClean="0"/>
              <a:t>click to…</a:t>
            </a:r>
          </a:p>
        </p:txBody>
      </p:sp>
    </p:spTree>
    <p:extLst>
      <p:ext uri="{BB962C8B-B14F-4D97-AF65-F5344CB8AC3E}">
        <p14:creationId xmlns:p14="http://schemas.microsoft.com/office/powerpoint/2010/main" val="748276344"/>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381000" y="1411552"/>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Box 4"/>
          <p:cNvSpPr txBox="1"/>
          <p:nvPr userDrawn="1"/>
        </p:nvSpPr>
        <p:spPr>
          <a:xfrm>
            <a:off x="228600" y="6324600"/>
            <a:ext cx="1905000" cy="369332"/>
          </a:xfrm>
          <a:prstGeom prst="rect">
            <a:avLst/>
          </a:prstGeom>
          <a:noFill/>
        </p:spPr>
        <p:txBody>
          <a:bodyPr wrap="square" rtlCol="0">
            <a:spAutoFit/>
          </a:bodyPr>
          <a:lstStyle/>
          <a:p>
            <a:fld id="{951CEA1D-7033-4D5E-B26F-6CC32F0C8B61}" type="datetime3">
              <a:rPr lang="en-US" smtClean="0">
                <a:solidFill>
                  <a:schemeClr val="bg1">
                    <a:lumMod val="75000"/>
                  </a:schemeClr>
                </a:solidFill>
              </a:rPr>
              <a:t>5 September 2017</a:t>
            </a:fld>
            <a:endParaRPr lang="en-US" dirty="0">
              <a:solidFill>
                <a:schemeClr val="bg1">
                  <a:lumMod val="75000"/>
                </a:schemeClr>
              </a:solidFill>
            </a:endParaRPr>
          </a:p>
        </p:txBody>
      </p:sp>
      <p:sp>
        <p:nvSpPr>
          <p:cNvPr id="7" name="TextBox 6"/>
          <p:cNvSpPr txBox="1"/>
          <p:nvPr userDrawn="1"/>
        </p:nvSpPr>
        <p:spPr>
          <a:xfrm>
            <a:off x="8412162" y="6369566"/>
            <a:ext cx="731838" cy="369332"/>
          </a:xfrm>
          <a:prstGeom prst="rect">
            <a:avLst/>
          </a:prstGeom>
          <a:noFill/>
        </p:spPr>
        <p:txBody>
          <a:bodyPr wrap="square" rtlCol="0">
            <a:spAutoFit/>
          </a:bodyPr>
          <a:lstStyle/>
          <a:p>
            <a:fld id="{B40DA694-30F1-4731-8AF2-EEB91DC8ECAC}" type="slidenum">
              <a:rPr lang="en-US" smtClean="0">
                <a:solidFill>
                  <a:schemeClr val="bg1">
                    <a:lumMod val="75000"/>
                  </a:schemeClr>
                </a:solidFill>
              </a:rPr>
              <a:t>‹#›</a:t>
            </a:fld>
            <a:endParaRPr lang="en-US" dirty="0">
              <a:solidFill>
                <a:schemeClr val="bg1">
                  <a:lumMod val="75000"/>
                </a:schemeClr>
              </a:solidFill>
            </a:endParaRPr>
          </a:p>
        </p:txBody>
      </p:sp>
    </p:spTree>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81000" y="1412875"/>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Box 3"/>
          <p:cNvSpPr txBox="1"/>
          <p:nvPr userDrawn="1"/>
        </p:nvSpPr>
        <p:spPr>
          <a:xfrm>
            <a:off x="228600" y="6324600"/>
            <a:ext cx="1905000" cy="369332"/>
          </a:xfrm>
          <a:prstGeom prst="rect">
            <a:avLst/>
          </a:prstGeom>
          <a:noFill/>
        </p:spPr>
        <p:txBody>
          <a:bodyPr wrap="square" rtlCol="0">
            <a:spAutoFit/>
          </a:bodyPr>
          <a:lstStyle/>
          <a:p>
            <a:fld id="{951CEA1D-7033-4D5E-B26F-6CC32F0C8B61}" type="datetime3">
              <a:rPr lang="en-US" smtClean="0">
                <a:solidFill>
                  <a:schemeClr val="bg1">
                    <a:lumMod val="75000"/>
                  </a:schemeClr>
                </a:solidFill>
              </a:rPr>
              <a:t>5 September 2017</a:t>
            </a:fld>
            <a:endParaRPr lang="en-US" dirty="0">
              <a:solidFill>
                <a:schemeClr val="bg1">
                  <a:lumMod val="75000"/>
                </a:schemeClr>
              </a:solidFill>
            </a:endParaRPr>
          </a:p>
        </p:txBody>
      </p:sp>
      <p:sp>
        <p:nvSpPr>
          <p:cNvPr id="5" name="TextBox 4"/>
          <p:cNvSpPr txBox="1"/>
          <p:nvPr userDrawn="1"/>
        </p:nvSpPr>
        <p:spPr>
          <a:xfrm>
            <a:off x="8412162" y="6369566"/>
            <a:ext cx="731838" cy="369332"/>
          </a:xfrm>
          <a:prstGeom prst="rect">
            <a:avLst/>
          </a:prstGeom>
          <a:noFill/>
        </p:spPr>
        <p:txBody>
          <a:bodyPr wrap="square" rtlCol="0">
            <a:spAutoFit/>
          </a:bodyPr>
          <a:lstStyle/>
          <a:p>
            <a:fld id="{B40DA694-30F1-4731-8AF2-EEB91DC8ECAC}" type="slidenum">
              <a:rPr lang="en-US" smtClean="0">
                <a:solidFill>
                  <a:schemeClr val="bg1">
                    <a:lumMod val="75000"/>
                  </a:schemeClr>
                </a:solidFill>
              </a:rPr>
              <a:t>‹#›</a:t>
            </a:fld>
            <a:endParaRPr lang="en-US" dirty="0">
              <a:solidFill>
                <a:schemeClr val="bg1">
                  <a:lumMod val="75000"/>
                </a:schemeClr>
              </a:solidFill>
            </a:endParaRPr>
          </a:p>
        </p:txBody>
      </p:sp>
    </p:spTree>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411553"/>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11553"/>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0" y="1411553"/>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0999" y="2174875"/>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981" y="1411553"/>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Box 2"/>
          <p:cNvSpPr txBox="1"/>
          <p:nvPr userDrawn="1"/>
        </p:nvSpPr>
        <p:spPr>
          <a:xfrm>
            <a:off x="8412162" y="6369566"/>
            <a:ext cx="731838" cy="369332"/>
          </a:xfrm>
          <a:prstGeom prst="rect">
            <a:avLst/>
          </a:prstGeom>
          <a:noFill/>
        </p:spPr>
        <p:txBody>
          <a:bodyPr wrap="square" rtlCol="0">
            <a:spAutoFit/>
          </a:bodyPr>
          <a:lstStyle/>
          <a:p>
            <a:fld id="{B40DA694-30F1-4731-8AF2-EEB91DC8ECAC}" type="slidenum">
              <a:rPr lang="en-US" smtClean="0">
                <a:solidFill>
                  <a:schemeClr val="bg1">
                    <a:lumMod val="75000"/>
                  </a:schemeClr>
                </a:solidFill>
              </a:rPr>
              <a:t>‹#›</a:t>
            </a:fld>
            <a:endParaRPr lang="en-US" dirty="0">
              <a:solidFill>
                <a:schemeClr val="bg1">
                  <a:lumMod val="75000"/>
                </a:schemeClr>
              </a:solidFill>
            </a:endParaRPr>
          </a:p>
        </p:txBody>
      </p:sp>
      <p:sp>
        <p:nvSpPr>
          <p:cNvPr id="4" name="TextBox 3"/>
          <p:cNvSpPr txBox="1"/>
          <p:nvPr userDrawn="1"/>
        </p:nvSpPr>
        <p:spPr>
          <a:xfrm>
            <a:off x="228600" y="6324600"/>
            <a:ext cx="1905000" cy="369332"/>
          </a:xfrm>
          <a:prstGeom prst="rect">
            <a:avLst/>
          </a:prstGeom>
          <a:noFill/>
        </p:spPr>
        <p:txBody>
          <a:bodyPr wrap="square" rtlCol="0">
            <a:spAutoFit/>
          </a:bodyPr>
          <a:lstStyle/>
          <a:p>
            <a:fld id="{951CEA1D-7033-4D5E-B26F-6CC32F0C8B61}" type="datetime3">
              <a:rPr lang="en-US" smtClean="0">
                <a:solidFill>
                  <a:schemeClr val="bg1">
                    <a:lumMod val="75000"/>
                  </a:schemeClr>
                </a:solidFill>
              </a:rPr>
              <a:t>5 September 2017</a:t>
            </a:fld>
            <a:endParaRPr lang="en-US" dirty="0">
              <a:solidFill>
                <a:schemeClr val="bg1">
                  <a:lumMod val="75000"/>
                </a:schemeClr>
              </a:solidFill>
            </a:endParaRPr>
          </a:p>
        </p:txBody>
      </p:sp>
    </p:spTree>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WALKIN - Prints in GRAYSCALE">
    <p:spTree>
      <p:nvGrpSpPr>
        <p:cNvPr id="1" name=""/>
        <p:cNvGrpSpPr/>
        <p:nvPr/>
      </p:nvGrpSpPr>
      <p:grpSpPr>
        <a:xfrm>
          <a:off x="0" y="0"/>
          <a:ext cx="0" cy="0"/>
          <a:chOff x="0" y="0"/>
          <a:chExt cx="0" cy="0"/>
        </a:xfrm>
      </p:grpSpPr>
    </p:spTree>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theme" Target="../theme/theme2.xml"/><Relationship Id="rId1" Type="http://schemas.openxmlformats.org/officeDocument/2006/relationships/slideLayout" Target="../slideLayouts/slideLayout13.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theme" Target="../theme/theme3.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6" Type="http://schemas.openxmlformats.org/officeDocument/2006/relationships/image" Target="../media/image3.png"/><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image" Target="../media/image2.png"/><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bg1"/>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pic>
        <p:nvPicPr>
          <p:cNvPr id="7" name="Picture 25" descr="7-00029_BAK_v03TOP"/>
          <p:cNvPicPr>
            <a:picLocks noChangeAspect="1" noChangeArrowheads="1"/>
          </p:cNvPicPr>
          <p:nvPr/>
        </p:nvPicPr>
        <p:blipFill>
          <a:blip r:embed="rId14"/>
          <a:srcRect/>
          <a:stretch>
            <a:fillRect/>
          </a:stretch>
        </p:blipFill>
        <p:spPr bwMode="auto">
          <a:xfrm>
            <a:off x="-15875" y="6007100"/>
            <a:ext cx="9159875" cy="849313"/>
          </a:xfrm>
          <a:prstGeom prst="rect">
            <a:avLst/>
          </a:prstGeom>
          <a:noFill/>
        </p:spPr>
      </p:pic>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1000" y="1412875"/>
            <a:ext cx="8382000" cy="2135969"/>
          </a:xfrm>
          <a:prstGeom prst="rect">
            <a:avLst/>
          </a:prstGeom>
        </p:spPr>
        <p:txBody>
          <a:bodyPr vert="horz"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61" r:id="rId12"/>
  </p:sldLayoutIdLst>
  <p:transition>
    <p:fade/>
  </p:transition>
  <p:timing>
    <p:tnLst>
      <p:par>
        <p:cTn id="1" dur="indefinite" restart="never" nodeType="tmRoot"/>
      </p:par>
    </p:tnLst>
  </p:timing>
  <p:hf hdr="0" ftr="0"/>
  <p:txStyles>
    <p:titleStyle>
      <a:lvl1pPr algn="l" defTabSz="914363" rtl="0" eaLnBrk="1" latinLnBrk="0" hangingPunct="1">
        <a:lnSpc>
          <a:spcPct val="90000"/>
        </a:lnSpc>
        <a:spcBef>
          <a:spcPct val="0"/>
        </a:spcBef>
        <a:buNone/>
        <a:defRPr lang="en-US" sz="4800" b="0" kern="1200" cap="none" spc="-150" dirty="0" smtClean="0">
          <a:ln w="3175">
            <a:noFill/>
          </a:ln>
          <a:gradFill>
            <a:gsLst>
              <a:gs pos="0">
                <a:srgbClr val="2E59B0"/>
              </a:gs>
              <a:gs pos="49000">
                <a:srgbClr val="161D32"/>
              </a:gs>
              <a:gs pos="100000">
                <a:srgbClr val="000000"/>
              </a:gs>
            </a:gsLst>
            <a:lin ang="5400000" scaled="0"/>
          </a:gradFill>
          <a:effectLst>
            <a:outerShdw blurRad="50800" dist="38100" dir="2700000" algn="tl" rotWithShape="0">
              <a:prstClr val="black">
                <a:alpha val="40000"/>
              </a:prstClr>
            </a:outerShdw>
          </a:effectLst>
          <a:latin typeface="+mj-lt"/>
          <a:ea typeface="+mn-ea"/>
          <a:cs typeface="Arial" charset="0"/>
        </a:defRPr>
      </a:lvl1pPr>
    </p:titleStyle>
    <p:bodyStyle>
      <a:lvl1pPr marL="396875" indent="-396875" algn="l" defTabSz="914363" rtl="0" eaLnBrk="1" latinLnBrk="0" hangingPunct="1">
        <a:lnSpc>
          <a:spcPct val="90000"/>
        </a:lnSpc>
        <a:spcBef>
          <a:spcPct val="20000"/>
        </a:spcBef>
        <a:buFontTx/>
        <a:buBlip>
          <a:blip r:embed="rId15"/>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16"/>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16"/>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16"/>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16"/>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bg1"/>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pic>
        <p:nvPicPr>
          <p:cNvPr id="4" name="Picture 3" descr="white rectangle.png"/>
          <p:cNvPicPr>
            <a:picLocks noChangeAspect="1"/>
          </p:cNvPicPr>
          <p:nvPr/>
        </p:nvPicPr>
        <p:blipFill>
          <a:blip r:embed="rId3"/>
          <a:srcRect b="10453"/>
          <a:stretch>
            <a:fillRect/>
          </a:stretch>
        </p:blipFill>
        <p:spPr>
          <a:xfrm>
            <a:off x="0" y="1299706"/>
            <a:ext cx="9144000" cy="5558294"/>
          </a:xfrm>
          <a:prstGeom prst="rect">
            <a:avLst/>
          </a:prstGeom>
        </p:spPr>
      </p:pic>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722312" y="1905000"/>
            <a:ext cx="8040688" cy="2108269"/>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75" r:id="rId1"/>
  </p:sldLayoutIdLst>
  <p:transition>
    <p:fade/>
  </p:transition>
  <p:timing>
    <p:tnLst>
      <p:par>
        <p:cTn id="1" dur="indefinite" restart="never" nodeType="tmRoot"/>
      </p:par>
    </p:tnLst>
  </p:timing>
  <p:hf hdr="0" ftr="0"/>
  <p:txStyles>
    <p:titleStyle>
      <a:lvl1pPr algn="l" defTabSz="914363" rtl="0" eaLnBrk="1" latinLnBrk="0" hangingPunct="1">
        <a:lnSpc>
          <a:spcPct val="90000"/>
        </a:lnSpc>
        <a:spcBef>
          <a:spcPct val="0"/>
        </a:spcBef>
        <a:buNone/>
        <a:defRPr lang="en-US" sz="4800" b="0" kern="1200" cap="none" spc="-125" dirty="0" smtClean="0">
          <a:ln w="3175">
            <a:noFill/>
          </a:ln>
          <a:gradFill>
            <a:gsLst>
              <a:gs pos="0">
                <a:srgbClr val="2E59B0"/>
              </a:gs>
              <a:gs pos="49000">
                <a:srgbClr val="161D32"/>
              </a:gs>
              <a:gs pos="100000">
                <a:srgbClr val="000000"/>
              </a:gs>
            </a:gsLst>
            <a:lin ang="5400000" scaled="0"/>
          </a:gradFill>
          <a:effectLst>
            <a:outerShdw blurRad="50800" dist="38100" dir="2700000" algn="tl" rotWithShape="0">
              <a:prstClr val="black">
                <a:alpha val="40000"/>
              </a:prstClr>
            </a:outerShdw>
          </a:effectLst>
          <a:latin typeface="+mj-lt"/>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3000" b="1" kern="1200">
          <a:solidFill>
            <a:schemeClr val="tx1"/>
          </a:solidFill>
          <a:latin typeface="Courier New" pitchFamily="49" charset="0"/>
          <a:ea typeface="+mn-ea"/>
          <a:cs typeface="Courier New" pitchFamily="49" charset="0"/>
        </a:defRPr>
      </a:lvl1pPr>
      <a:lvl2pPr marL="384954" indent="-7937" algn="l" defTabSz="914363" rtl="0" eaLnBrk="1" latinLnBrk="0" hangingPunct="1">
        <a:lnSpc>
          <a:spcPct val="90000"/>
        </a:lnSpc>
        <a:spcBef>
          <a:spcPct val="20000"/>
        </a:spcBef>
        <a:buFont typeface="Arial" pitchFamily="34" charset="0"/>
        <a:buNone/>
        <a:defRPr sz="2800" b="1" kern="1200">
          <a:solidFill>
            <a:schemeClr val="tx1"/>
          </a:solidFill>
          <a:latin typeface="Courier New" pitchFamily="49" charset="0"/>
          <a:ea typeface="+mn-ea"/>
          <a:cs typeface="Courier New" pitchFamily="49" charset="0"/>
        </a:defRPr>
      </a:lvl2pPr>
      <a:lvl3pPr marL="761970"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3pPr>
      <a:lvl4pPr marL="1094009"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4pPr>
      <a:lvl5pPr marL="1426047" indent="0"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bg1"/>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pic>
        <p:nvPicPr>
          <p:cNvPr id="7" name="Picture 25" descr="7-00029_BAK_v03TOP"/>
          <p:cNvPicPr>
            <a:picLocks noChangeAspect="1" noChangeArrowheads="1"/>
          </p:cNvPicPr>
          <p:nvPr/>
        </p:nvPicPr>
        <p:blipFill>
          <a:blip r:embed="rId14"/>
          <a:srcRect/>
          <a:stretch>
            <a:fillRect/>
          </a:stretch>
        </p:blipFill>
        <p:spPr bwMode="auto">
          <a:xfrm>
            <a:off x="-15875" y="6007100"/>
            <a:ext cx="9159875" cy="849313"/>
          </a:xfrm>
          <a:prstGeom prst="rect">
            <a:avLst/>
          </a:prstGeom>
          <a:noFill/>
        </p:spPr>
      </p:pic>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1000" y="1412875"/>
            <a:ext cx="8382000" cy="2135969"/>
          </a:xfrm>
          <a:prstGeom prst="rect">
            <a:avLst/>
          </a:prstGeom>
        </p:spPr>
        <p:txBody>
          <a:bodyPr vert="horz"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645422792"/>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Lst>
  <p:transition>
    <p:fade/>
  </p:transition>
  <p:timing>
    <p:tnLst>
      <p:par>
        <p:cTn id="1" dur="indefinite" restart="never" nodeType="tmRoot"/>
      </p:par>
    </p:tnLst>
  </p:timing>
  <p:hf hdr="0" ftr="0"/>
  <p:txStyles>
    <p:titleStyle>
      <a:lvl1pPr algn="l" defTabSz="914363" rtl="0" eaLnBrk="1" latinLnBrk="0" hangingPunct="1">
        <a:lnSpc>
          <a:spcPct val="90000"/>
        </a:lnSpc>
        <a:spcBef>
          <a:spcPct val="0"/>
        </a:spcBef>
        <a:buNone/>
        <a:defRPr lang="en-US" sz="4800" b="0" kern="1200" cap="none" spc="-150" dirty="0" smtClean="0">
          <a:ln w="3175">
            <a:noFill/>
          </a:ln>
          <a:gradFill>
            <a:gsLst>
              <a:gs pos="0">
                <a:srgbClr val="2E59B0"/>
              </a:gs>
              <a:gs pos="49000">
                <a:srgbClr val="161D32"/>
              </a:gs>
              <a:gs pos="100000">
                <a:srgbClr val="000000"/>
              </a:gs>
            </a:gsLst>
            <a:lin ang="5400000" scaled="0"/>
          </a:gradFill>
          <a:effectLst>
            <a:outerShdw blurRad="50800" dist="38100" dir="2700000" algn="tl" rotWithShape="0">
              <a:prstClr val="black">
                <a:alpha val="40000"/>
              </a:prstClr>
            </a:outerShdw>
          </a:effectLst>
          <a:latin typeface="+mj-lt"/>
          <a:ea typeface="+mn-ea"/>
          <a:cs typeface="Arial" charset="0"/>
        </a:defRPr>
      </a:lvl1pPr>
    </p:titleStyle>
    <p:bodyStyle>
      <a:lvl1pPr marL="396875" indent="-396875" algn="l" defTabSz="914363" rtl="0" eaLnBrk="1" latinLnBrk="0" hangingPunct="1">
        <a:lnSpc>
          <a:spcPct val="90000"/>
        </a:lnSpc>
        <a:spcBef>
          <a:spcPct val="20000"/>
        </a:spcBef>
        <a:buFontTx/>
        <a:buBlip>
          <a:blip r:embed="rId15"/>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16"/>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16"/>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16"/>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16"/>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hemeOverride" Target="../theme/themeOverride9.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4.xml"/><Relationship Id="rId1" Type="http://schemas.openxmlformats.org/officeDocument/2006/relationships/themeOverride" Target="../theme/themeOverride10.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hemeOverride" Target="../theme/themeOverride11.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hemeOverride" Target="../theme/themeOverride1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hemeOverride" Target="../theme/themeOverride13.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4.xml"/><Relationship Id="rId1" Type="http://schemas.openxmlformats.org/officeDocument/2006/relationships/themeOverride" Target="../theme/themeOverride14.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4.xml"/><Relationship Id="rId1" Type="http://schemas.openxmlformats.org/officeDocument/2006/relationships/themeOverride" Target="../theme/themeOverride15.xml"/><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slideLayout" Target="../slideLayouts/slideLayout4.xml"/><Relationship Id="rId1" Type="http://schemas.openxmlformats.org/officeDocument/2006/relationships/themeOverride" Target="../theme/themeOverride16.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slideLayout" Target="../slideLayouts/slideLayout4.xml"/><Relationship Id="rId1" Type="http://schemas.openxmlformats.org/officeDocument/2006/relationships/themeOverride" Target="../theme/themeOverride17.xml"/><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4.xml"/><Relationship Id="rId1" Type="http://schemas.openxmlformats.org/officeDocument/2006/relationships/themeOverride" Target="../theme/themeOverride18.xml"/><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hemeOverride" Target="../theme/themeOverride1.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4.xml"/><Relationship Id="rId1" Type="http://schemas.openxmlformats.org/officeDocument/2006/relationships/themeOverride" Target="../theme/themeOverride19.xml"/><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4.xml"/><Relationship Id="rId1" Type="http://schemas.openxmlformats.org/officeDocument/2006/relationships/themeOverride" Target="../theme/themeOverride20.xml"/><Relationship Id="rId4" Type="http://schemas.openxmlformats.org/officeDocument/2006/relationships/image" Target="../media/image19.png"/></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4.xml"/><Relationship Id="rId1" Type="http://schemas.openxmlformats.org/officeDocument/2006/relationships/themeOverride" Target="../theme/themeOverride21.xml"/><Relationship Id="rId4" Type="http://schemas.openxmlformats.org/officeDocument/2006/relationships/image" Target="../media/image20.png"/></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4.xml"/><Relationship Id="rId1" Type="http://schemas.openxmlformats.org/officeDocument/2006/relationships/themeOverride" Target="../theme/themeOverride22.xml"/><Relationship Id="rId4" Type="http://schemas.openxmlformats.org/officeDocument/2006/relationships/image" Target="../media/image21.png"/></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4.xml"/><Relationship Id="rId1" Type="http://schemas.openxmlformats.org/officeDocument/2006/relationships/themeOverride" Target="../theme/themeOverride23.xml"/><Relationship Id="rId4" Type="http://schemas.openxmlformats.org/officeDocument/2006/relationships/image" Target="../media/image22.png"/></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4.xml"/><Relationship Id="rId1" Type="http://schemas.openxmlformats.org/officeDocument/2006/relationships/themeOverride" Target="../theme/themeOverride24.xml"/><Relationship Id="rId4" Type="http://schemas.openxmlformats.org/officeDocument/2006/relationships/image" Target="../media/image23.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hemeOverride" Target="../theme/themeOverride25.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hemeOverride" Target="../theme/themeOverride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4.xml"/><Relationship Id="rId1" Type="http://schemas.openxmlformats.org/officeDocument/2006/relationships/themeOverride" Target="../theme/themeOverride3.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4.xml"/><Relationship Id="rId1" Type="http://schemas.openxmlformats.org/officeDocument/2006/relationships/themeOverride" Target="../theme/themeOverride4.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4.xml"/><Relationship Id="rId1" Type="http://schemas.openxmlformats.org/officeDocument/2006/relationships/themeOverride" Target="../theme/themeOverride5.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hemeOverride" Target="../theme/themeOverride6.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hemeOverride" Target="../theme/themeOverride7.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4.xml"/><Relationship Id="rId1" Type="http://schemas.openxmlformats.org/officeDocument/2006/relationships/themeOverride" Target="../theme/themeOverride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04800" y="1790700"/>
            <a:ext cx="8458200" cy="1447800"/>
          </a:xfrm>
        </p:spPr>
        <p:txBody>
          <a:bodyPr/>
          <a:lstStyle/>
          <a:p>
            <a:pPr algn="ctr"/>
            <a:r>
              <a:rPr lang="en-IN" dirty="0" smtClean="0">
                <a:latin typeface="Times New Roman" pitchFamily="18" charset="0"/>
                <a:cs typeface="Times New Roman" pitchFamily="18" charset="0"/>
              </a:rPr>
              <a:t>Self-Assembly Model</a:t>
            </a:r>
            <a:endParaRPr lang="en-US" dirty="0"/>
          </a:p>
        </p:txBody>
      </p:sp>
      <p:sp>
        <p:nvSpPr>
          <p:cNvPr id="6" name="Subtitle 2"/>
          <p:cNvSpPr>
            <a:spLocks noGrp="1"/>
          </p:cNvSpPr>
          <p:nvPr>
            <p:ph type="subTitle" idx="1"/>
          </p:nvPr>
        </p:nvSpPr>
        <p:spPr>
          <a:xfrm>
            <a:off x="3276600" y="3733800"/>
            <a:ext cx="2514600" cy="1728192"/>
          </a:xfrm>
        </p:spPr>
        <p:txBody>
          <a:bodyPr>
            <a:normAutofit/>
          </a:bodyPr>
          <a:lstStyle/>
          <a:p>
            <a:pPr algn="ctr"/>
            <a:r>
              <a:rPr lang="en-IN" sz="2000" dirty="0" smtClean="0">
                <a:solidFill>
                  <a:schemeClr val="tx2">
                    <a:lumMod val="75000"/>
                  </a:schemeClr>
                </a:solidFill>
                <a:latin typeface="Times New Roman" pitchFamily="18" charset="0"/>
                <a:cs typeface="Times New Roman" pitchFamily="18" charset="0"/>
              </a:rPr>
              <a:t>				</a:t>
            </a:r>
          </a:p>
          <a:p>
            <a:pPr algn="r"/>
            <a:endParaRPr lang="en-IN" sz="2000" dirty="0" smtClean="0">
              <a:solidFill>
                <a:schemeClr val="tx2">
                  <a:lumMod val="75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483363996"/>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52400" y="228903"/>
            <a:ext cx="9144000" cy="609398"/>
          </a:xfrm>
        </p:spPr>
        <p:txBody>
          <a:bodyPr/>
          <a:lstStyle/>
          <a:p>
            <a:pPr algn="ctr"/>
            <a:r>
              <a:rPr lang="en-US" sz="4400" dirty="0" smtClean="0"/>
              <a:t>Facet Error Handling</a:t>
            </a:r>
            <a:endParaRPr lang="en-US" sz="4400" dirty="0"/>
          </a:p>
        </p:txBody>
      </p:sp>
      <p:sp>
        <p:nvSpPr>
          <p:cNvPr id="3" name="Content Placeholder 2"/>
          <p:cNvSpPr>
            <a:spLocks noGrp="1"/>
          </p:cNvSpPr>
          <p:nvPr>
            <p:ph idx="1"/>
          </p:nvPr>
        </p:nvSpPr>
        <p:spPr>
          <a:xfrm>
            <a:off x="152400" y="685800"/>
            <a:ext cx="8534400" cy="3791807"/>
          </a:xfrm>
        </p:spPr>
        <p:txBody>
          <a:bodyPr/>
          <a:lstStyle/>
          <a:p>
            <a:pPr marL="0" indent="0" algn="just">
              <a:lnSpc>
                <a:spcPct val="100000"/>
              </a:lnSpc>
              <a:buNone/>
            </a:pPr>
            <a:endParaRPr lang="en-US" dirty="0" smtClean="0"/>
          </a:p>
          <a:p>
            <a:pPr algn="just">
              <a:lnSpc>
                <a:spcPct val="100000"/>
              </a:lnSpc>
            </a:pPr>
            <a:r>
              <a:rPr lang="en-US" dirty="0" smtClean="0"/>
              <a:t>Occurs in system which requires growth to be initiated by extending from a flat surface</a:t>
            </a:r>
          </a:p>
          <a:p>
            <a:pPr algn="just">
              <a:lnSpc>
                <a:spcPct val="100000"/>
              </a:lnSpc>
            </a:pPr>
            <a:endParaRPr lang="en-US" dirty="0"/>
          </a:p>
          <a:p>
            <a:pPr algn="just">
              <a:lnSpc>
                <a:spcPct val="100000"/>
              </a:lnSpc>
            </a:pPr>
            <a:r>
              <a:rPr lang="en-US" dirty="0" smtClean="0"/>
              <a:t>Redesign the system by changing the pattern of growth to avoid large facets</a:t>
            </a:r>
            <a:endParaRPr lang="en-US" dirty="0"/>
          </a:p>
          <a:p>
            <a:pPr marL="0" indent="0" algn="just">
              <a:buNone/>
            </a:pPr>
            <a:endParaRPr lang="en-US" dirty="0"/>
          </a:p>
        </p:txBody>
      </p:sp>
    </p:spTree>
    <p:extLst>
      <p:ext uri="{BB962C8B-B14F-4D97-AF65-F5344CB8AC3E}">
        <p14:creationId xmlns:p14="http://schemas.microsoft.com/office/powerpoint/2010/main" val="2710845535"/>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52400" y="228903"/>
            <a:ext cx="9144000" cy="609398"/>
          </a:xfrm>
        </p:spPr>
        <p:txBody>
          <a:bodyPr/>
          <a:lstStyle/>
          <a:p>
            <a:pPr algn="ctr"/>
            <a:r>
              <a:rPr lang="en-US" sz="4400" dirty="0" smtClean="0"/>
              <a:t>Snaked Proofreading</a:t>
            </a:r>
            <a:endParaRPr lang="en-US" sz="4400" dirty="0"/>
          </a:p>
        </p:txBody>
      </p:sp>
      <p:pic>
        <p:nvPicPr>
          <p:cNvPr id="4" name="Picture 3"/>
          <p:cNvPicPr>
            <a:picLocks noChangeAspect="1"/>
          </p:cNvPicPr>
          <p:nvPr/>
        </p:nvPicPr>
        <p:blipFill>
          <a:blip r:embed="rId3"/>
          <a:stretch>
            <a:fillRect/>
          </a:stretch>
        </p:blipFill>
        <p:spPr>
          <a:xfrm>
            <a:off x="762000" y="1295400"/>
            <a:ext cx="7010400" cy="4223132"/>
          </a:xfrm>
          <a:prstGeom prst="rect">
            <a:avLst/>
          </a:prstGeom>
        </p:spPr>
      </p:pic>
    </p:spTree>
    <p:extLst>
      <p:ext uri="{BB962C8B-B14F-4D97-AF65-F5344CB8AC3E}">
        <p14:creationId xmlns:p14="http://schemas.microsoft.com/office/powerpoint/2010/main" val="3069256924"/>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52400" y="228903"/>
            <a:ext cx="9144000" cy="609398"/>
          </a:xfrm>
        </p:spPr>
        <p:txBody>
          <a:bodyPr/>
          <a:lstStyle/>
          <a:p>
            <a:pPr algn="ctr"/>
            <a:r>
              <a:rPr lang="en-US" sz="4400" dirty="0" smtClean="0"/>
              <a:t>Self Healing</a:t>
            </a:r>
            <a:endParaRPr lang="en-US" sz="4400" dirty="0"/>
          </a:p>
        </p:txBody>
      </p:sp>
      <p:sp>
        <p:nvSpPr>
          <p:cNvPr id="5" name="Content Placeholder 4"/>
          <p:cNvSpPr>
            <a:spLocks noGrp="1"/>
          </p:cNvSpPr>
          <p:nvPr>
            <p:ph idx="1"/>
          </p:nvPr>
        </p:nvSpPr>
        <p:spPr>
          <a:xfrm>
            <a:off x="152400" y="1371600"/>
            <a:ext cx="8839200" cy="4136517"/>
          </a:xfrm>
        </p:spPr>
        <p:txBody>
          <a:bodyPr/>
          <a:lstStyle/>
          <a:p>
            <a:pPr algn="just"/>
            <a:r>
              <a:rPr lang="en-US" dirty="0" smtClean="0"/>
              <a:t>Growing assembly that is damaged regrows to heal, without allowing any internal errors</a:t>
            </a:r>
          </a:p>
          <a:p>
            <a:pPr algn="just"/>
            <a:endParaRPr lang="en-US" dirty="0"/>
          </a:p>
          <a:p>
            <a:r>
              <a:rPr lang="en-US" dirty="0"/>
              <a:t>The major problem is that many </a:t>
            </a:r>
            <a:r>
              <a:rPr lang="en-US" dirty="0" smtClean="0"/>
              <a:t>computations are </a:t>
            </a:r>
            <a:r>
              <a:rPr lang="en-US" dirty="0"/>
              <a:t>not reversible</a:t>
            </a:r>
            <a:endParaRPr lang="en-US" dirty="0" smtClean="0"/>
          </a:p>
          <a:p>
            <a:pPr algn="just"/>
            <a:endParaRPr lang="en-US" dirty="0"/>
          </a:p>
          <a:p>
            <a:pPr algn="just"/>
            <a:endParaRPr lang="en-US" dirty="0" smtClean="0"/>
          </a:p>
          <a:p>
            <a:endParaRPr lang="en-US" dirty="0"/>
          </a:p>
        </p:txBody>
      </p:sp>
    </p:spTree>
    <p:extLst>
      <p:ext uri="{BB962C8B-B14F-4D97-AF65-F5344CB8AC3E}">
        <p14:creationId xmlns:p14="http://schemas.microsoft.com/office/powerpoint/2010/main" val="1930758910"/>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52400" y="228903"/>
            <a:ext cx="9144000" cy="609398"/>
          </a:xfrm>
        </p:spPr>
        <p:txBody>
          <a:bodyPr/>
          <a:lstStyle/>
          <a:p>
            <a:pPr algn="ctr"/>
            <a:r>
              <a:rPr lang="en-US" sz="4400" dirty="0"/>
              <a:t>Enhanced tile design</a:t>
            </a:r>
          </a:p>
        </p:txBody>
      </p:sp>
      <p:sp>
        <p:nvSpPr>
          <p:cNvPr id="5" name="Content Placeholder 4"/>
          <p:cNvSpPr>
            <a:spLocks noGrp="1"/>
          </p:cNvSpPr>
          <p:nvPr>
            <p:ph idx="1"/>
          </p:nvPr>
        </p:nvSpPr>
        <p:spPr>
          <a:xfrm>
            <a:off x="152400" y="1371600"/>
            <a:ext cx="8839200" cy="4382738"/>
          </a:xfrm>
        </p:spPr>
        <p:txBody>
          <a:bodyPr/>
          <a:lstStyle/>
          <a:p>
            <a:pPr algn="just"/>
            <a:r>
              <a:rPr lang="en-US" dirty="0" smtClean="0"/>
              <a:t>Model </a:t>
            </a:r>
            <a:r>
              <a:rPr lang="en-US" dirty="0"/>
              <a:t>in which the “input” glues of tiles are “active” </a:t>
            </a:r>
            <a:r>
              <a:rPr lang="en-US" dirty="0" smtClean="0"/>
              <a:t>when </a:t>
            </a:r>
            <a:r>
              <a:rPr lang="en-US" dirty="0"/>
              <a:t>the tiles are freely floating in solution, but their “output” glues are “inactive</a:t>
            </a:r>
            <a:r>
              <a:rPr lang="en-US" dirty="0" smtClean="0"/>
              <a:t>”.</a:t>
            </a:r>
          </a:p>
          <a:p>
            <a:pPr algn="just"/>
            <a:endParaRPr lang="en-US" dirty="0"/>
          </a:p>
          <a:p>
            <a:pPr algn="just"/>
            <a:r>
              <a:rPr lang="en-US" dirty="0" smtClean="0"/>
              <a:t> </a:t>
            </a:r>
            <a:r>
              <a:rPr lang="en-US" dirty="0"/>
              <a:t>Only once a tile has associated to an assembly and bound with </a:t>
            </a:r>
            <a:r>
              <a:rPr lang="en-US" dirty="0" smtClean="0"/>
              <a:t>its input sides, its </a:t>
            </a:r>
            <a:r>
              <a:rPr lang="en-US" dirty="0"/>
              <a:t>output sides activated</a:t>
            </a:r>
          </a:p>
          <a:p>
            <a:pPr algn="just"/>
            <a:endParaRPr lang="en-US" dirty="0" smtClean="0"/>
          </a:p>
          <a:p>
            <a:endParaRPr lang="en-US" dirty="0"/>
          </a:p>
        </p:txBody>
      </p:sp>
    </p:spTree>
    <p:extLst>
      <p:ext uri="{BB962C8B-B14F-4D97-AF65-F5344CB8AC3E}">
        <p14:creationId xmlns:p14="http://schemas.microsoft.com/office/powerpoint/2010/main" val="2672908558"/>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52400" y="228903"/>
            <a:ext cx="9144000" cy="609398"/>
          </a:xfrm>
        </p:spPr>
        <p:txBody>
          <a:bodyPr/>
          <a:lstStyle/>
          <a:p>
            <a:pPr algn="ctr"/>
            <a:r>
              <a:rPr lang="en-US" sz="4400" dirty="0" smtClean="0"/>
              <a:t>Handling Nucleation Errors</a:t>
            </a:r>
            <a:endParaRPr lang="en-US" sz="4400" dirty="0"/>
          </a:p>
        </p:txBody>
      </p:sp>
      <p:sp>
        <p:nvSpPr>
          <p:cNvPr id="5" name="Content Placeholder 4"/>
          <p:cNvSpPr>
            <a:spLocks noGrp="1"/>
          </p:cNvSpPr>
          <p:nvPr>
            <p:ph idx="1"/>
          </p:nvPr>
        </p:nvSpPr>
        <p:spPr>
          <a:xfrm>
            <a:off x="152400" y="1371600"/>
            <a:ext cx="8839200" cy="3151632"/>
          </a:xfrm>
        </p:spPr>
        <p:txBody>
          <a:bodyPr/>
          <a:lstStyle/>
          <a:p>
            <a:pPr algn="just"/>
            <a:r>
              <a:rPr lang="en-US" dirty="0" err="1" smtClean="0"/>
              <a:t>Zig</a:t>
            </a:r>
            <a:r>
              <a:rPr lang="en-US" dirty="0" smtClean="0"/>
              <a:t>- </a:t>
            </a:r>
            <a:r>
              <a:rPr lang="en-US" dirty="0" err="1" smtClean="0"/>
              <a:t>Zag</a:t>
            </a:r>
            <a:r>
              <a:rPr lang="en-US" dirty="0" smtClean="0"/>
              <a:t> Systems</a:t>
            </a:r>
          </a:p>
          <a:p>
            <a:pPr algn="just"/>
            <a:endParaRPr lang="en-US" dirty="0"/>
          </a:p>
          <a:p>
            <a:pPr algn="just"/>
            <a:r>
              <a:rPr lang="en-US" dirty="0" smtClean="0"/>
              <a:t>Kinetic barriers for Large unseeded assemblies</a:t>
            </a:r>
          </a:p>
          <a:p>
            <a:pPr algn="just"/>
            <a:endParaRPr lang="en-US" dirty="0"/>
          </a:p>
          <a:p>
            <a:pPr algn="just"/>
            <a:r>
              <a:rPr lang="en-US" dirty="0" smtClean="0"/>
              <a:t>Allows for the growth of seeded assemblies </a:t>
            </a:r>
          </a:p>
          <a:p>
            <a:endParaRPr lang="en-US" dirty="0"/>
          </a:p>
        </p:txBody>
      </p:sp>
    </p:spTree>
    <p:extLst>
      <p:ext uri="{BB962C8B-B14F-4D97-AF65-F5344CB8AC3E}">
        <p14:creationId xmlns:p14="http://schemas.microsoft.com/office/powerpoint/2010/main" val="2852634541"/>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52400" y="228903"/>
            <a:ext cx="9144000" cy="609398"/>
          </a:xfrm>
        </p:spPr>
        <p:txBody>
          <a:bodyPr/>
          <a:lstStyle/>
          <a:p>
            <a:pPr algn="ctr"/>
            <a:r>
              <a:rPr lang="en-US" sz="4400" dirty="0" smtClean="0"/>
              <a:t>Example of </a:t>
            </a:r>
            <a:r>
              <a:rPr lang="en-US" sz="4400" dirty="0" err="1" smtClean="0"/>
              <a:t>aTAM</a:t>
            </a:r>
            <a:r>
              <a:rPr lang="en-US" sz="4400" dirty="0" smtClean="0"/>
              <a:t> for SAT</a:t>
            </a:r>
            <a:endParaRPr lang="en-US" sz="4400" dirty="0"/>
          </a:p>
        </p:txBody>
      </p:sp>
      <p:sp>
        <p:nvSpPr>
          <p:cNvPr id="5" name="Content Placeholder 4"/>
          <p:cNvSpPr>
            <a:spLocks noGrp="1"/>
          </p:cNvSpPr>
          <p:nvPr>
            <p:ph idx="1"/>
          </p:nvPr>
        </p:nvSpPr>
        <p:spPr>
          <a:xfrm>
            <a:off x="152400" y="1064228"/>
            <a:ext cx="8839200" cy="886397"/>
          </a:xfrm>
        </p:spPr>
        <p:txBody>
          <a:bodyPr/>
          <a:lstStyle/>
          <a:p>
            <a:r>
              <a:rPr lang="en-US" dirty="0" smtClean="0"/>
              <a:t>Compute the function F(</a:t>
            </a:r>
            <a:r>
              <a:rPr lang="en-US" dirty="0" err="1"/>
              <a:t>i</a:t>
            </a:r>
            <a:r>
              <a:rPr lang="en-US" dirty="0" smtClean="0"/>
              <a:t>, v, j) for </a:t>
            </a:r>
            <a:r>
              <a:rPr lang="en-US" dirty="0" err="1" smtClean="0"/>
              <a:t>i</a:t>
            </a:r>
            <a:r>
              <a:rPr lang="en-US" dirty="0" smtClean="0"/>
              <a:t> = (1,0,1) and     v =(x</a:t>
            </a:r>
            <a:r>
              <a:rPr lang="en-US" baseline="-25000" dirty="0" smtClean="0"/>
              <a:t>1,</a:t>
            </a:r>
            <a:r>
              <a:rPr lang="en-US" dirty="0"/>
              <a:t> </a:t>
            </a:r>
            <a:r>
              <a:rPr lang="en-US" dirty="0" smtClean="0"/>
              <a:t>x</a:t>
            </a:r>
            <a:r>
              <a:rPr lang="en-US" baseline="-25000" dirty="0"/>
              <a:t>2</a:t>
            </a:r>
            <a:r>
              <a:rPr lang="en-US" baseline="-25000" dirty="0" smtClean="0"/>
              <a:t>,</a:t>
            </a:r>
            <a:r>
              <a:rPr lang="en-US" dirty="0" smtClean="0"/>
              <a:t> x</a:t>
            </a:r>
            <a:r>
              <a:rPr lang="en-US" baseline="-25000" dirty="0" smtClean="0"/>
              <a:t>3</a:t>
            </a:r>
            <a:r>
              <a:rPr lang="en-US" dirty="0" smtClean="0"/>
              <a:t>) for the clause given below</a:t>
            </a:r>
            <a:endParaRPr lang="en-US" dirty="0"/>
          </a:p>
        </p:txBody>
      </p:sp>
      <p:pic>
        <p:nvPicPr>
          <p:cNvPr id="3" name="Picture 2"/>
          <p:cNvPicPr>
            <a:picLocks noChangeAspect="1"/>
          </p:cNvPicPr>
          <p:nvPr/>
        </p:nvPicPr>
        <p:blipFill>
          <a:blip r:embed="rId3"/>
          <a:stretch>
            <a:fillRect/>
          </a:stretch>
        </p:blipFill>
        <p:spPr>
          <a:xfrm>
            <a:off x="533400" y="2340763"/>
            <a:ext cx="6809366" cy="833438"/>
          </a:xfrm>
          <a:prstGeom prst="rect">
            <a:avLst/>
          </a:prstGeom>
        </p:spPr>
      </p:pic>
    </p:spTree>
    <p:extLst>
      <p:ext uri="{BB962C8B-B14F-4D97-AF65-F5344CB8AC3E}">
        <p14:creationId xmlns:p14="http://schemas.microsoft.com/office/powerpoint/2010/main" val="929805520"/>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52400" y="228903"/>
            <a:ext cx="9144000" cy="609398"/>
          </a:xfrm>
        </p:spPr>
        <p:txBody>
          <a:bodyPr/>
          <a:lstStyle/>
          <a:p>
            <a:pPr algn="ctr"/>
            <a:r>
              <a:rPr lang="en-US" sz="4400" dirty="0" smtClean="0"/>
              <a:t>Example of </a:t>
            </a:r>
            <a:r>
              <a:rPr lang="en-US" sz="4400" dirty="0" err="1" smtClean="0"/>
              <a:t>aTAM</a:t>
            </a:r>
            <a:r>
              <a:rPr lang="en-US" sz="4400" dirty="0" smtClean="0"/>
              <a:t> for SAT</a:t>
            </a:r>
            <a:endParaRPr lang="en-US" sz="4400" dirty="0"/>
          </a:p>
        </p:txBody>
      </p:sp>
      <p:sp>
        <p:nvSpPr>
          <p:cNvPr id="5" name="Content Placeholder 4"/>
          <p:cNvSpPr>
            <a:spLocks noGrp="1"/>
          </p:cNvSpPr>
          <p:nvPr>
            <p:ph idx="1"/>
          </p:nvPr>
        </p:nvSpPr>
        <p:spPr>
          <a:xfrm>
            <a:off x="152400" y="1064228"/>
            <a:ext cx="8839200" cy="886397"/>
          </a:xfrm>
        </p:spPr>
        <p:txBody>
          <a:bodyPr/>
          <a:lstStyle/>
          <a:p>
            <a:r>
              <a:rPr lang="en-US" dirty="0" smtClean="0"/>
              <a:t>Compute the function F(</a:t>
            </a:r>
            <a:r>
              <a:rPr lang="en-US" dirty="0" err="1"/>
              <a:t>i</a:t>
            </a:r>
            <a:r>
              <a:rPr lang="en-US" dirty="0" smtClean="0"/>
              <a:t>, v, j) for </a:t>
            </a:r>
            <a:r>
              <a:rPr lang="en-US" dirty="0" err="1" smtClean="0"/>
              <a:t>i</a:t>
            </a:r>
            <a:r>
              <a:rPr lang="en-US" dirty="0" smtClean="0"/>
              <a:t> = (1,0,1) and     v =(x</a:t>
            </a:r>
            <a:r>
              <a:rPr lang="en-US" baseline="-25000" dirty="0" smtClean="0"/>
              <a:t>1,</a:t>
            </a:r>
            <a:r>
              <a:rPr lang="en-US" dirty="0"/>
              <a:t> </a:t>
            </a:r>
            <a:r>
              <a:rPr lang="en-US" dirty="0" smtClean="0"/>
              <a:t>x</a:t>
            </a:r>
            <a:r>
              <a:rPr lang="en-US" baseline="-25000" dirty="0"/>
              <a:t>2</a:t>
            </a:r>
            <a:r>
              <a:rPr lang="en-US" baseline="-25000" dirty="0" smtClean="0"/>
              <a:t>,</a:t>
            </a:r>
            <a:r>
              <a:rPr lang="en-US" dirty="0" smtClean="0"/>
              <a:t> x</a:t>
            </a:r>
            <a:r>
              <a:rPr lang="en-US" baseline="-25000" dirty="0" smtClean="0"/>
              <a:t>3</a:t>
            </a:r>
            <a:r>
              <a:rPr lang="en-US" dirty="0" smtClean="0"/>
              <a:t>) for the clause given below</a:t>
            </a:r>
            <a:endParaRPr lang="en-US" dirty="0"/>
          </a:p>
        </p:txBody>
      </p:sp>
      <p:pic>
        <p:nvPicPr>
          <p:cNvPr id="3" name="Picture 2"/>
          <p:cNvPicPr>
            <a:picLocks noChangeAspect="1"/>
          </p:cNvPicPr>
          <p:nvPr/>
        </p:nvPicPr>
        <p:blipFill>
          <a:blip r:embed="rId3"/>
          <a:stretch>
            <a:fillRect/>
          </a:stretch>
        </p:blipFill>
        <p:spPr>
          <a:xfrm>
            <a:off x="533400" y="2340763"/>
            <a:ext cx="6809366" cy="833438"/>
          </a:xfrm>
          <a:prstGeom prst="rect">
            <a:avLst/>
          </a:prstGeom>
        </p:spPr>
      </p:pic>
      <p:pic>
        <p:nvPicPr>
          <p:cNvPr id="4" name="Picture 3"/>
          <p:cNvPicPr>
            <a:picLocks noChangeAspect="1"/>
          </p:cNvPicPr>
          <p:nvPr/>
        </p:nvPicPr>
        <p:blipFill>
          <a:blip r:embed="rId4"/>
          <a:stretch>
            <a:fillRect/>
          </a:stretch>
        </p:blipFill>
        <p:spPr>
          <a:xfrm>
            <a:off x="533400" y="3352800"/>
            <a:ext cx="6198409" cy="2057400"/>
          </a:xfrm>
          <a:prstGeom prst="rect">
            <a:avLst/>
          </a:prstGeom>
        </p:spPr>
      </p:pic>
    </p:spTree>
    <p:extLst>
      <p:ext uri="{BB962C8B-B14F-4D97-AF65-F5344CB8AC3E}">
        <p14:creationId xmlns:p14="http://schemas.microsoft.com/office/powerpoint/2010/main" val="2259323151"/>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52400" y="228903"/>
            <a:ext cx="9144000" cy="609398"/>
          </a:xfrm>
        </p:spPr>
        <p:txBody>
          <a:bodyPr/>
          <a:lstStyle/>
          <a:p>
            <a:pPr algn="ctr"/>
            <a:r>
              <a:rPr lang="en-US" sz="4400" dirty="0" smtClean="0"/>
              <a:t>Self-Assembly Tiles for SAT</a:t>
            </a:r>
            <a:endParaRPr lang="en-US" sz="4400" dirty="0"/>
          </a:p>
        </p:txBody>
      </p:sp>
      <p:sp>
        <p:nvSpPr>
          <p:cNvPr id="5" name="Content Placeholder 4"/>
          <p:cNvSpPr>
            <a:spLocks noGrp="1"/>
          </p:cNvSpPr>
          <p:nvPr>
            <p:ph idx="1"/>
          </p:nvPr>
        </p:nvSpPr>
        <p:spPr>
          <a:xfrm>
            <a:off x="152400" y="1064228"/>
            <a:ext cx="8839200" cy="1335750"/>
          </a:xfrm>
        </p:spPr>
        <p:txBody>
          <a:bodyPr numCol="1"/>
          <a:lstStyle/>
          <a:p>
            <a:pPr marL="514350" indent="-514350">
              <a:buFont typeface="+mj-lt"/>
              <a:buAutoNum type="arabicPeriod"/>
            </a:pPr>
            <a:r>
              <a:rPr lang="en-US" sz="2800" dirty="0" smtClean="0"/>
              <a:t>Variable     	       4. Assignment                        7. Final</a:t>
            </a:r>
          </a:p>
          <a:p>
            <a:pPr marL="514350" indent="-514350">
              <a:buFont typeface="+mj-lt"/>
              <a:buAutoNum type="arabicPeriod"/>
            </a:pPr>
            <a:r>
              <a:rPr lang="en-US" sz="2800" dirty="0" smtClean="0"/>
              <a:t>Clauses                     5. Computation Boundary                           </a:t>
            </a:r>
          </a:p>
          <a:p>
            <a:pPr marL="514350" indent="-514350">
              <a:buFont typeface="+mj-lt"/>
              <a:buAutoNum type="arabicPeriod"/>
            </a:pPr>
            <a:r>
              <a:rPr lang="en-US" sz="2800" dirty="0" smtClean="0"/>
              <a:t>Input boundaries    6. Computation</a:t>
            </a:r>
          </a:p>
        </p:txBody>
      </p:sp>
      <p:pic>
        <p:nvPicPr>
          <p:cNvPr id="6" name="Picture 5"/>
          <p:cNvPicPr>
            <a:picLocks noChangeAspect="1"/>
          </p:cNvPicPr>
          <p:nvPr/>
        </p:nvPicPr>
        <p:blipFill>
          <a:blip r:embed="rId3"/>
          <a:stretch>
            <a:fillRect/>
          </a:stretch>
        </p:blipFill>
        <p:spPr>
          <a:xfrm>
            <a:off x="457200" y="2743200"/>
            <a:ext cx="2906486" cy="838200"/>
          </a:xfrm>
          <a:prstGeom prst="rect">
            <a:avLst/>
          </a:prstGeom>
        </p:spPr>
      </p:pic>
      <p:pic>
        <p:nvPicPr>
          <p:cNvPr id="7" name="Picture 6"/>
          <p:cNvPicPr>
            <a:picLocks noChangeAspect="1"/>
          </p:cNvPicPr>
          <p:nvPr/>
        </p:nvPicPr>
        <p:blipFill>
          <a:blip r:embed="rId4"/>
          <a:stretch>
            <a:fillRect/>
          </a:stretch>
        </p:blipFill>
        <p:spPr>
          <a:xfrm>
            <a:off x="3962400" y="2804512"/>
            <a:ext cx="4648200" cy="778025"/>
          </a:xfrm>
          <a:prstGeom prst="rect">
            <a:avLst/>
          </a:prstGeom>
        </p:spPr>
      </p:pic>
      <p:pic>
        <p:nvPicPr>
          <p:cNvPr id="8" name="Picture 7"/>
          <p:cNvPicPr>
            <a:picLocks noChangeAspect="1"/>
          </p:cNvPicPr>
          <p:nvPr/>
        </p:nvPicPr>
        <p:blipFill>
          <a:blip r:embed="rId5"/>
          <a:stretch>
            <a:fillRect/>
          </a:stretch>
        </p:blipFill>
        <p:spPr>
          <a:xfrm>
            <a:off x="425355" y="3985934"/>
            <a:ext cx="4929263" cy="727093"/>
          </a:xfrm>
          <a:prstGeom prst="rect">
            <a:avLst/>
          </a:prstGeom>
        </p:spPr>
      </p:pic>
      <p:pic>
        <p:nvPicPr>
          <p:cNvPr id="9" name="Picture 8"/>
          <p:cNvPicPr>
            <a:picLocks noChangeAspect="1"/>
          </p:cNvPicPr>
          <p:nvPr/>
        </p:nvPicPr>
        <p:blipFill>
          <a:blip r:embed="rId6"/>
          <a:stretch>
            <a:fillRect/>
          </a:stretch>
        </p:blipFill>
        <p:spPr>
          <a:xfrm>
            <a:off x="5460640" y="3985934"/>
            <a:ext cx="3530960" cy="819472"/>
          </a:xfrm>
          <a:prstGeom prst="rect">
            <a:avLst/>
          </a:prstGeom>
        </p:spPr>
      </p:pic>
      <p:pic>
        <p:nvPicPr>
          <p:cNvPr id="10" name="Picture 9"/>
          <p:cNvPicPr>
            <a:picLocks noChangeAspect="1"/>
          </p:cNvPicPr>
          <p:nvPr/>
        </p:nvPicPr>
        <p:blipFill>
          <a:blip r:embed="rId7"/>
          <a:stretch>
            <a:fillRect/>
          </a:stretch>
        </p:blipFill>
        <p:spPr>
          <a:xfrm>
            <a:off x="3422290" y="5116424"/>
            <a:ext cx="2521310" cy="704850"/>
          </a:xfrm>
          <a:prstGeom prst="rect">
            <a:avLst/>
          </a:prstGeom>
        </p:spPr>
      </p:pic>
    </p:spTree>
    <p:extLst>
      <p:ext uri="{BB962C8B-B14F-4D97-AF65-F5344CB8AC3E}">
        <p14:creationId xmlns:p14="http://schemas.microsoft.com/office/powerpoint/2010/main" val="713017415"/>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52400" y="228903"/>
            <a:ext cx="9144000" cy="609398"/>
          </a:xfrm>
        </p:spPr>
        <p:txBody>
          <a:bodyPr/>
          <a:lstStyle/>
          <a:p>
            <a:pPr algn="ctr"/>
            <a:r>
              <a:rPr lang="en-US" sz="4400" dirty="0" smtClean="0"/>
              <a:t>Stepwise- Tile generation</a:t>
            </a:r>
            <a:endParaRPr lang="en-US" sz="4400" dirty="0"/>
          </a:p>
        </p:txBody>
      </p:sp>
      <p:pic>
        <p:nvPicPr>
          <p:cNvPr id="3" name="Picture 2"/>
          <p:cNvPicPr>
            <a:picLocks noChangeAspect="1"/>
          </p:cNvPicPr>
          <p:nvPr/>
        </p:nvPicPr>
        <p:blipFill>
          <a:blip r:embed="rId3"/>
          <a:stretch>
            <a:fillRect/>
          </a:stretch>
        </p:blipFill>
        <p:spPr>
          <a:xfrm>
            <a:off x="609600" y="1672266"/>
            <a:ext cx="5180133" cy="2150244"/>
          </a:xfrm>
          <a:prstGeom prst="rect">
            <a:avLst/>
          </a:prstGeom>
        </p:spPr>
      </p:pic>
      <p:pic>
        <p:nvPicPr>
          <p:cNvPr id="11" name="Picture 10"/>
          <p:cNvPicPr>
            <a:picLocks noChangeAspect="1"/>
          </p:cNvPicPr>
          <p:nvPr/>
        </p:nvPicPr>
        <p:blipFill>
          <a:blip r:embed="rId4"/>
          <a:stretch>
            <a:fillRect/>
          </a:stretch>
        </p:blipFill>
        <p:spPr>
          <a:xfrm>
            <a:off x="2945591" y="3847531"/>
            <a:ext cx="6198409" cy="2057400"/>
          </a:xfrm>
          <a:prstGeom prst="rect">
            <a:avLst/>
          </a:prstGeom>
        </p:spPr>
      </p:pic>
    </p:spTree>
    <p:extLst>
      <p:ext uri="{BB962C8B-B14F-4D97-AF65-F5344CB8AC3E}">
        <p14:creationId xmlns:p14="http://schemas.microsoft.com/office/powerpoint/2010/main" val="1972701859"/>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52400" y="228903"/>
            <a:ext cx="9144000" cy="609398"/>
          </a:xfrm>
        </p:spPr>
        <p:txBody>
          <a:bodyPr/>
          <a:lstStyle/>
          <a:p>
            <a:pPr algn="ctr"/>
            <a:r>
              <a:rPr lang="en-US" sz="4400" dirty="0" smtClean="0"/>
              <a:t>Stepwise- Tile generation</a:t>
            </a:r>
            <a:endParaRPr lang="en-US" sz="4400" dirty="0"/>
          </a:p>
        </p:txBody>
      </p:sp>
      <p:pic>
        <p:nvPicPr>
          <p:cNvPr id="11" name="Picture 10"/>
          <p:cNvPicPr>
            <a:picLocks noChangeAspect="1"/>
          </p:cNvPicPr>
          <p:nvPr/>
        </p:nvPicPr>
        <p:blipFill>
          <a:blip r:embed="rId3"/>
          <a:stretch>
            <a:fillRect/>
          </a:stretch>
        </p:blipFill>
        <p:spPr>
          <a:xfrm>
            <a:off x="2945591" y="3847531"/>
            <a:ext cx="6198409" cy="2057400"/>
          </a:xfrm>
          <a:prstGeom prst="rect">
            <a:avLst/>
          </a:prstGeom>
        </p:spPr>
      </p:pic>
      <p:pic>
        <p:nvPicPr>
          <p:cNvPr id="4" name="Picture 3"/>
          <p:cNvPicPr>
            <a:picLocks noChangeAspect="1"/>
          </p:cNvPicPr>
          <p:nvPr/>
        </p:nvPicPr>
        <p:blipFill>
          <a:blip r:embed="rId4"/>
          <a:stretch>
            <a:fillRect/>
          </a:stretch>
        </p:blipFill>
        <p:spPr>
          <a:xfrm>
            <a:off x="914400" y="1447800"/>
            <a:ext cx="5607205" cy="2133600"/>
          </a:xfrm>
          <a:prstGeom prst="rect">
            <a:avLst/>
          </a:prstGeom>
        </p:spPr>
      </p:pic>
    </p:spTree>
    <p:extLst>
      <p:ext uri="{BB962C8B-B14F-4D97-AF65-F5344CB8AC3E}">
        <p14:creationId xmlns:p14="http://schemas.microsoft.com/office/powerpoint/2010/main" val="920914353"/>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kTAM</a:t>
            </a:r>
            <a:r>
              <a:rPr lang="en-US" dirty="0" smtClean="0"/>
              <a:t> (Kinetic TAM)</a:t>
            </a:r>
            <a:endParaRPr lang="en-US" dirty="0"/>
          </a:p>
        </p:txBody>
      </p:sp>
      <p:sp>
        <p:nvSpPr>
          <p:cNvPr id="3" name="Content Placeholder 2"/>
          <p:cNvSpPr>
            <a:spLocks noGrp="1"/>
          </p:cNvSpPr>
          <p:nvPr>
            <p:ph idx="1"/>
          </p:nvPr>
        </p:nvSpPr>
        <p:spPr>
          <a:xfrm>
            <a:off x="114300" y="1371600"/>
            <a:ext cx="8915400" cy="3496342"/>
          </a:xfrm>
        </p:spPr>
        <p:txBody>
          <a:bodyPr/>
          <a:lstStyle/>
          <a:p>
            <a:pPr algn="just"/>
            <a:r>
              <a:rPr lang="en-US" dirty="0" smtClean="0"/>
              <a:t>Model considers the physical implementation aspects</a:t>
            </a:r>
          </a:p>
          <a:p>
            <a:pPr marL="0" indent="0" algn="just">
              <a:buNone/>
            </a:pPr>
            <a:endParaRPr lang="en-US" dirty="0" smtClean="0"/>
          </a:p>
          <a:p>
            <a:pPr algn="just"/>
            <a:r>
              <a:rPr lang="en-US" dirty="0" smtClean="0"/>
              <a:t>Captures the types of errors in assembly</a:t>
            </a:r>
          </a:p>
          <a:p>
            <a:pPr algn="just"/>
            <a:endParaRPr lang="en-US" dirty="0"/>
          </a:p>
          <a:p>
            <a:pPr algn="just"/>
            <a:r>
              <a:rPr lang="en-US" dirty="0" smtClean="0"/>
              <a:t>Accounts for the association and disassociation rates of tiles </a:t>
            </a:r>
            <a:endParaRPr lang="en-US" dirty="0"/>
          </a:p>
        </p:txBody>
      </p:sp>
    </p:spTree>
    <p:extLst>
      <p:ext uri="{BB962C8B-B14F-4D97-AF65-F5344CB8AC3E}">
        <p14:creationId xmlns:p14="http://schemas.microsoft.com/office/powerpoint/2010/main" val="455623470"/>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52400" y="228903"/>
            <a:ext cx="9144000" cy="609398"/>
          </a:xfrm>
        </p:spPr>
        <p:txBody>
          <a:bodyPr/>
          <a:lstStyle/>
          <a:p>
            <a:pPr algn="ctr"/>
            <a:r>
              <a:rPr lang="en-US" sz="4400" dirty="0" smtClean="0"/>
              <a:t>Stepwise- Tile generation</a:t>
            </a:r>
            <a:endParaRPr lang="en-US" sz="4400" dirty="0"/>
          </a:p>
        </p:txBody>
      </p:sp>
      <p:pic>
        <p:nvPicPr>
          <p:cNvPr id="11" name="Picture 10"/>
          <p:cNvPicPr>
            <a:picLocks noChangeAspect="1"/>
          </p:cNvPicPr>
          <p:nvPr/>
        </p:nvPicPr>
        <p:blipFill>
          <a:blip r:embed="rId3"/>
          <a:stretch>
            <a:fillRect/>
          </a:stretch>
        </p:blipFill>
        <p:spPr>
          <a:xfrm>
            <a:off x="2945591" y="3847531"/>
            <a:ext cx="6198409" cy="2057400"/>
          </a:xfrm>
          <a:prstGeom prst="rect">
            <a:avLst/>
          </a:prstGeom>
        </p:spPr>
      </p:pic>
      <p:pic>
        <p:nvPicPr>
          <p:cNvPr id="3" name="Picture 2"/>
          <p:cNvPicPr>
            <a:picLocks noChangeAspect="1"/>
          </p:cNvPicPr>
          <p:nvPr/>
        </p:nvPicPr>
        <p:blipFill>
          <a:blip r:embed="rId4"/>
          <a:stretch>
            <a:fillRect/>
          </a:stretch>
        </p:blipFill>
        <p:spPr>
          <a:xfrm>
            <a:off x="762000" y="1053662"/>
            <a:ext cx="5715000" cy="2680138"/>
          </a:xfrm>
          <a:prstGeom prst="rect">
            <a:avLst/>
          </a:prstGeom>
        </p:spPr>
      </p:pic>
    </p:spTree>
    <p:extLst>
      <p:ext uri="{BB962C8B-B14F-4D97-AF65-F5344CB8AC3E}">
        <p14:creationId xmlns:p14="http://schemas.microsoft.com/office/powerpoint/2010/main" val="14591754"/>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52400" y="228903"/>
            <a:ext cx="9144000" cy="609398"/>
          </a:xfrm>
        </p:spPr>
        <p:txBody>
          <a:bodyPr/>
          <a:lstStyle/>
          <a:p>
            <a:pPr algn="ctr"/>
            <a:r>
              <a:rPr lang="en-US" sz="4400" dirty="0" smtClean="0"/>
              <a:t>Stepwise- Tile generation</a:t>
            </a:r>
            <a:endParaRPr lang="en-US" sz="4400" dirty="0"/>
          </a:p>
        </p:txBody>
      </p:sp>
      <p:pic>
        <p:nvPicPr>
          <p:cNvPr id="11" name="Picture 10"/>
          <p:cNvPicPr>
            <a:picLocks noChangeAspect="1"/>
          </p:cNvPicPr>
          <p:nvPr/>
        </p:nvPicPr>
        <p:blipFill>
          <a:blip r:embed="rId3"/>
          <a:stretch>
            <a:fillRect/>
          </a:stretch>
        </p:blipFill>
        <p:spPr>
          <a:xfrm>
            <a:off x="2945591" y="3847531"/>
            <a:ext cx="6198409" cy="2057400"/>
          </a:xfrm>
          <a:prstGeom prst="rect">
            <a:avLst/>
          </a:prstGeom>
        </p:spPr>
      </p:pic>
      <p:pic>
        <p:nvPicPr>
          <p:cNvPr id="4" name="Picture 3"/>
          <p:cNvPicPr>
            <a:picLocks noChangeAspect="1"/>
          </p:cNvPicPr>
          <p:nvPr/>
        </p:nvPicPr>
        <p:blipFill>
          <a:blip r:embed="rId4"/>
          <a:stretch>
            <a:fillRect/>
          </a:stretch>
        </p:blipFill>
        <p:spPr>
          <a:xfrm>
            <a:off x="914400" y="838301"/>
            <a:ext cx="6019800" cy="2939245"/>
          </a:xfrm>
          <a:prstGeom prst="rect">
            <a:avLst/>
          </a:prstGeom>
        </p:spPr>
      </p:pic>
    </p:spTree>
    <p:extLst>
      <p:ext uri="{BB962C8B-B14F-4D97-AF65-F5344CB8AC3E}">
        <p14:creationId xmlns:p14="http://schemas.microsoft.com/office/powerpoint/2010/main" val="3729388208"/>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52400" y="127151"/>
            <a:ext cx="9144000" cy="609398"/>
          </a:xfrm>
        </p:spPr>
        <p:txBody>
          <a:bodyPr/>
          <a:lstStyle/>
          <a:p>
            <a:pPr algn="ctr"/>
            <a:r>
              <a:rPr lang="en-US" sz="4400" dirty="0" smtClean="0"/>
              <a:t>Stepwise- Tile generation</a:t>
            </a:r>
            <a:endParaRPr lang="en-US" sz="4400" dirty="0"/>
          </a:p>
        </p:txBody>
      </p:sp>
      <p:pic>
        <p:nvPicPr>
          <p:cNvPr id="11" name="Picture 10"/>
          <p:cNvPicPr>
            <a:picLocks noChangeAspect="1"/>
          </p:cNvPicPr>
          <p:nvPr/>
        </p:nvPicPr>
        <p:blipFill>
          <a:blip r:embed="rId3"/>
          <a:stretch>
            <a:fillRect/>
          </a:stretch>
        </p:blipFill>
        <p:spPr>
          <a:xfrm>
            <a:off x="2945591" y="4112449"/>
            <a:ext cx="6198409" cy="1792481"/>
          </a:xfrm>
          <a:prstGeom prst="rect">
            <a:avLst/>
          </a:prstGeom>
        </p:spPr>
      </p:pic>
      <p:pic>
        <p:nvPicPr>
          <p:cNvPr id="3" name="Picture 2"/>
          <p:cNvPicPr>
            <a:picLocks noChangeAspect="1"/>
          </p:cNvPicPr>
          <p:nvPr/>
        </p:nvPicPr>
        <p:blipFill>
          <a:blip r:embed="rId4"/>
          <a:stretch>
            <a:fillRect/>
          </a:stretch>
        </p:blipFill>
        <p:spPr>
          <a:xfrm>
            <a:off x="685800" y="736549"/>
            <a:ext cx="6705600" cy="3539067"/>
          </a:xfrm>
          <a:prstGeom prst="rect">
            <a:avLst/>
          </a:prstGeom>
        </p:spPr>
      </p:pic>
    </p:spTree>
    <p:extLst>
      <p:ext uri="{BB962C8B-B14F-4D97-AF65-F5344CB8AC3E}">
        <p14:creationId xmlns:p14="http://schemas.microsoft.com/office/powerpoint/2010/main" val="1020219954"/>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52400" y="127151"/>
            <a:ext cx="9144000" cy="609398"/>
          </a:xfrm>
        </p:spPr>
        <p:txBody>
          <a:bodyPr/>
          <a:lstStyle/>
          <a:p>
            <a:pPr algn="ctr"/>
            <a:r>
              <a:rPr lang="en-US" sz="4400" dirty="0" smtClean="0"/>
              <a:t>Stepwise- Tile generation</a:t>
            </a:r>
            <a:endParaRPr lang="en-US" sz="4400" dirty="0"/>
          </a:p>
        </p:txBody>
      </p:sp>
      <p:pic>
        <p:nvPicPr>
          <p:cNvPr id="11" name="Picture 10"/>
          <p:cNvPicPr>
            <a:picLocks noChangeAspect="1"/>
          </p:cNvPicPr>
          <p:nvPr/>
        </p:nvPicPr>
        <p:blipFill>
          <a:blip r:embed="rId3"/>
          <a:stretch>
            <a:fillRect/>
          </a:stretch>
        </p:blipFill>
        <p:spPr>
          <a:xfrm>
            <a:off x="2945591" y="4112449"/>
            <a:ext cx="6198409" cy="1792481"/>
          </a:xfrm>
          <a:prstGeom prst="rect">
            <a:avLst/>
          </a:prstGeom>
        </p:spPr>
      </p:pic>
      <p:pic>
        <p:nvPicPr>
          <p:cNvPr id="4" name="Picture 3"/>
          <p:cNvPicPr>
            <a:picLocks noChangeAspect="1"/>
          </p:cNvPicPr>
          <p:nvPr/>
        </p:nvPicPr>
        <p:blipFill>
          <a:blip r:embed="rId4"/>
          <a:stretch>
            <a:fillRect/>
          </a:stretch>
        </p:blipFill>
        <p:spPr>
          <a:xfrm>
            <a:off x="762000" y="1219199"/>
            <a:ext cx="6096000" cy="2701637"/>
          </a:xfrm>
          <a:prstGeom prst="rect">
            <a:avLst/>
          </a:prstGeom>
        </p:spPr>
      </p:pic>
    </p:spTree>
    <p:extLst>
      <p:ext uri="{BB962C8B-B14F-4D97-AF65-F5344CB8AC3E}">
        <p14:creationId xmlns:p14="http://schemas.microsoft.com/office/powerpoint/2010/main" val="2226781463"/>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52400" y="127151"/>
            <a:ext cx="9144000" cy="609398"/>
          </a:xfrm>
        </p:spPr>
        <p:txBody>
          <a:bodyPr/>
          <a:lstStyle/>
          <a:p>
            <a:pPr algn="ctr"/>
            <a:r>
              <a:rPr lang="en-US" sz="4400" dirty="0" smtClean="0"/>
              <a:t>Stepwise- Tile generation</a:t>
            </a:r>
            <a:endParaRPr lang="en-US" sz="4400" dirty="0"/>
          </a:p>
        </p:txBody>
      </p:sp>
      <p:pic>
        <p:nvPicPr>
          <p:cNvPr id="11" name="Picture 10"/>
          <p:cNvPicPr>
            <a:picLocks noChangeAspect="1"/>
          </p:cNvPicPr>
          <p:nvPr/>
        </p:nvPicPr>
        <p:blipFill>
          <a:blip r:embed="rId3"/>
          <a:stretch>
            <a:fillRect/>
          </a:stretch>
        </p:blipFill>
        <p:spPr>
          <a:xfrm>
            <a:off x="2945591" y="4112449"/>
            <a:ext cx="6198409" cy="1792481"/>
          </a:xfrm>
          <a:prstGeom prst="rect">
            <a:avLst/>
          </a:prstGeom>
        </p:spPr>
      </p:pic>
      <p:pic>
        <p:nvPicPr>
          <p:cNvPr id="3" name="Picture 2"/>
          <p:cNvPicPr>
            <a:picLocks noChangeAspect="1"/>
          </p:cNvPicPr>
          <p:nvPr/>
        </p:nvPicPr>
        <p:blipFill>
          <a:blip r:embed="rId4"/>
          <a:stretch>
            <a:fillRect/>
          </a:stretch>
        </p:blipFill>
        <p:spPr>
          <a:xfrm>
            <a:off x="152400" y="1447800"/>
            <a:ext cx="8829675" cy="2390775"/>
          </a:xfrm>
          <a:prstGeom prst="rect">
            <a:avLst/>
          </a:prstGeom>
        </p:spPr>
      </p:pic>
    </p:spTree>
    <p:extLst>
      <p:ext uri="{BB962C8B-B14F-4D97-AF65-F5344CB8AC3E}">
        <p14:creationId xmlns:p14="http://schemas.microsoft.com/office/powerpoint/2010/main" val="17073217"/>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52400" y="127151"/>
            <a:ext cx="9144000" cy="609398"/>
          </a:xfrm>
        </p:spPr>
        <p:txBody>
          <a:bodyPr/>
          <a:lstStyle/>
          <a:p>
            <a:pPr algn="ctr"/>
            <a:r>
              <a:rPr lang="en-US" sz="4400" dirty="0" smtClean="0"/>
              <a:t>Stepwise- Tile generation</a:t>
            </a:r>
            <a:endParaRPr lang="en-US" sz="4400" dirty="0"/>
          </a:p>
        </p:txBody>
      </p:sp>
      <p:pic>
        <p:nvPicPr>
          <p:cNvPr id="11" name="Picture 10"/>
          <p:cNvPicPr>
            <a:picLocks noChangeAspect="1"/>
          </p:cNvPicPr>
          <p:nvPr/>
        </p:nvPicPr>
        <p:blipFill>
          <a:blip r:embed="rId3"/>
          <a:stretch>
            <a:fillRect/>
          </a:stretch>
        </p:blipFill>
        <p:spPr>
          <a:xfrm>
            <a:off x="2945591" y="4112449"/>
            <a:ext cx="6198409" cy="1792481"/>
          </a:xfrm>
          <a:prstGeom prst="rect">
            <a:avLst/>
          </a:prstGeom>
        </p:spPr>
      </p:pic>
      <p:pic>
        <p:nvPicPr>
          <p:cNvPr id="4" name="Picture 3"/>
          <p:cNvPicPr>
            <a:picLocks noChangeAspect="1"/>
          </p:cNvPicPr>
          <p:nvPr/>
        </p:nvPicPr>
        <p:blipFill>
          <a:blip r:embed="rId4"/>
          <a:stretch>
            <a:fillRect/>
          </a:stretch>
        </p:blipFill>
        <p:spPr>
          <a:xfrm>
            <a:off x="990600" y="900499"/>
            <a:ext cx="7315200" cy="3048000"/>
          </a:xfrm>
          <a:prstGeom prst="rect">
            <a:avLst/>
          </a:prstGeom>
        </p:spPr>
      </p:pic>
    </p:spTree>
    <p:extLst>
      <p:ext uri="{BB962C8B-B14F-4D97-AF65-F5344CB8AC3E}">
        <p14:creationId xmlns:p14="http://schemas.microsoft.com/office/powerpoint/2010/main" val="3724640944"/>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1000" y="76200"/>
            <a:ext cx="8382000" cy="664797"/>
          </a:xfrm>
        </p:spPr>
        <p:txBody>
          <a:bodyPr/>
          <a:lstStyle/>
          <a:p>
            <a:pPr algn="ctr"/>
            <a:r>
              <a:rPr lang="en-US" dirty="0" smtClean="0"/>
              <a:t>References</a:t>
            </a:r>
            <a:endParaRPr lang="en-US" dirty="0"/>
          </a:p>
        </p:txBody>
      </p:sp>
      <p:sp>
        <p:nvSpPr>
          <p:cNvPr id="3" name="Content Placeholder 2"/>
          <p:cNvSpPr>
            <a:spLocks noGrp="1"/>
          </p:cNvSpPr>
          <p:nvPr>
            <p:ph idx="1"/>
          </p:nvPr>
        </p:nvSpPr>
        <p:spPr>
          <a:xfrm>
            <a:off x="152400" y="990600"/>
            <a:ext cx="8991600" cy="1526572"/>
          </a:xfrm>
        </p:spPr>
        <p:txBody>
          <a:bodyPr/>
          <a:lstStyle/>
          <a:p>
            <a:pPr algn="just"/>
            <a:r>
              <a:rPr lang="en-US" dirty="0"/>
              <a:t>An Introduction to Tile-Based </a:t>
            </a:r>
            <a:r>
              <a:rPr lang="en-US" dirty="0" smtClean="0"/>
              <a:t>Self-Assembly</a:t>
            </a:r>
          </a:p>
          <a:p>
            <a:pPr algn="just"/>
            <a:endParaRPr lang="en-US" dirty="0"/>
          </a:p>
          <a:p>
            <a:pPr algn="just"/>
            <a:r>
              <a:rPr lang="en-US" dirty="0" err="1"/>
              <a:t>SAT_SelfAssembly</a:t>
            </a:r>
            <a:endParaRPr lang="en-US" dirty="0"/>
          </a:p>
        </p:txBody>
      </p:sp>
    </p:spTree>
    <p:extLst>
      <p:ext uri="{BB962C8B-B14F-4D97-AF65-F5344CB8AC3E}">
        <p14:creationId xmlns:p14="http://schemas.microsoft.com/office/powerpoint/2010/main" val="939479008"/>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Types of Errors</a:t>
            </a:r>
            <a:endParaRPr lang="en-US" dirty="0"/>
          </a:p>
        </p:txBody>
      </p:sp>
      <p:sp>
        <p:nvSpPr>
          <p:cNvPr id="3" name="Content Placeholder 2"/>
          <p:cNvSpPr>
            <a:spLocks noGrp="1"/>
          </p:cNvSpPr>
          <p:nvPr>
            <p:ph idx="1"/>
          </p:nvPr>
        </p:nvSpPr>
        <p:spPr>
          <a:xfrm>
            <a:off x="114300" y="1295400"/>
            <a:ext cx="8915400" cy="5121402"/>
          </a:xfrm>
        </p:spPr>
        <p:txBody>
          <a:bodyPr/>
          <a:lstStyle/>
          <a:p>
            <a:pPr marL="0" indent="0" algn="just">
              <a:buNone/>
            </a:pPr>
            <a:r>
              <a:rPr lang="en-US" dirty="0" smtClean="0"/>
              <a:t>3 Types of Errors</a:t>
            </a:r>
          </a:p>
          <a:p>
            <a:pPr marL="0" indent="0" algn="just">
              <a:buNone/>
            </a:pPr>
            <a:endParaRPr lang="en-US" dirty="0"/>
          </a:p>
          <a:p>
            <a:pPr marL="514350" indent="-514350" algn="just">
              <a:lnSpc>
                <a:spcPct val="150000"/>
              </a:lnSpc>
              <a:buFont typeface="+mj-lt"/>
              <a:buAutoNum type="arabicPeriod"/>
            </a:pPr>
            <a:r>
              <a:rPr lang="en-US" dirty="0" smtClean="0"/>
              <a:t>Growth Error (Mismatch Error)</a:t>
            </a:r>
          </a:p>
          <a:p>
            <a:pPr marL="514350" indent="-514350" algn="just">
              <a:lnSpc>
                <a:spcPct val="150000"/>
              </a:lnSpc>
              <a:buFont typeface="+mj-lt"/>
              <a:buAutoNum type="arabicPeriod"/>
            </a:pPr>
            <a:r>
              <a:rPr lang="en-US" dirty="0"/>
              <a:t> </a:t>
            </a:r>
            <a:r>
              <a:rPr lang="en-US" dirty="0" smtClean="0"/>
              <a:t>Facet Errors</a:t>
            </a:r>
          </a:p>
          <a:p>
            <a:pPr marL="514350" indent="-514350" algn="just">
              <a:lnSpc>
                <a:spcPct val="150000"/>
              </a:lnSpc>
              <a:buFont typeface="+mj-lt"/>
              <a:buAutoNum type="arabicPeriod"/>
            </a:pPr>
            <a:r>
              <a:rPr lang="en-US" dirty="0" smtClean="0"/>
              <a:t>Nucleation Errors</a:t>
            </a:r>
            <a:endParaRPr lang="en-US" dirty="0"/>
          </a:p>
          <a:p>
            <a:pPr algn="just"/>
            <a:endParaRPr lang="en-US" dirty="0" smtClean="0"/>
          </a:p>
          <a:p>
            <a:pPr algn="just"/>
            <a:endParaRPr lang="en-US" dirty="0"/>
          </a:p>
          <a:p>
            <a:pPr algn="just"/>
            <a:endParaRPr lang="en-US" dirty="0"/>
          </a:p>
        </p:txBody>
      </p:sp>
    </p:spTree>
    <p:extLst>
      <p:ext uri="{BB962C8B-B14F-4D97-AF65-F5344CB8AC3E}">
        <p14:creationId xmlns:p14="http://schemas.microsoft.com/office/powerpoint/2010/main" val="2089506322"/>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Growth Error</a:t>
            </a:r>
            <a:endParaRPr lang="en-US" dirty="0"/>
          </a:p>
        </p:txBody>
      </p:sp>
      <p:sp>
        <p:nvSpPr>
          <p:cNvPr id="3" name="Content Placeholder 2"/>
          <p:cNvSpPr>
            <a:spLocks noGrp="1"/>
          </p:cNvSpPr>
          <p:nvPr>
            <p:ph idx="1"/>
          </p:nvPr>
        </p:nvSpPr>
        <p:spPr>
          <a:xfrm>
            <a:off x="114300" y="1295400"/>
            <a:ext cx="8915400" cy="1526572"/>
          </a:xfrm>
        </p:spPr>
        <p:txBody>
          <a:bodyPr/>
          <a:lstStyle/>
          <a:p>
            <a:pPr marL="0" indent="0" algn="just">
              <a:buNone/>
            </a:pPr>
            <a:endParaRPr lang="en-US" dirty="0" smtClean="0"/>
          </a:p>
          <a:p>
            <a:pPr algn="just"/>
            <a:endParaRPr lang="en-US" dirty="0"/>
          </a:p>
          <a:p>
            <a:pPr algn="just"/>
            <a:endParaRPr lang="en-US" dirty="0"/>
          </a:p>
        </p:txBody>
      </p:sp>
      <p:pic>
        <p:nvPicPr>
          <p:cNvPr id="4" name="Picture 3"/>
          <p:cNvPicPr>
            <a:picLocks noChangeAspect="1"/>
          </p:cNvPicPr>
          <p:nvPr/>
        </p:nvPicPr>
        <p:blipFill>
          <a:blip r:embed="rId3"/>
          <a:stretch>
            <a:fillRect/>
          </a:stretch>
        </p:blipFill>
        <p:spPr>
          <a:xfrm>
            <a:off x="11373" y="1219200"/>
            <a:ext cx="8831020" cy="3757057"/>
          </a:xfrm>
          <a:prstGeom prst="rect">
            <a:avLst/>
          </a:prstGeom>
        </p:spPr>
      </p:pic>
    </p:spTree>
    <p:extLst>
      <p:ext uri="{BB962C8B-B14F-4D97-AF65-F5344CB8AC3E}">
        <p14:creationId xmlns:p14="http://schemas.microsoft.com/office/powerpoint/2010/main" val="1284125347"/>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Facet Error</a:t>
            </a:r>
            <a:endParaRPr lang="en-US" dirty="0"/>
          </a:p>
        </p:txBody>
      </p:sp>
      <p:sp>
        <p:nvSpPr>
          <p:cNvPr id="3" name="Content Placeholder 2"/>
          <p:cNvSpPr>
            <a:spLocks noGrp="1"/>
          </p:cNvSpPr>
          <p:nvPr>
            <p:ph idx="1"/>
          </p:nvPr>
        </p:nvSpPr>
        <p:spPr>
          <a:xfrm>
            <a:off x="114300" y="1295400"/>
            <a:ext cx="8915400" cy="1526572"/>
          </a:xfrm>
        </p:spPr>
        <p:txBody>
          <a:bodyPr/>
          <a:lstStyle/>
          <a:p>
            <a:pPr marL="0" indent="0" algn="just">
              <a:buNone/>
            </a:pPr>
            <a:endParaRPr lang="en-US" dirty="0" smtClean="0"/>
          </a:p>
          <a:p>
            <a:pPr algn="just"/>
            <a:endParaRPr lang="en-US" dirty="0"/>
          </a:p>
          <a:p>
            <a:pPr algn="just"/>
            <a:endParaRPr lang="en-US" dirty="0"/>
          </a:p>
        </p:txBody>
      </p:sp>
      <p:pic>
        <p:nvPicPr>
          <p:cNvPr id="5" name="Picture 4"/>
          <p:cNvPicPr>
            <a:picLocks noChangeAspect="1"/>
          </p:cNvPicPr>
          <p:nvPr/>
        </p:nvPicPr>
        <p:blipFill>
          <a:blip r:embed="rId3"/>
          <a:stretch>
            <a:fillRect/>
          </a:stretch>
        </p:blipFill>
        <p:spPr>
          <a:xfrm>
            <a:off x="59258" y="994458"/>
            <a:ext cx="8976129" cy="3655028"/>
          </a:xfrm>
          <a:prstGeom prst="rect">
            <a:avLst/>
          </a:prstGeom>
        </p:spPr>
      </p:pic>
    </p:spTree>
    <p:extLst>
      <p:ext uri="{BB962C8B-B14F-4D97-AF65-F5344CB8AC3E}">
        <p14:creationId xmlns:p14="http://schemas.microsoft.com/office/powerpoint/2010/main" val="979407810"/>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Nucleation Error</a:t>
            </a:r>
            <a:endParaRPr lang="en-US" dirty="0"/>
          </a:p>
        </p:txBody>
      </p:sp>
      <p:sp>
        <p:nvSpPr>
          <p:cNvPr id="3" name="Content Placeholder 2"/>
          <p:cNvSpPr>
            <a:spLocks noGrp="1"/>
          </p:cNvSpPr>
          <p:nvPr>
            <p:ph idx="1"/>
          </p:nvPr>
        </p:nvSpPr>
        <p:spPr>
          <a:xfrm>
            <a:off x="114300" y="1295400"/>
            <a:ext cx="8915400" cy="1526572"/>
          </a:xfrm>
        </p:spPr>
        <p:txBody>
          <a:bodyPr/>
          <a:lstStyle/>
          <a:p>
            <a:pPr marL="0" indent="0" algn="just">
              <a:buNone/>
            </a:pPr>
            <a:endParaRPr lang="en-US" dirty="0" smtClean="0"/>
          </a:p>
          <a:p>
            <a:pPr algn="just"/>
            <a:endParaRPr lang="en-US" dirty="0"/>
          </a:p>
          <a:p>
            <a:pPr algn="just"/>
            <a:endParaRPr lang="en-US" dirty="0"/>
          </a:p>
        </p:txBody>
      </p:sp>
      <p:sp>
        <p:nvSpPr>
          <p:cNvPr id="6" name="Content Placeholder 2"/>
          <p:cNvSpPr txBox="1">
            <a:spLocks/>
          </p:cNvSpPr>
          <p:nvPr/>
        </p:nvSpPr>
        <p:spPr>
          <a:xfrm>
            <a:off x="152400" y="1600200"/>
            <a:ext cx="8610600" cy="886397"/>
          </a:xfrm>
          <a:prstGeom prst="rect">
            <a:avLst/>
          </a:prstGeom>
        </p:spPr>
        <p:txBody>
          <a:bodyPr vert="horz" wrap="square" lIns="0" tIns="0" rIns="0" bIns="0" rtlCol="0">
            <a:spAutoFit/>
          </a:bodyPr>
          <a:lstStyle>
            <a:lvl1pPr marL="396875" indent="-396875" algn="l" defTabSz="914363" rtl="0" eaLnBrk="1" latinLnBrk="0" hangingPunct="1">
              <a:lnSpc>
                <a:spcPct val="90000"/>
              </a:lnSpc>
              <a:spcBef>
                <a:spcPct val="20000"/>
              </a:spcBef>
              <a:buFontTx/>
              <a:buBlip>
                <a:blip r:embed="rId3"/>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4"/>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en-US" dirty="0" smtClean="0"/>
              <a:t>Tiles aggregate without attaching to a seed structure thus seed a new tile assembly</a:t>
            </a:r>
            <a:endParaRPr lang="en-US" dirty="0"/>
          </a:p>
        </p:txBody>
      </p:sp>
    </p:spTree>
    <p:extLst>
      <p:ext uri="{BB962C8B-B14F-4D97-AF65-F5344CB8AC3E}">
        <p14:creationId xmlns:p14="http://schemas.microsoft.com/office/powerpoint/2010/main" val="2143905541"/>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1000" y="2145802"/>
            <a:ext cx="8382000" cy="664797"/>
          </a:xfrm>
        </p:spPr>
        <p:txBody>
          <a:bodyPr/>
          <a:lstStyle/>
          <a:p>
            <a:pPr algn="ctr"/>
            <a:r>
              <a:rPr lang="en-US" dirty="0" smtClean="0"/>
              <a:t>Error Handling</a:t>
            </a:r>
            <a:endParaRPr lang="en-US" dirty="0"/>
          </a:p>
        </p:txBody>
      </p:sp>
    </p:spTree>
    <p:extLst>
      <p:ext uri="{BB962C8B-B14F-4D97-AF65-F5344CB8AC3E}">
        <p14:creationId xmlns:p14="http://schemas.microsoft.com/office/powerpoint/2010/main" val="4026019934"/>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52400" y="228903"/>
            <a:ext cx="9144000" cy="609398"/>
          </a:xfrm>
        </p:spPr>
        <p:txBody>
          <a:bodyPr/>
          <a:lstStyle/>
          <a:p>
            <a:pPr algn="ctr"/>
            <a:r>
              <a:rPr lang="en-US" sz="4400" dirty="0" smtClean="0"/>
              <a:t>Error Suppression via Block Replacement</a:t>
            </a:r>
            <a:endParaRPr lang="en-US" sz="4400" dirty="0"/>
          </a:p>
        </p:txBody>
      </p:sp>
      <p:sp>
        <p:nvSpPr>
          <p:cNvPr id="3" name="Content Placeholder 2"/>
          <p:cNvSpPr>
            <a:spLocks noGrp="1"/>
          </p:cNvSpPr>
          <p:nvPr>
            <p:ph idx="1"/>
          </p:nvPr>
        </p:nvSpPr>
        <p:spPr>
          <a:xfrm>
            <a:off x="152400" y="685800"/>
            <a:ext cx="8534400" cy="5072158"/>
          </a:xfrm>
        </p:spPr>
        <p:txBody>
          <a:bodyPr/>
          <a:lstStyle/>
          <a:p>
            <a:pPr marL="0" indent="0" algn="just">
              <a:buNone/>
            </a:pPr>
            <a:endParaRPr lang="en-US" dirty="0" smtClean="0"/>
          </a:p>
          <a:p>
            <a:pPr algn="just">
              <a:lnSpc>
                <a:spcPct val="150000"/>
              </a:lnSpc>
            </a:pPr>
            <a:r>
              <a:rPr lang="en-US" dirty="0"/>
              <a:t>Proofreading</a:t>
            </a:r>
          </a:p>
          <a:p>
            <a:pPr algn="just">
              <a:lnSpc>
                <a:spcPct val="150000"/>
              </a:lnSpc>
            </a:pPr>
            <a:r>
              <a:rPr lang="en-US" dirty="0" smtClean="0"/>
              <a:t>Reduce </a:t>
            </a:r>
            <a:r>
              <a:rPr lang="en-US" dirty="0"/>
              <a:t>Growth </a:t>
            </a:r>
            <a:r>
              <a:rPr lang="en-US" dirty="0" smtClean="0"/>
              <a:t>errors</a:t>
            </a:r>
            <a:endParaRPr lang="en-US" dirty="0"/>
          </a:p>
          <a:p>
            <a:pPr algn="just">
              <a:lnSpc>
                <a:spcPct val="150000"/>
              </a:lnSpc>
            </a:pPr>
            <a:r>
              <a:rPr lang="en-US" dirty="0" smtClean="0"/>
              <a:t>Individual tiles replaced by a n x n blocks</a:t>
            </a:r>
          </a:p>
          <a:p>
            <a:pPr algn="just">
              <a:lnSpc>
                <a:spcPct val="100000"/>
              </a:lnSpc>
            </a:pPr>
            <a:r>
              <a:rPr lang="en-US" dirty="0" smtClean="0"/>
              <a:t>Increase in n reduces the growth errors or increases the speed of self assembly maintaining the same error rate</a:t>
            </a:r>
            <a:endParaRPr lang="en-US" dirty="0"/>
          </a:p>
          <a:p>
            <a:pPr marL="0" indent="0" algn="just">
              <a:buNone/>
            </a:pPr>
            <a:endParaRPr lang="en-US" dirty="0"/>
          </a:p>
        </p:txBody>
      </p:sp>
    </p:spTree>
    <p:extLst>
      <p:ext uri="{BB962C8B-B14F-4D97-AF65-F5344CB8AC3E}">
        <p14:creationId xmlns:p14="http://schemas.microsoft.com/office/powerpoint/2010/main" val="873367469"/>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52400" y="228903"/>
            <a:ext cx="9144000" cy="609398"/>
          </a:xfrm>
        </p:spPr>
        <p:txBody>
          <a:bodyPr/>
          <a:lstStyle/>
          <a:p>
            <a:pPr algn="ctr"/>
            <a:r>
              <a:rPr lang="en-US" sz="4400" dirty="0" smtClean="0"/>
              <a:t>Error Suppression via Block Replacement</a:t>
            </a:r>
            <a:endParaRPr lang="en-US" sz="4400" dirty="0"/>
          </a:p>
        </p:txBody>
      </p:sp>
      <p:pic>
        <p:nvPicPr>
          <p:cNvPr id="4" name="Picture 3"/>
          <p:cNvPicPr>
            <a:picLocks noChangeAspect="1"/>
          </p:cNvPicPr>
          <p:nvPr/>
        </p:nvPicPr>
        <p:blipFill>
          <a:blip r:embed="rId3"/>
          <a:stretch>
            <a:fillRect/>
          </a:stretch>
        </p:blipFill>
        <p:spPr>
          <a:xfrm>
            <a:off x="152400" y="1371600"/>
            <a:ext cx="8582148" cy="3733800"/>
          </a:xfrm>
          <a:prstGeom prst="rect">
            <a:avLst/>
          </a:prstGeom>
        </p:spPr>
      </p:pic>
    </p:spTree>
    <p:extLst>
      <p:ext uri="{BB962C8B-B14F-4D97-AF65-F5344CB8AC3E}">
        <p14:creationId xmlns:p14="http://schemas.microsoft.com/office/powerpoint/2010/main" val="3535467461"/>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theme/theme1.xml><?xml version="1.0" encoding="utf-8"?>
<a:theme xmlns:a="http://schemas.openxmlformats.org/drawingml/2006/main" name="1_White with Blue Bar Segoe Template_TP10286789">
  <a:themeElements>
    <a:clrScheme name="White - blue accents template template">
      <a:dk1>
        <a:srgbClr val="000000"/>
      </a:dk1>
      <a:lt1>
        <a:srgbClr val="FFFFFF"/>
      </a:lt1>
      <a:dk2>
        <a:srgbClr val="1D4775"/>
      </a:dk2>
      <a:lt2>
        <a:srgbClr val="FEF194"/>
      </a:lt2>
      <a:accent1>
        <a:srgbClr val="FFC000"/>
      </a:accent1>
      <a:accent2>
        <a:srgbClr val="3497AE"/>
      </a:accent2>
      <a:accent3>
        <a:srgbClr val="DF8045"/>
      </a:accent3>
      <a:accent4>
        <a:srgbClr val="7DCC2E"/>
      </a:accent4>
      <a:accent5>
        <a:srgbClr val="FF9929"/>
      </a:accent5>
      <a:accent6>
        <a:srgbClr val="A061C3"/>
      </a:accent6>
      <a:hlink>
        <a:srgbClr val="1D4775"/>
      </a:hlink>
      <a:folHlink>
        <a:srgbClr val="1D4775"/>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300" dirty="0" smtClean="0">
            <a:solidFill>
              <a:schemeClr val="tx1"/>
            </a:solidFill>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2.xml><?xml version="1.0" encoding="utf-8"?>
<a:theme xmlns:a="http://schemas.openxmlformats.org/drawingml/2006/main" name="White with Courier font for code slides">
  <a:themeElements>
    <a:clrScheme name="Blue Template-Template">
      <a:dk1>
        <a:srgbClr val="000000"/>
      </a:dk1>
      <a:lt1>
        <a:srgbClr val="FFFFFF"/>
      </a:lt1>
      <a:dk2>
        <a:srgbClr val="050595"/>
      </a:dk2>
      <a:lt2>
        <a:srgbClr val="FFFFFF"/>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109728" tIns="54864" rIns="109728" bIns="54864" numCol="1" rtlCol="0" anchor="ctr" anchorCtr="0" compatLnSpc="1">
        <a:prstTxWarp prst="textNoShape">
          <a:avLst/>
        </a:prstTxWarp>
      </a:bodyPr>
      <a:lstStyle>
        <a:defPPr marL="0" marR="0" indent="0" algn="ctr" defTabSz="1096963" rtl="0" eaLnBrk="1" fontAlgn="base" latinLnBrk="0" hangingPunct="1">
          <a:lnSpc>
            <a:spcPct val="100000"/>
          </a:lnSpc>
          <a:spcBef>
            <a:spcPct val="0"/>
          </a:spcBef>
          <a:spcAft>
            <a:spcPct val="0"/>
          </a:spcAft>
          <a:buClrTx/>
          <a:buSzTx/>
          <a:buFontTx/>
          <a:buNone/>
          <a:tabLst/>
          <a:defRPr kumimoji="0"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3.xml><?xml version="1.0" encoding="utf-8"?>
<a:theme xmlns:a="http://schemas.openxmlformats.org/drawingml/2006/main" name="2_White with Blue Bar Segoe Template_TP10286789">
  <a:themeElements>
    <a:clrScheme name="White - blue accents template template">
      <a:dk1>
        <a:srgbClr val="000000"/>
      </a:dk1>
      <a:lt1>
        <a:srgbClr val="FFFFFF"/>
      </a:lt1>
      <a:dk2>
        <a:srgbClr val="1D4775"/>
      </a:dk2>
      <a:lt2>
        <a:srgbClr val="FEF194"/>
      </a:lt2>
      <a:accent1>
        <a:srgbClr val="FFC000"/>
      </a:accent1>
      <a:accent2>
        <a:srgbClr val="3497AE"/>
      </a:accent2>
      <a:accent3>
        <a:srgbClr val="DF8045"/>
      </a:accent3>
      <a:accent4>
        <a:srgbClr val="7DCC2E"/>
      </a:accent4>
      <a:accent5>
        <a:srgbClr val="FF9929"/>
      </a:accent5>
      <a:accent6>
        <a:srgbClr val="A061C3"/>
      </a:accent6>
      <a:hlink>
        <a:srgbClr val="1D4775"/>
      </a:hlink>
      <a:folHlink>
        <a:srgbClr val="1D4775"/>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300" dirty="0" smtClean="0">
            <a:solidFill>
              <a:schemeClr val="tx1"/>
            </a:solidFill>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White - blue accents template template">
    <a:dk1>
      <a:srgbClr val="000000"/>
    </a:dk1>
    <a:lt1>
      <a:srgbClr val="FFFFFF"/>
    </a:lt1>
    <a:dk2>
      <a:srgbClr val="1D4775"/>
    </a:dk2>
    <a:lt2>
      <a:srgbClr val="FEF194"/>
    </a:lt2>
    <a:accent1>
      <a:srgbClr val="FFC000"/>
    </a:accent1>
    <a:accent2>
      <a:srgbClr val="3497AE"/>
    </a:accent2>
    <a:accent3>
      <a:srgbClr val="DF8045"/>
    </a:accent3>
    <a:accent4>
      <a:srgbClr val="7DCC2E"/>
    </a:accent4>
    <a:accent5>
      <a:srgbClr val="FF9929"/>
    </a:accent5>
    <a:accent6>
      <a:srgbClr val="A061C3"/>
    </a:accent6>
    <a:hlink>
      <a:srgbClr val="1D4775"/>
    </a:hlink>
    <a:folHlink>
      <a:srgbClr val="1D4775"/>
    </a:folHlink>
  </a:clrScheme>
</a:themeOverride>
</file>

<file path=ppt/theme/themeOverride10.xml><?xml version="1.0" encoding="utf-8"?>
<a:themeOverride xmlns:a="http://schemas.openxmlformats.org/drawingml/2006/main">
  <a:clrScheme name="White - blue accents template template">
    <a:dk1>
      <a:srgbClr val="000000"/>
    </a:dk1>
    <a:lt1>
      <a:srgbClr val="FFFFFF"/>
    </a:lt1>
    <a:dk2>
      <a:srgbClr val="1D4775"/>
    </a:dk2>
    <a:lt2>
      <a:srgbClr val="FEF194"/>
    </a:lt2>
    <a:accent1>
      <a:srgbClr val="FFC000"/>
    </a:accent1>
    <a:accent2>
      <a:srgbClr val="3497AE"/>
    </a:accent2>
    <a:accent3>
      <a:srgbClr val="DF8045"/>
    </a:accent3>
    <a:accent4>
      <a:srgbClr val="7DCC2E"/>
    </a:accent4>
    <a:accent5>
      <a:srgbClr val="FF9929"/>
    </a:accent5>
    <a:accent6>
      <a:srgbClr val="A061C3"/>
    </a:accent6>
    <a:hlink>
      <a:srgbClr val="1D4775"/>
    </a:hlink>
    <a:folHlink>
      <a:srgbClr val="1D4775"/>
    </a:folHlink>
  </a:clrScheme>
</a:themeOverride>
</file>

<file path=ppt/theme/themeOverride11.xml><?xml version="1.0" encoding="utf-8"?>
<a:themeOverride xmlns:a="http://schemas.openxmlformats.org/drawingml/2006/main">
  <a:clrScheme name="White - blue accents template template">
    <a:dk1>
      <a:srgbClr val="000000"/>
    </a:dk1>
    <a:lt1>
      <a:srgbClr val="FFFFFF"/>
    </a:lt1>
    <a:dk2>
      <a:srgbClr val="1D4775"/>
    </a:dk2>
    <a:lt2>
      <a:srgbClr val="FEF194"/>
    </a:lt2>
    <a:accent1>
      <a:srgbClr val="FFC000"/>
    </a:accent1>
    <a:accent2>
      <a:srgbClr val="3497AE"/>
    </a:accent2>
    <a:accent3>
      <a:srgbClr val="DF8045"/>
    </a:accent3>
    <a:accent4>
      <a:srgbClr val="7DCC2E"/>
    </a:accent4>
    <a:accent5>
      <a:srgbClr val="FF9929"/>
    </a:accent5>
    <a:accent6>
      <a:srgbClr val="A061C3"/>
    </a:accent6>
    <a:hlink>
      <a:srgbClr val="1D4775"/>
    </a:hlink>
    <a:folHlink>
      <a:srgbClr val="1D4775"/>
    </a:folHlink>
  </a:clrScheme>
</a:themeOverride>
</file>

<file path=ppt/theme/themeOverride12.xml><?xml version="1.0" encoding="utf-8"?>
<a:themeOverride xmlns:a="http://schemas.openxmlformats.org/drawingml/2006/main">
  <a:clrScheme name="White - blue accents template template">
    <a:dk1>
      <a:srgbClr val="000000"/>
    </a:dk1>
    <a:lt1>
      <a:srgbClr val="FFFFFF"/>
    </a:lt1>
    <a:dk2>
      <a:srgbClr val="1D4775"/>
    </a:dk2>
    <a:lt2>
      <a:srgbClr val="FEF194"/>
    </a:lt2>
    <a:accent1>
      <a:srgbClr val="FFC000"/>
    </a:accent1>
    <a:accent2>
      <a:srgbClr val="3497AE"/>
    </a:accent2>
    <a:accent3>
      <a:srgbClr val="DF8045"/>
    </a:accent3>
    <a:accent4>
      <a:srgbClr val="7DCC2E"/>
    </a:accent4>
    <a:accent5>
      <a:srgbClr val="FF9929"/>
    </a:accent5>
    <a:accent6>
      <a:srgbClr val="A061C3"/>
    </a:accent6>
    <a:hlink>
      <a:srgbClr val="1D4775"/>
    </a:hlink>
    <a:folHlink>
      <a:srgbClr val="1D4775"/>
    </a:folHlink>
  </a:clrScheme>
</a:themeOverride>
</file>

<file path=ppt/theme/themeOverride13.xml><?xml version="1.0" encoding="utf-8"?>
<a:themeOverride xmlns:a="http://schemas.openxmlformats.org/drawingml/2006/main">
  <a:clrScheme name="White - blue accents template template">
    <a:dk1>
      <a:srgbClr val="000000"/>
    </a:dk1>
    <a:lt1>
      <a:srgbClr val="FFFFFF"/>
    </a:lt1>
    <a:dk2>
      <a:srgbClr val="1D4775"/>
    </a:dk2>
    <a:lt2>
      <a:srgbClr val="FEF194"/>
    </a:lt2>
    <a:accent1>
      <a:srgbClr val="FFC000"/>
    </a:accent1>
    <a:accent2>
      <a:srgbClr val="3497AE"/>
    </a:accent2>
    <a:accent3>
      <a:srgbClr val="DF8045"/>
    </a:accent3>
    <a:accent4>
      <a:srgbClr val="7DCC2E"/>
    </a:accent4>
    <a:accent5>
      <a:srgbClr val="FF9929"/>
    </a:accent5>
    <a:accent6>
      <a:srgbClr val="A061C3"/>
    </a:accent6>
    <a:hlink>
      <a:srgbClr val="1D4775"/>
    </a:hlink>
    <a:folHlink>
      <a:srgbClr val="1D4775"/>
    </a:folHlink>
  </a:clrScheme>
</a:themeOverride>
</file>

<file path=ppt/theme/themeOverride14.xml><?xml version="1.0" encoding="utf-8"?>
<a:themeOverride xmlns:a="http://schemas.openxmlformats.org/drawingml/2006/main">
  <a:clrScheme name="White - blue accents template template">
    <a:dk1>
      <a:srgbClr val="000000"/>
    </a:dk1>
    <a:lt1>
      <a:srgbClr val="FFFFFF"/>
    </a:lt1>
    <a:dk2>
      <a:srgbClr val="1D4775"/>
    </a:dk2>
    <a:lt2>
      <a:srgbClr val="FEF194"/>
    </a:lt2>
    <a:accent1>
      <a:srgbClr val="FFC000"/>
    </a:accent1>
    <a:accent2>
      <a:srgbClr val="3497AE"/>
    </a:accent2>
    <a:accent3>
      <a:srgbClr val="DF8045"/>
    </a:accent3>
    <a:accent4>
      <a:srgbClr val="7DCC2E"/>
    </a:accent4>
    <a:accent5>
      <a:srgbClr val="FF9929"/>
    </a:accent5>
    <a:accent6>
      <a:srgbClr val="A061C3"/>
    </a:accent6>
    <a:hlink>
      <a:srgbClr val="1D4775"/>
    </a:hlink>
    <a:folHlink>
      <a:srgbClr val="1D4775"/>
    </a:folHlink>
  </a:clrScheme>
</a:themeOverride>
</file>

<file path=ppt/theme/themeOverride15.xml><?xml version="1.0" encoding="utf-8"?>
<a:themeOverride xmlns:a="http://schemas.openxmlformats.org/drawingml/2006/main">
  <a:clrScheme name="White - blue accents template template">
    <a:dk1>
      <a:srgbClr val="000000"/>
    </a:dk1>
    <a:lt1>
      <a:srgbClr val="FFFFFF"/>
    </a:lt1>
    <a:dk2>
      <a:srgbClr val="1D4775"/>
    </a:dk2>
    <a:lt2>
      <a:srgbClr val="FEF194"/>
    </a:lt2>
    <a:accent1>
      <a:srgbClr val="FFC000"/>
    </a:accent1>
    <a:accent2>
      <a:srgbClr val="3497AE"/>
    </a:accent2>
    <a:accent3>
      <a:srgbClr val="DF8045"/>
    </a:accent3>
    <a:accent4>
      <a:srgbClr val="7DCC2E"/>
    </a:accent4>
    <a:accent5>
      <a:srgbClr val="FF9929"/>
    </a:accent5>
    <a:accent6>
      <a:srgbClr val="A061C3"/>
    </a:accent6>
    <a:hlink>
      <a:srgbClr val="1D4775"/>
    </a:hlink>
    <a:folHlink>
      <a:srgbClr val="1D4775"/>
    </a:folHlink>
  </a:clrScheme>
</a:themeOverride>
</file>

<file path=ppt/theme/themeOverride16.xml><?xml version="1.0" encoding="utf-8"?>
<a:themeOverride xmlns:a="http://schemas.openxmlformats.org/drawingml/2006/main">
  <a:clrScheme name="White - blue accents template template">
    <a:dk1>
      <a:srgbClr val="000000"/>
    </a:dk1>
    <a:lt1>
      <a:srgbClr val="FFFFFF"/>
    </a:lt1>
    <a:dk2>
      <a:srgbClr val="1D4775"/>
    </a:dk2>
    <a:lt2>
      <a:srgbClr val="FEF194"/>
    </a:lt2>
    <a:accent1>
      <a:srgbClr val="FFC000"/>
    </a:accent1>
    <a:accent2>
      <a:srgbClr val="3497AE"/>
    </a:accent2>
    <a:accent3>
      <a:srgbClr val="DF8045"/>
    </a:accent3>
    <a:accent4>
      <a:srgbClr val="7DCC2E"/>
    </a:accent4>
    <a:accent5>
      <a:srgbClr val="FF9929"/>
    </a:accent5>
    <a:accent6>
      <a:srgbClr val="A061C3"/>
    </a:accent6>
    <a:hlink>
      <a:srgbClr val="1D4775"/>
    </a:hlink>
    <a:folHlink>
      <a:srgbClr val="1D4775"/>
    </a:folHlink>
  </a:clrScheme>
</a:themeOverride>
</file>

<file path=ppt/theme/themeOverride17.xml><?xml version="1.0" encoding="utf-8"?>
<a:themeOverride xmlns:a="http://schemas.openxmlformats.org/drawingml/2006/main">
  <a:clrScheme name="White - blue accents template template">
    <a:dk1>
      <a:srgbClr val="000000"/>
    </a:dk1>
    <a:lt1>
      <a:srgbClr val="FFFFFF"/>
    </a:lt1>
    <a:dk2>
      <a:srgbClr val="1D4775"/>
    </a:dk2>
    <a:lt2>
      <a:srgbClr val="FEF194"/>
    </a:lt2>
    <a:accent1>
      <a:srgbClr val="FFC000"/>
    </a:accent1>
    <a:accent2>
      <a:srgbClr val="3497AE"/>
    </a:accent2>
    <a:accent3>
      <a:srgbClr val="DF8045"/>
    </a:accent3>
    <a:accent4>
      <a:srgbClr val="7DCC2E"/>
    </a:accent4>
    <a:accent5>
      <a:srgbClr val="FF9929"/>
    </a:accent5>
    <a:accent6>
      <a:srgbClr val="A061C3"/>
    </a:accent6>
    <a:hlink>
      <a:srgbClr val="1D4775"/>
    </a:hlink>
    <a:folHlink>
      <a:srgbClr val="1D4775"/>
    </a:folHlink>
  </a:clrScheme>
</a:themeOverride>
</file>

<file path=ppt/theme/themeOverride18.xml><?xml version="1.0" encoding="utf-8"?>
<a:themeOverride xmlns:a="http://schemas.openxmlformats.org/drawingml/2006/main">
  <a:clrScheme name="White - blue accents template template">
    <a:dk1>
      <a:srgbClr val="000000"/>
    </a:dk1>
    <a:lt1>
      <a:srgbClr val="FFFFFF"/>
    </a:lt1>
    <a:dk2>
      <a:srgbClr val="1D4775"/>
    </a:dk2>
    <a:lt2>
      <a:srgbClr val="FEF194"/>
    </a:lt2>
    <a:accent1>
      <a:srgbClr val="FFC000"/>
    </a:accent1>
    <a:accent2>
      <a:srgbClr val="3497AE"/>
    </a:accent2>
    <a:accent3>
      <a:srgbClr val="DF8045"/>
    </a:accent3>
    <a:accent4>
      <a:srgbClr val="7DCC2E"/>
    </a:accent4>
    <a:accent5>
      <a:srgbClr val="FF9929"/>
    </a:accent5>
    <a:accent6>
      <a:srgbClr val="A061C3"/>
    </a:accent6>
    <a:hlink>
      <a:srgbClr val="1D4775"/>
    </a:hlink>
    <a:folHlink>
      <a:srgbClr val="1D4775"/>
    </a:folHlink>
  </a:clrScheme>
</a:themeOverride>
</file>

<file path=ppt/theme/themeOverride19.xml><?xml version="1.0" encoding="utf-8"?>
<a:themeOverride xmlns:a="http://schemas.openxmlformats.org/drawingml/2006/main">
  <a:clrScheme name="White - blue accents template template">
    <a:dk1>
      <a:srgbClr val="000000"/>
    </a:dk1>
    <a:lt1>
      <a:srgbClr val="FFFFFF"/>
    </a:lt1>
    <a:dk2>
      <a:srgbClr val="1D4775"/>
    </a:dk2>
    <a:lt2>
      <a:srgbClr val="FEF194"/>
    </a:lt2>
    <a:accent1>
      <a:srgbClr val="FFC000"/>
    </a:accent1>
    <a:accent2>
      <a:srgbClr val="3497AE"/>
    </a:accent2>
    <a:accent3>
      <a:srgbClr val="DF8045"/>
    </a:accent3>
    <a:accent4>
      <a:srgbClr val="7DCC2E"/>
    </a:accent4>
    <a:accent5>
      <a:srgbClr val="FF9929"/>
    </a:accent5>
    <a:accent6>
      <a:srgbClr val="A061C3"/>
    </a:accent6>
    <a:hlink>
      <a:srgbClr val="1D4775"/>
    </a:hlink>
    <a:folHlink>
      <a:srgbClr val="1D4775"/>
    </a:folHlink>
  </a:clrScheme>
</a:themeOverride>
</file>

<file path=ppt/theme/themeOverride2.xml><?xml version="1.0" encoding="utf-8"?>
<a:themeOverride xmlns:a="http://schemas.openxmlformats.org/drawingml/2006/main">
  <a:clrScheme name="White - blue accents template template">
    <a:dk1>
      <a:srgbClr val="000000"/>
    </a:dk1>
    <a:lt1>
      <a:srgbClr val="FFFFFF"/>
    </a:lt1>
    <a:dk2>
      <a:srgbClr val="1D4775"/>
    </a:dk2>
    <a:lt2>
      <a:srgbClr val="FEF194"/>
    </a:lt2>
    <a:accent1>
      <a:srgbClr val="FFC000"/>
    </a:accent1>
    <a:accent2>
      <a:srgbClr val="3497AE"/>
    </a:accent2>
    <a:accent3>
      <a:srgbClr val="DF8045"/>
    </a:accent3>
    <a:accent4>
      <a:srgbClr val="7DCC2E"/>
    </a:accent4>
    <a:accent5>
      <a:srgbClr val="FF9929"/>
    </a:accent5>
    <a:accent6>
      <a:srgbClr val="A061C3"/>
    </a:accent6>
    <a:hlink>
      <a:srgbClr val="1D4775"/>
    </a:hlink>
    <a:folHlink>
      <a:srgbClr val="1D4775"/>
    </a:folHlink>
  </a:clrScheme>
</a:themeOverride>
</file>

<file path=ppt/theme/themeOverride20.xml><?xml version="1.0" encoding="utf-8"?>
<a:themeOverride xmlns:a="http://schemas.openxmlformats.org/drawingml/2006/main">
  <a:clrScheme name="White - blue accents template template">
    <a:dk1>
      <a:srgbClr val="000000"/>
    </a:dk1>
    <a:lt1>
      <a:srgbClr val="FFFFFF"/>
    </a:lt1>
    <a:dk2>
      <a:srgbClr val="1D4775"/>
    </a:dk2>
    <a:lt2>
      <a:srgbClr val="FEF194"/>
    </a:lt2>
    <a:accent1>
      <a:srgbClr val="FFC000"/>
    </a:accent1>
    <a:accent2>
      <a:srgbClr val="3497AE"/>
    </a:accent2>
    <a:accent3>
      <a:srgbClr val="DF8045"/>
    </a:accent3>
    <a:accent4>
      <a:srgbClr val="7DCC2E"/>
    </a:accent4>
    <a:accent5>
      <a:srgbClr val="FF9929"/>
    </a:accent5>
    <a:accent6>
      <a:srgbClr val="A061C3"/>
    </a:accent6>
    <a:hlink>
      <a:srgbClr val="1D4775"/>
    </a:hlink>
    <a:folHlink>
      <a:srgbClr val="1D4775"/>
    </a:folHlink>
  </a:clrScheme>
</a:themeOverride>
</file>

<file path=ppt/theme/themeOverride21.xml><?xml version="1.0" encoding="utf-8"?>
<a:themeOverride xmlns:a="http://schemas.openxmlformats.org/drawingml/2006/main">
  <a:clrScheme name="White - blue accents template template">
    <a:dk1>
      <a:srgbClr val="000000"/>
    </a:dk1>
    <a:lt1>
      <a:srgbClr val="FFFFFF"/>
    </a:lt1>
    <a:dk2>
      <a:srgbClr val="1D4775"/>
    </a:dk2>
    <a:lt2>
      <a:srgbClr val="FEF194"/>
    </a:lt2>
    <a:accent1>
      <a:srgbClr val="FFC000"/>
    </a:accent1>
    <a:accent2>
      <a:srgbClr val="3497AE"/>
    </a:accent2>
    <a:accent3>
      <a:srgbClr val="DF8045"/>
    </a:accent3>
    <a:accent4>
      <a:srgbClr val="7DCC2E"/>
    </a:accent4>
    <a:accent5>
      <a:srgbClr val="FF9929"/>
    </a:accent5>
    <a:accent6>
      <a:srgbClr val="A061C3"/>
    </a:accent6>
    <a:hlink>
      <a:srgbClr val="1D4775"/>
    </a:hlink>
    <a:folHlink>
      <a:srgbClr val="1D4775"/>
    </a:folHlink>
  </a:clrScheme>
</a:themeOverride>
</file>

<file path=ppt/theme/themeOverride22.xml><?xml version="1.0" encoding="utf-8"?>
<a:themeOverride xmlns:a="http://schemas.openxmlformats.org/drawingml/2006/main">
  <a:clrScheme name="White - blue accents template template">
    <a:dk1>
      <a:srgbClr val="000000"/>
    </a:dk1>
    <a:lt1>
      <a:srgbClr val="FFFFFF"/>
    </a:lt1>
    <a:dk2>
      <a:srgbClr val="1D4775"/>
    </a:dk2>
    <a:lt2>
      <a:srgbClr val="FEF194"/>
    </a:lt2>
    <a:accent1>
      <a:srgbClr val="FFC000"/>
    </a:accent1>
    <a:accent2>
      <a:srgbClr val="3497AE"/>
    </a:accent2>
    <a:accent3>
      <a:srgbClr val="DF8045"/>
    </a:accent3>
    <a:accent4>
      <a:srgbClr val="7DCC2E"/>
    </a:accent4>
    <a:accent5>
      <a:srgbClr val="FF9929"/>
    </a:accent5>
    <a:accent6>
      <a:srgbClr val="A061C3"/>
    </a:accent6>
    <a:hlink>
      <a:srgbClr val="1D4775"/>
    </a:hlink>
    <a:folHlink>
      <a:srgbClr val="1D4775"/>
    </a:folHlink>
  </a:clrScheme>
</a:themeOverride>
</file>

<file path=ppt/theme/themeOverride23.xml><?xml version="1.0" encoding="utf-8"?>
<a:themeOverride xmlns:a="http://schemas.openxmlformats.org/drawingml/2006/main">
  <a:clrScheme name="White - blue accents template template">
    <a:dk1>
      <a:srgbClr val="000000"/>
    </a:dk1>
    <a:lt1>
      <a:srgbClr val="FFFFFF"/>
    </a:lt1>
    <a:dk2>
      <a:srgbClr val="1D4775"/>
    </a:dk2>
    <a:lt2>
      <a:srgbClr val="FEF194"/>
    </a:lt2>
    <a:accent1>
      <a:srgbClr val="FFC000"/>
    </a:accent1>
    <a:accent2>
      <a:srgbClr val="3497AE"/>
    </a:accent2>
    <a:accent3>
      <a:srgbClr val="DF8045"/>
    </a:accent3>
    <a:accent4>
      <a:srgbClr val="7DCC2E"/>
    </a:accent4>
    <a:accent5>
      <a:srgbClr val="FF9929"/>
    </a:accent5>
    <a:accent6>
      <a:srgbClr val="A061C3"/>
    </a:accent6>
    <a:hlink>
      <a:srgbClr val="1D4775"/>
    </a:hlink>
    <a:folHlink>
      <a:srgbClr val="1D4775"/>
    </a:folHlink>
  </a:clrScheme>
</a:themeOverride>
</file>

<file path=ppt/theme/themeOverride24.xml><?xml version="1.0" encoding="utf-8"?>
<a:themeOverride xmlns:a="http://schemas.openxmlformats.org/drawingml/2006/main">
  <a:clrScheme name="White - blue accents template template">
    <a:dk1>
      <a:srgbClr val="000000"/>
    </a:dk1>
    <a:lt1>
      <a:srgbClr val="FFFFFF"/>
    </a:lt1>
    <a:dk2>
      <a:srgbClr val="1D4775"/>
    </a:dk2>
    <a:lt2>
      <a:srgbClr val="FEF194"/>
    </a:lt2>
    <a:accent1>
      <a:srgbClr val="FFC000"/>
    </a:accent1>
    <a:accent2>
      <a:srgbClr val="3497AE"/>
    </a:accent2>
    <a:accent3>
      <a:srgbClr val="DF8045"/>
    </a:accent3>
    <a:accent4>
      <a:srgbClr val="7DCC2E"/>
    </a:accent4>
    <a:accent5>
      <a:srgbClr val="FF9929"/>
    </a:accent5>
    <a:accent6>
      <a:srgbClr val="A061C3"/>
    </a:accent6>
    <a:hlink>
      <a:srgbClr val="1D4775"/>
    </a:hlink>
    <a:folHlink>
      <a:srgbClr val="1D4775"/>
    </a:folHlink>
  </a:clrScheme>
</a:themeOverride>
</file>

<file path=ppt/theme/themeOverride25.xml><?xml version="1.0" encoding="utf-8"?>
<a:themeOverride xmlns:a="http://schemas.openxmlformats.org/drawingml/2006/main">
  <a:clrScheme name="White - blue accents template template">
    <a:dk1>
      <a:srgbClr val="000000"/>
    </a:dk1>
    <a:lt1>
      <a:srgbClr val="FFFFFF"/>
    </a:lt1>
    <a:dk2>
      <a:srgbClr val="1D4775"/>
    </a:dk2>
    <a:lt2>
      <a:srgbClr val="FEF194"/>
    </a:lt2>
    <a:accent1>
      <a:srgbClr val="FFC000"/>
    </a:accent1>
    <a:accent2>
      <a:srgbClr val="3497AE"/>
    </a:accent2>
    <a:accent3>
      <a:srgbClr val="DF8045"/>
    </a:accent3>
    <a:accent4>
      <a:srgbClr val="7DCC2E"/>
    </a:accent4>
    <a:accent5>
      <a:srgbClr val="FF9929"/>
    </a:accent5>
    <a:accent6>
      <a:srgbClr val="A061C3"/>
    </a:accent6>
    <a:hlink>
      <a:srgbClr val="1D4775"/>
    </a:hlink>
    <a:folHlink>
      <a:srgbClr val="1D4775"/>
    </a:folHlink>
  </a:clrScheme>
</a:themeOverride>
</file>

<file path=ppt/theme/themeOverride3.xml><?xml version="1.0" encoding="utf-8"?>
<a:themeOverride xmlns:a="http://schemas.openxmlformats.org/drawingml/2006/main">
  <a:clrScheme name="White - blue accents template template">
    <a:dk1>
      <a:srgbClr val="000000"/>
    </a:dk1>
    <a:lt1>
      <a:srgbClr val="FFFFFF"/>
    </a:lt1>
    <a:dk2>
      <a:srgbClr val="1D4775"/>
    </a:dk2>
    <a:lt2>
      <a:srgbClr val="FEF194"/>
    </a:lt2>
    <a:accent1>
      <a:srgbClr val="FFC000"/>
    </a:accent1>
    <a:accent2>
      <a:srgbClr val="3497AE"/>
    </a:accent2>
    <a:accent3>
      <a:srgbClr val="DF8045"/>
    </a:accent3>
    <a:accent4>
      <a:srgbClr val="7DCC2E"/>
    </a:accent4>
    <a:accent5>
      <a:srgbClr val="FF9929"/>
    </a:accent5>
    <a:accent6>
      <a:srgbClr val="A061C3"/>
    </a:accent6>
    <a:hlink>
      <a:srgbClr val="1D4775"/>
    </a:hlink>
    <a:folHlink>
      <a:srgbClr val="1D4775"/>
    </a:folHlink>
  </a:clrScheme>
</a:themeOverride>
</file>

<file path=ppt/theme/themeOverride4.xml><?xml version="1.0" encoding="utf-8"?>
<a:themeOverride xmlns:a="http://schemas.openxmlformats.org/drawingml/2006/main">
  <a:clrScheme name="White - blue accents template template">
    <a:dk1>
      <a:srgbClr val="000000"/>
    </a:dk1>
    <a:lt1>
      <a:srgbClr val="FFFFFF"/>
    </a:lt1>
    <a:dk2>
      <a:srgbClr val="1D4775"/>
    </a:dk2>
    <a:lt2>
      <a:srgbClr val="FEF194"/>
    </a:lt2>
    <a:accent1>
      <a:srgbClr val="FFC000"/>
    </a:accent1>
    <a:accent2>
      <a:srgbClr val="3497AE"/>
    </a:accent2>
    <a:accent3>
      <a:srgbClr val="DF8045"/>
    </a:accent3>
    <a:accent4>
      <a:srgbClr val="7DCC2E"/>
    </a:accent4>
    <a:accent5>
      <a:srgbClr val="FF9929"/>
    </a:accent5>
    <a:accent6>
      <a:srgbClr val="A061C3"/>
    </a:accent6>
    <a:hlink>
      <a:srgbClr val="1D4775"/>
    </a:hlink>
    <a:folHlink>
      <a:srgbClr val="1D4775"/>
    </a:folHlink>
  </a:clrScheme>
</a:themeOverride>
</file>

<file path=ppt/theme/themeOverride5.xml><?xml version="1.0" encoding="utf-8"?>
<a:themeOverride xmlns:a="http://schemas.openxmlformats.org/drawingml/2006/main">
  <a:clrScheme name="White - blue accents template template">
    <a:dk1>
      <a:srgbClr val="000000"/>
    </a:dk1>
    <a:lt1>
      <a:srgbClr val="FFFFFF"/>
    </a:lt1>
    <a:dk2>
      <a:srgbClr val="1D4775"/>
    </a:dk2>
    <a:lt2>
      <a:srgbClr val="FEF194"/>
    </a:lt2>
    <a:accent1>
      <a:srgbClr val="FFC000"/>
    </a:accent1>
    <a:accent2>
      <a:srgbClr val="3497AE"/>
    </a:accent2>
    <a:accent3>
      <a:srgbClr val="DF8045"/>
    </a:accent3>
    <a:accent4>
      <a:srgbClr val="7DCC2E"/>
    </a:accent4>
    <a:accent5>
      <a:srgbClr val="FF9929"/>
    </a:accent5>
    <a:accent6>
      <a:srgbClr val="A061C3"/>
    </a:accent6>
    <a:hlink>
      <a:srgbClr val="1D4775"/>
    </a:hlink>
    <a:folHlink>
      <a:srgbClr val="1D4775"/>
    </a:folHlink>
  </a:clrScheme>
</a:themeOverride>
</file>

<file path=ppt/theme/themeOverride6.xml><?xml version="1.0" encoding="utf-8"?>
<a:themeOverride xmlns:a="http://schemas.openxmlformats.org/drawingml/2006/main">
  <a:clrScheme name="White - blue accents template template">
    <a:dk1>
      <a:srgbClr val="000000"/>
    </a:dk1>
    <a:lt1>
      <a:srgbClr val="FFFFFF"/>
    </a:lt1>
    <a:dk2>
      <a:srgbClr val="1D4775"/>
    </a:dk2>
    <a:lt2>
      <a:srgbClr val="FEF194"/>
    </a:lt2>
    <a:accent1>
      <a:srgbClr val="FFC000"/>
    </a:accent1>
    <a:accent2>
      <a:srgbClr val="3497AE"/>
    </a:accent2>
    <a:accent3>
      <a:srgbClr val="DF8045"/>
    </a:accent3>
    <a:accent4>
      <a:srgbClr val="7DCC2E"/>
    </a:accent4>
    <a:accent5>
      <a:srgbClr val="FF9929"/>
    </a:accent5>
    <a:accent6>
      <a:srgbClr val="A061C3"/>
    </a:accent6>
    <a:hlink>
      <a:srgbClr val="1D4775"/>
    </a:hlink>
    <a:folHlink>
      <a:srgbClr val="1D4775"/>
    </a:folHlink>
  </a:clrScheme>
</a:themeOverride>
</file>

<file path=ppt/theme/themeOverride7.xml><?xml version="1.0" encoding="utf-8"?>
<a:themeOverride xmlns:a="http://schemas.openxmlformats.org/drawingml/2006/main">
  <a:clrScheme name="White - blue accents template template">
    <a:dk1>
      <a:srgbClr val="000000"/>
    </a:dk1>
    <a:lt1>
      <a:srgbClr val="FFFFFF"/>
    </a:lt1>
    <a:dk2>
      <a:srgbClr val="1D4775"/>
    </a:dk2>
    <a:lt2>
      <a:srgbClr val="FEF194"/>
    </a:lt2>
    <a:accent1>
      <a:srgbClr val="FFC000"/>
    </a:accent1>
    <a:accent2>
      <a:srgbClr val="3497AE"/>
    </a:accent2>
    <a:accent3>
      <a:srgbClr val="DF8045"/>
    </a:accent3>
    <a:accent4>
      <a:srgbClr val="7DCC2E"/>
    </a:accent4>
    <a:accent5>
      <a:srgbClr val="FF9929"/>
    </a:accent5>
    <a:accent6>
      <a:srgbClr val="A061C3"/>
    </a:accent6>
    <a:hlink>
      <a:srgbClr val="1D4775"/>
    </a:hlink>
    <a:folHlink>
      <a:srgbClr val="1D4775"/>
    </a:folHlink>
  </a:clrScheme>
</a:themeOverride>
</file>

<file path=ppt/theme/themeOverride8.xml><?xml version="1.0" encoding="utf-8"?>
<a:themeOverride xmlns:a="http://schemas.openxmlformats.org/drawingml/2006/main">
  <a:clrScheme name="White - blue accents template template">
    <a:dk1>
      <a:srgbClr val="000000"/>
    </a:dk1>
    <a:lt1>
      <a:srgbClr val="FFFFFF"/>
    </a:lt1>
    <a:dk2>
      <a:srgbClr val="1D4775"/>
    </a:dk2>
    <a:lt2>
      <a:srgbClr val="FEF194"/>
    </a:lt2>
    <a:accent1>
      <a:srgbClr val="FFC000"/>
    </a:accent1>
    <a:accent2>
      <a:srgbClr val="3497AE"/>
    </a:accent2>
    <a:accent3>
      <a:srgbClr val="DF8045"/>
    </a:accent3>
    <a:accent4>
      <a:srgbClr val="7DCC2E"/>
    </a:accent4>
    <a:accent5>
      <a:srgbClr val="FF9929"/>
    </a:accent5>
    <a:accent6>
      <a:srgbClr val="A061C3"/>
    </a:accent6>
    <a:hlink>
      <a:srgbClr val="1D4775"/>
    </a:hlink>
    <a:folHlink>
      <a:srgbClr val="1D4775"/>
    </a:folHlink>
  </a:clrScheme>
</a:themeOverride>
</file>

<file path=ppt/theme/themeOverride9.xml><?xml version="1.0" encoding="utf-8"?>
<a:themeOverride xmlns:a="http://schemas.openxmlformats.org/drawingml/2006/main">
  <a:clrScheme name="White - blue accents template template">
    <a:dk1>
      <a:srgbClr val="000000"/>
    </a:dk1>
    <a:lt1>
      <a:srgbClr val="FFFFFF"/>
    </a:lt1>
    <a:dk2>
      <a:srgbClr val="1D4775"/>
    </a:dk2>
    <a:lt2>
      <a:srgbClr val="FEF194"/>
    </a:lt2>
    <a:accent1>
      <a:srgbClr val="FFC000"/>
    </a:accent1>
    <a:accent2>
      <a:srgbClr val="3497AE"/>
    </a:accent2>
    <a:accent3>
      <a:srgbClr val="DF8045"/>
    </a:accent3>
    <a:accent4>
      <a:srgbClr val="7DCC2E"/>
    </a:accent4>
    <a:accent5>
      <a:srgbClr val="FF9929"/>
    </a:accent5>
    <a:accent6>
      <a:srgbClr val="A061C3"/>
    </a:accent6>
    <a:hlink>
      <a:srgbClr val="1D4775"/>
    </a:hlink>
    <a:folHlink>
      <a:srgbClr val="1D4775"/>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7EEFD162-EDAF-40F1-8DE6-8C07E9AEC85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Sample presentation slides (White with blue bar design)</Template>
  <TotalTime>7570</TotalTime>
  <Words>452</Words>
  <Application>Microsoft Office PowerPoint</Application>
  <PresentationFormat>On-screen Show (4:3)</PresentationFormat>
  <Paragraphs>75</Paragraphs>
  <Slides>26</Slides>
  <Notes>1</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26</vt:i4>
      </vt:variant>
    </vt:vector>
  </HeadingPairs>
  <TitlesOfParts>
    <vt:vector size="34" baseType="lpstr">
      <vt:lpstr>Arial</vt:lpstr>
      <vt:lpstr>Calibri</vt:lpstr>
      <vt:lpstr>Courier New</vt:lpstr>
      <vt:lpstr>Times New Roman</vt:lpstr>
      <vt:lpstr>Wingdings</vt:lpstr>
      <vt:lpstr>1_White with Blue Bar Segoe Template_TP10286789</vt:lpstr>
      <vt:lpstr>White with Courier font for code slides</vt:lpstr>
      <vt:lpstr>2_White with Blue Bar Segoe Template_TP10286789</vt:lpstr>
      <vt:lpstr>Self-Assembly Model</vt:lpstr>
      <vt:lpstr>kTAM (Kinetic TAM)</vt:lpstr>
      <vt:lpstr>Types of Errors</vt:lpstr>
      <vt:lpstr>Growth Error</vt:lpstr>
      <vt:lpstr>Facet Error</vt:lpstr>
      <vt:lpstr>Nucleation Error</vt:lpstr>
      <vt:lpstr>Error Handling</vt:lpstr>
      <vt:lpstr>Error Suppression via Block Replacement</vt:lpstr>
      <vt:lpstr>Error Suppression via Block Replacement</vt:lpstr>
      <vt:lpstr>Facet Error Handling</vt:lpstr>
      <vt:lpstr>Snaked Proofreading</vt:lpstr>
      <vt:lpstr>Self Healing</vt:lpstr>
      <vt:lpstr>Enhanced tile design</vt:lpstr>
      <vt:lpstr>Handling Nucleation Errors</vt:lpstr>
      <vt:lpstr>Example of aTAM for SAT</vt:lpstr>
      <vt:lpstr>Example of aTAM for SAT</vt:lpstr>
      <vt:lpstr>Self-Assembly Tiles for SAT</vt:lpstr>
      <vt:lpstr>Stepwise- Tile generation</vt:lpstr>
      <vt:lpstr>Stepwise- Tile generation</vt:lpstr>
      <vt:lpstr>Stepwise- Tile generation</vt:lpstr>
      <vt:lpstr>Stepwise- Tile generation</vt:lpstr>
      <vt:lpstr>Stepwise- Tile generation</vt:lpstr>
      <vt:lpstr>Stepwise- Tile generation</vt:lpstr>
      <vt:lpstr>Stepwise- Tile generation</vt:lpstr>
      <vt:lpstr>Stepwise- Tile generation</vt:lpstr>
      <vt:lpstr>References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Presentation</dc:title>
  <dc:creator>Akshata K</dc:creator>
  <cp:keywords/>
  <cp:lastModifiedBy>Mahe</cp:lastModifiedBy>
  <cp:revision>1546</cp:revision>
  <dcterms:created xsi:type="dcterms:W3CDTF">2016-05-11T06:01:51Z</dcterms:created>
  <dcterms:modified xsi:type="dcterms:W3CDTF">2017-09-05T07:23:13Z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TC102867899990</vt:lpwstr>
  </property>
</Properties>
</file>