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9144000"/>
  <p:notesSz cx="6858000" cy="9144000"/>
  <p:embeddedFontLst>
    <p:embeddedFont>
      <p:font typeface="Cambria Math"/>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06E4D9-6EA9-45CB-B76B-3B071E8A1C51}">
  <a:tblStyle styleId="{B606E4D9-6EA9-45CB-B76B-3B071E8A1C5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FF1"/>
          </a:solidFill>
        </a:fill>
      </a:tcStyle>
    </a:wholeTbl>
    <a:band1H>
      <a:tcStyle>
        <a:fill>
          <a:solidFill>
            <a:srgbClr val="CCDDE3"/>
          </a:solidFill>
        </a:fill>
      </a:tcStyle>
    </a:band1H>
    <a:band1V>
      <a:tcStyle>
        <a:fill>
          <a:solidFill>
            <a:srgbClr val="CCDDE3"/>
          </a:solidFill>
        </a:fill>
      </a:tcStyle>
    </a:band1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CambriaMath-regular.fnt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3" name="Shape 123"/>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rgbClr val="000000"/>
              </a:solidFill>
              <a:latin typeface="Calibri"/>
              <a:ea typeface="Calibri"/>
              <a:cs typeface="Calibri"/>
              <a:sym typeface="Calibri"/>
            </a:endParaRPr>
          </a:p>
        </p:txBody>
      </p:sp>
      <p:sp>
        <p:nvSpPr>
          <p:cNvPr id="124" name="Shape 124"/>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IN" sz="1200">
                <a:solidFill>
                  <a:srgbClr val="000000"/>
                </a:solidFill>
                <a:latin typeface="Calibri"/>
                <a:ea typeface="Calibri"/>
                <a:cs typeface="Calibri"/>
                <a:sym typeface="Calibri"/>
              </a:rPr>
              <a:t>8/17/2017 12:02 PM</a:t>
            </a:r>
          </a:p>
        </p:txBody>
      </p:sp>
      <p:sp>
        <p:nvSpPr>
          <p:cNvPr id="125" name="Shape 125"/>
          <p:cNvSpPr txBox="1"/>
          <p:nvPr>
            <p:ph idx="11" type="ftr"/>
          </p:nvPr>
        </p:nvSpPr>
        <p:spPr>
          <a:xfrm>
            <a:off x="0" y="8685213"/>
            <a:ext cx="6172199" cy="457200"/>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r>
              <a:rPr lang="en-IN" sz="5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SzPct val="25000"/>
              <a:buNone/>
            </a:pPr>
            <a:r>
              <a:rPr lang="en-IN" sz="5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IN" sz="500">
                <a:solidFill>
                  <a:srgbClr val="000000"/>
                </a:solidFill>
                <a:latin typeface="Calibri"/>
                <a:ea typeface="Calibri"/>
                <a:cs typeface="Calibri"/>
                <a:sym typeface="Calibri"/>
              </a:rPr>
            </a:br>
            <a:r>
              <a:rPr lang="en-IN" sz="5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SzPct val="25000"/>
              <a:buNone/>
            </a:pPr>
            <a:r>
              <a:t/>
            </a:r>
            <a:endParaRPr sz="500">
              <a:solidFill>
                <a:srgbClr val="000000"/>
              </a:solidFill>
              <a:latin typeface="Calibri"/>
              <a:ea typeface="Calibri"/>
              <a:cs typeface="Calibri"/>
              <a:sym typeface="Calibri"/>
            </a:endParaRPr>
          </a:p>
        </p:txBody>
      </p:sp>
      <p:sp>
        <p:nvSpPr>
          <p:cNvPr id="126" name="Shape 126"/>
          <p:cNvSpPr txBox="1"/>
          <p:nvPr>
            <p:ph idx="12" type="sldNum"/>
          </p:nvPr>
        </p:nvSpPr>
        <p:spPr>
          <a:xfrm>
            <a:off x="6172198" y="8685213"/>
            <a:ext cx="68421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730250" y="1905000"/>
            <a:ext cx="7681913" cy="1523495"/>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54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730249" y="4344987"/>
            <a:ext cx="7681913" cy="46166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12681" lvl="1" marL="457181" marR="0" rtl="0" algn="ctr">
              <a:lnSpc>
                <a:spcPct val="90000"/>
              </a:lnSpc>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12662" lvl="2" marL="914363"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12644" lvl="3" marL="1371545"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4pPr>
            <a:lvl5pPr indent="-12626" lvl="4" marL="1828727"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5pPr>
            <a:lvl6pPr indent="-12608" lvl="5" marL="2285909"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2589" lvl="6" marL="274309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2571" lvl="7" marL="3200272"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2553" lvl="8" marL="3657454"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6" name="Shape 16"/>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IN" sz="1800" u="none" cap="none" strike="noStrike">
                <a:solidFill>
                  <a:srgbClr val="BFBFBF"/>
                </a:solidFill>
                <a:latin typeface="Calibri"/>
                <a:ea typeface="Calibri"/>
                <a:cs typeface="Calibri"/>
                <a:sym typeface="Calibri"/>
              </a:rPr>
              <a:t>17 August 2017</a:t>
            </a:r>
          </a:p>
        </p:txBody>
      </p:sp>
      <p:sp>
        <p:nvSpPr>
          <p:cNvPr id="17" name="Shape 17"/>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Title and Content">
    <p:spTree>
      <p:nvGrpSpPr>
        <p:cNvPr id="50" name="Shape 50"/>
        <p:cNvGrpSpPr/>
        <p:nvPr/>
      </p:nvGrpSpPr>
      <p:grpSpPr>
        <a:xfrm>
          <a:off x="0" y="0"/>
          <a:ext cx="0" cy="0"/>
          <a:chOff x="0" y="0"/>
          <a:chExt cx="0" cy="0"/>
        </a:xfrm>
      </p:grpSpPr>
      <p:sp>
        <p:nvSpPr>
          <p:cNvPr id="51" name="Shape 51"/>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FFFFFF"/>
              </a:buClr>
              <a:buFont typeface="Calibri"/>
              <a:buNone/>
              <a:defRPr b="0" i="0" sz="48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381000" y="1411553"/>
            <a:ext cx="8381999" cy="2200601"/>
          </a:xfrm>
          <a:prstGeom prst="rect">
            <a:avLst/>
          </a:prstGeom>
          <a:noFill/>
          <a:ln>
            <a:noFill/>
          </a:ln>
        </p:spPr>
        <p:txBody>
          <a:bodyPr anchorCtr="0" anchor="t" bIns="91425" lIns="91425" rIns="91425" tIns="91425"/>
          <a:lstStyle>
            <a:lvl1pPr indent="-254634" lvl="0" marL="396875" marR="0" rtl="0" algn="l">
              <a:lnSpc>
                <a:spcPct val="90000"/>
              </a:lnSpc>
              <a:spcBef>
                <a:spcPts val="640"/>
              </a:spcBef>
              <a:buClr>
                <a:srgbClr val="FFFFFF"/>
              </a:buClr>
              <a:buSzPct val="70000"/>
              <a:buFont typeface="Noto Sans Symbols"/>
              <a:buChar char="●"/>
              <a:defRPr b="0" i="0" sz="3200" u="none" cap="none" strike="noStrike">
                <a:solidFill>
                  <a:srgbClr val="FFFFFF"/>
                </a:solidFill>
                <a:latin typeface="Calibri"/>
                <a:ea typeface="Calibri"/>
                <a:cs typeface="Calibri"/>
                <a:sym typeface="Calibri"/>
              </a:defRPr>
            </a:lvl1pPr>
            <a:lvl2pPr indent="-281940" lvl="1" marL="914400" marR="0" rtl="0" algn="l">
              <a:lnSpc>
                <a:spcPct val="90000"/>
              </a:lnSpc>
              <a:spcBef>
                <a:spcPts val="560"/>
              </a:spcBef>
              <a:buClr>
                <a:srgbClr val="FFFFFF"/>
              </a:buClr>
              <a:buSzPct val="70000"/>
              <a:buFont typeface="Noto Sans Symbols"/>
              <a:buChar char="●"/>
              <a:defRPr b="0" i="0" sz="2800" u="none" cap="none" strike="noStrike">
                <a:solidFill>
                  <a:srgbClr val="FFFFFF"/>
                </a:solidFill>
                <a:latin typeface="Calibri"/>
                <a:ea typeface="Calibri"/>
                <a:cs typeface="Calibri"/>
                <a:sym typeface="Calibri"/>
              </a:defRPr>
            </a:lvl2pPr>
            <a:lvl3pPr indent="-237807" lvl="2" marL="1258888"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3pPr>
            <a:lvl4pPr indent="-240982" lvl="3" marL="160496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4pPr>
            <a:lvl5pPr indent="-234633" lvl="4" marL="194151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Title and Content">
    <p:spTree>
      <p:nvGrpSpPr>
        <p:cNvPr id="53" name="Shape 53"/>
        <p:cNvGrpSpPr/>
        <p:nvPr/>
      </p:nvGrpSpPr>
      <p:grpSpPr>
        <a:xfrm>
          <a:off x="0" y="0"/>
          <a:ext cx="0" cy="0"/>
          <a:chOff x="0" y="0"/>
          <a:chExt cx="0" cy="0"/>
        </a:xfrm>
      </p:grpSpPr>
      <p:sp>
        <p:nvSpPr>
          <p:cNvPr id="54" name="Shape 54"/>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FFFFFF"/>
              </a:buClr>
              <a:buFont typeface="Calibri"/>
              <a:buNone/>
              <a:defRPr b="0" i="0" sz="48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 type="body"/>
          </p:nvPr>
        </p:nvSpPr>
        <p:spPr>
          <a:xfrm>
            <a:off x="381000" y="1411553"/>
            <a:ext cx="8381999" cy="2200601"/>
          </a:xfrm>
          <a:prstGeom prst="rect">
            <a:avLst/>
          </a:prstGeom>
          <a:noFill/>
          <a:ln>
            <a:noFill/>
          </a:ln>
        </p:spPr>
        <p:txBody>
          <a:bodyPr anchorCtr="0" anchor="t" bIns="91425" lIns="91425" rIns="91425" tIns="91425"/>
          <a:lstStyle>
            <a:lvl1pPr indent="-254634" lvl="0" marL="396875" marR="0" rtl="0" algn="l">
              <a:lnSpc>
                <a:spcPct val="90000"/>
              </a:lnSpc>
              <a:spcBef>
                <a:spcPts val="640"/>
              </a:spcBef>
              <a:buClr>
                <a:srgbClr val="FFFFFF"/>
              </a:buClr>
              <a:buSzPct val="70000"/>
              <a:buFont typeface="Noto Sans Symbols"/>
              <a:buChar char="●"/>
              <a:defRPr b="0" i="0" sz="3200" u="none" cap="none" strike="noStrike">
                <a:solidFill>
                  <a:srgbClr val="FFFFFF"/>
                </a:solidFill>
                <a:latin typeface="Calibri"/>
                <a:ea typeface="Calibri"/>
                <a:cs typeface="Calibri"/>
                <a:sym typeface="Calibri"/>
              </a:defRPr>
            </a:lvl1pPr>
            <a:lvl2pPr indent="-281940" lvl="1" marL="914400" marR="0" rtl="0" algn="l">
              <a:lnSpc>
                <a:spcPct val="90000"/>
              </a:lnSpc>
              <a:spcBef>
                <a:spcPts val="560"/>
              </a:spcBef>
              <a:buClr>
                <a:srgbClr val="FFFFFF"/>
              </a:buClr>
              <a:buSzPct val="70000"/>
              <a:buFont typeface="Noto Sans Symbols"/>
              <a:buChar char="●"/>
              <a:defRPr b="0" i="0" sz="2800" u="none" cap="none" strike="noStrike">
                <a:solidFill>
                  <a:srgbClr val="FFFFFF"/>
                </a:solidFill>
                <a:latin typeface="Calibri"/>
                <a:ea typeface="Calibri"/>
                <a:cs typeface="Calibri"/>
                <a:sym typeface="Calibri"/>
              </a:defRPr>
            </a:lvl2pPr>
            <a:lvl3pPr indent="-237807" lvl="2" marL="1258888"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3pPr>
            <a:lvl4pPr indent="-240982" lvl="3" marL="160496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4pPr>
            <a:lvl5pPr indent="-234633" lvl="4" marL="194151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Shape 56"/>
          <p:cNvSpPr txBox="1"/>
          <p:nvPr>
            <p:ph idx="2" type="body"/>
          </p:nvPr>
        </p:nvSpPr>
        <p:spPr>
          <a:xfrm>
            <a:off x="0" y="6238875"/>
            <a:ext cx="9144001" cy="619125"/>
          </a:xfrm>
          <a:prstGeom prst="rect">
            <a:avLst/>
          </a:prstGeom>
          <a:solidFill>
            <a:srgbClr val="FFFF99"/>
          </a:solidFill>
          <a:ln>
            <a:noFill/>
          </a:ln>
        </p:spPr>
        <p:txBody>
          <a:bodyPr anchorCtr="0" anchor="b" bIns="91425" lIns="91425" rIns="91425" tIns="91425"/>
          <a:lstStyle>
            <a:lvl1pPr indent="-396875" lvl="0" marL="396875" marR="0" rtl="0" algn="r">
              <a:lnSpc>
                <a:spcPct val="90000"/>
              </a:lnSpc>
              <a:spcBef>
                <a:spcPts val="640"/>
              </a:spcBef>
              <a:buClr>
                <a:srgbClr val="000000"/>
              </a:buClr>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Demo, Video etc. &quot;special&quot; slides">
    <p:spTree>
      <p:nvGrpSpPr>
        <p:cNvPr id="57" name="Shape 57"/>
        <p:cNvGrpSpPr/>
        <p:nvPr/>
      </p:nvGrpSpPr>
      <p:grpSpPr>
        <a:xfrm>
          <a:off x="0" y="0"/>
          <a:ext cx="0" cy="0"/>
          <a:chOff x="0" y="0"/>
          <a:chExt cx="0" cy="0"/>
        </a:xfrm>
      </p:grpSpPr>
      <p:sp>
        <p:nvSpPr>
          <p:cNvPr id="58" name="Shape 58"/>
          <p:cNvSpPr txBox="1"/>
          <p:nvPr>
            <p:ph type="ctrTitle"/>
          </p:nvPr>
        </p:nvSpPr>
        <p:spPr>
          <a:xfrm>
            <a:off x="1369219" y="649804"/>
            <a:ext cx="7043207" cy="152349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2E59B0"/>
              </a:buClr>
              <a:buFont typeface="Calibri"/>
              <a:buNone/>
              <a:defRPr b="0" i="0" sz="54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subTitle"/>
          </p:nvPr>
        </p:nvSpPr>
        <p:spPr>
          <a:xfrm>
            <a:off x="1368954" y="4344987"/>
            <a:ext cx="7043207" cy="46166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12681" lvl="1" marL="457181" marR="0" rtl="0" algn="ctr">
              <a:lnSpc>
                <a:spcPct val="90000"/>
              </a:lnSpc>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12662" lvl="2" marL="914363"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12644" lvl="3" marL="1371545"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4pPr>
            <a:lvl5pPr indent="-12626" lvl="4" marL="1828727"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5pPr>
            <a:lvl6pPr indent="-12608" lvl="5" marL="2285909"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2589" lvl="6" marL="274309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2571" lvl="7" marL="3200272"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2553" lvl="8" marL="3657454"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60" name="Shape 60"/>
          <p:cNvSpPr txBox="1"/>
          <p:nvPr>
            <p:ph idx="2" type="body"/>
          </p:nvPr>
        </p:nvSpPr>
        <p:spPr>
          <a:xfrm>
            <a:off x="722049" y="2355850"/>
            <a:ext cx="7690114" cy="1384994"/>
          </a:xfrm>
          <a:prstGeom prst="rect">
            <a:avLst/>
          </a:prstGeom>
          <a:noFill/>
          <a:ln>
            <a:noFill/>
          </a:ln>
        </p:spPr>
        <p:txBody>
          <a:bodyPr anchorCtr="0" anchor="t" bIns="91425" lIns="91425" rIns="91425" tIns="91425"/>
          <a:lstStyle>
            <a:lvl1pPr indent="0" lvl="0" marL="0" marR="0" rtl="0" algn="l">
              <a:lnSpc>
                <a:spcPct val="90000"/>
              </a:lnSpc>
              <a:spcBef>
                <a:spcPts val="2000"/>
              </a:spcBef>
              <a:buClr>
                <a:srgbClr val="0066FF"/>
              </a:buClr>
              <a:buFont typeface="Arial"/>
              <a:buNone/>
              <a:defRPr b="1" i="1" sz="10000" u="none" cap="none" strike="noStrike">
                <a:solidFill>
                  <a:srgbClr val="0066FF"/>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Use for slides with Software Code">
    <p:spTree>
      <p:nvGrpSpPr>
        <p:cNvPr id="65" name="Shape 65"/>
        <p:cNvGrpSpPr/>
        <p:nvPr/>
      </p:nvGrpSpPr>
      <p:grpSpPr>
        <a:xfrm>
          <a:off x="0" y="0"/>
          <a:ext cx="0" cy="0"/>
          <a:chOff x="0" y="0"/>
          <a:chExt cx="0" cy="0"/>
        </a:xfrm>
      </p:grpSpPr>
      <p:sp>
        <p:nvSpPr>
          <p:cNvPr id="66" name="Shape 66"/>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txBox="1"/>
          <p:nvPr>
            <p:ph idx="1" type="body"/>
          </p:nvPr>
        </p:nvSpPr>
        <p:spPr>
          <a:xfrm>
            <a:off x="722312" y="1905000"/>
            <a:ext cx="8040688" cy="1938991"/>
          </a:xfrm>
          <a:prstGeom prst="rect">
            <a:avLst/>
          </a:prstGeom>
          <a:noFill/>
          <a:ln>
            <a:noFill/>
          </a:ln>
        </p:spPr>
        <p:txBody>
          <a:bodyPr anchorCtr="0" anchor="t" bIns="91425" lIns="91425" rIns="91425" tIns="91425"/>
          <a:lstStyle>
            <a:lvl1pPr indent="0" lvl="0" marL="0" marR="0" rtl="0" algn="l">
              <a:lnSpc>
                <a:spcPct val="90000"/>
              </a:lnSpc>
              <a:spcBef>
                <a:spcPts val="600"/>
              </a:spcBef>
              <a:buClr>
                <a:schemeClr val="dk1"/>
              </a:buClr>
              <a:buFont typeface="Arial"/>
              <a:buNone/>
              <a:defRPr b="1" i="0" sz="3000" u="none" cap="none" strike="noStrike">
                <a:solidFill>
                  <a:schemeClr val="dk1"/>
                </a:solidFill>
                <a:latin typeface="Courier New"/>
                <a:ea typeface="Courier New"/>
                <a:cs typeface="Courier New"/>
                <a:sym typeface="Courier New"/>
              </a:defRPr>
            </a:lvl1pPr>
            <a:lvl2pPr indent="-16653" lvl="1" marL="384954" marR="0" rtl="0" algn="l">
              <a:lnSpc>
                <a:spcPct val="90000"/>
              </a:lnSpc>
              <a:spcBef>
                <a:spcPts val="560"/>
              </a:spcBef>
              <a:buClr>
                <a:schemeClr val="dk1"/>
              </a:buClr>
              <a:buFont typeface="Arial"/>
              <a:buNone/>
              <a:defRPr b="1" i="0" sz="2800" u="none" cap="none" strike="noStrike">
                <a:solidFill>
                  <a:schemeClr val="dk1"/>
                </a:solidFill>
                <a:latin typeface="Courier New"/>
                <a:ea typeface="Courier New"/>
                <a:cs typeface="Courier New"/>
                <a:sym typeface="Courier New"/>
              </a:defRPr>
            </a:lvl2pPr>
            <a:lvl3pPr indent="-12670" lvl="2" marL="761970" marR="0" rtl="0" algn="l">
              <a:lnSpc>
                <a:spcPct val="90000"/>
              </a:lnSpc>
              <a:spcBef>
                <a:spcPts val="480"/>
              </a:spcBef>
              <a:buClr>
                <a:schemeClr val="dk1"/>
              </a:buClr>
              <a:buFont typeface="Arial"/>
              <a:buNone/>
              <a:defRPr b="1" i="0" sz="2400" u="none" cap="none" strike="noStrike">
                <a:solidFill>
                  <a:schemeClr val="dk1"/>
                </a:solidFill>
                <a:latin typeface="Courier New"/>
                <a:ea typeface="Courier New"/>
                <a:cs typeface="Courier New"/>
                <a:sym typeface="Courier New"/>
              </a:defRPr>
            </a:lvl3pPr>
            <a:lvl4pPr indent="-1808" lvl="3" marL="1094009" marR="0" rtl="0" algn="l">
              <a:lnSpc>
                <a:spcPct val="90000"/>
              </a:lnSpc>
              <a:spcBef>
                <a:spcPts val="480"/>
              </a:spcBef>
              <a:buClr>
                <a:schemeClr val="dk1"/>
              </a:buClr>
              <a:buFont typeface="Arial"/>
              <a:buNone/>
              <a:defRPr b="1" i="0" sz="2400" u="none" cap="none" strike="noStrike">
                <a:solidFill>
                  <a:schemeClr val="dk1"/>
                </a:solidFill>
                <a:latin typeface="Courier New"/>
                <a:ea typeface="Courier New"/>
                <a:cs typeface="Courier New"/>
                <a:sym typeface="Courier New"/>
              </a:defRPr>
            </a:lvl4pPr>
            <a:lvl5pPr indent="-3646" lvl="4" marL="1426047" marR="0" rtl="0" algn="l">
              <a:lnSpc>
                <a:spcPct val="90000"/>
              </a:lnSpc>
              <a:spcBef>
                <a:spcPts val="480"/>
              </a:spcBef>
              <a:buClr>
                <a:schemeClr val="dk1"/>
              </a:buClr>
              <a:buFont typeface="Arial"/>
              <a:buNone/>
              <a:defRPr b="1" i="0" sz="2400" u="none" cap="none" strike="noStrike">
                <a:solidFill>
                  <a:schemeClr val="dk1"/>
                </a:solidFill>
                <a:latin typeface="Courier New"/>
                <a:ea typeface="Courier New"/>
                <a:cs typeface="Courier New"/>
                <a:sym typeface="Courier New"/>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2" name="Shape 72"/>
        <p:cNvGrpSpPr/>
        <p:nvPr/>
      </p:nvGrpSpPr>
      <p:grpSpPr>
        <a:xfrm>
          <a:off x="0" y="0"/>
          <a:ext cx="0" cy="0"/>
          <a:chOff x="0" y="0"/>
          <a:chExt cx="0" cy="0"/>
        </a:xfrm>
      </p:grpSpPr>
      <p:sp>
        <p:nvSpPr>
          <p:cNvPr id="73" name="Shape 73"/>
          <p:cNvSpPr txBox="1"/>
          <p:nvPr>
            <p:ph type="ctrTitle"/>
          </p:nvPr>
        </p:nvSpPr>
        <p:spPr>
          <a:xfrm>
            <a:off x="730250" y="1905000"/>
            <a:ext cx="7681913" cy="1523495"/>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54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subTitle"/>
          </p:nvPr>
        </p:nvSpPr>
        <p:spPr>
          <a:xfrm>
            <a:off x="730249" y="4344987"/>
            <a:ext cx="7681913" cy="46166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12681" lvl="1" marL="457181" marR="0" rtl="0" algn="ctr">
              <a:lnSpc>
                <a:spcPct val="90000"/>
              </a:lnSpc>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12662" lvl="2" marL="914363"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12644" lvl="3" marL="1371545"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4pPr>
            <a:lvl5pPr indent="-12626" lvl="4" marL="1828727"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5pPr>
            <a:lvl6pPr indent="-12608" lvl="5" marL="2285909"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2589" lvl="6" marL="274309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2571" lvl="7" marL="3200272"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2553" lvl="8" marL="3657454"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75" name="Shape 75"/>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76" name="Shape 76"/>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Demo, Video etc. &quot;special&quot; slides">
    <p:spTree>
      <p:nvGrpSpPr>
        <p:cNvPr id="77" name="Shape 77"/>
        <p:cNvGrpSpPr/>
        <p:nvPr/>
      </p:nvGrpSpPr>
      <p:grpSpPr>
        <a:xfrm>
          <a:off x="0" y="0"/>
          <a:ext cx="0" cy="0"/>
          <a:chOff x="0" y="0"/>
          <a:chExt cx="0" cy="0"/>
        </a:xfrm>
      </p:grpSpPr>
      <p:sp>
        <p:nvSpPr>
          <p:cNvPr id="78" name="Shape 78"/>
          <p:cNvSpPr txBox="1"/>
          <p:nvPr>
            <p:ph type="ctrTitle"/>
          </p:nvPr>
        </p:nvSpPr>
        <p:spPr>
          <a:xfrm>
            <a:off x="1369219" y="649804"/>
            <a:ext cx="7043207" cy="152349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2E59B0"/>
              </a:buClr>
              <a:buFont typeface="Calibri"/>
              <a:buNone/>
              <a:defRPr b="0" i="0" sz="54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subTitle"/>
          </p:nvPr>
        </p:nvSpPr>
        <p:spPr>
          <a:xfrm>
            <a:off x="1368954" y="4344987"/>
            <a:ext cx="7043207" cy="46166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12681" lvl="1" marL="457181" marR="0" rtl="0" algn="ctr">
              <a:lnSpc>
                <a:spcPct val="90000"/>
              </a:lnSpc>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12662" lvl="2" marL="914363"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12644" lvl="3" marL="1371545"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4pPr>
            <a:lvl5pPr indent="-12626" lvl="4" marL="1828727"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5pPr>
            <a:lvl6pPr indent="-12608" lvl="5" marL="2285909"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2589" lvl="6" marL="274309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2571" lvl="7" marL="3200272"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2553" lvl="8" marL="3657454"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80" name="Shape 80"/>
          <p:cNvSpPr txBox="1"/>
          <p:nvPr>
            <p:ph idx="2" type="body"/>
          </p:nvPr>
        </p:nvSpPr>
        <p:spPr>
          <a:xfrm>
            <a:off x="722049" y="2355850"/>
            <a:ext cx="7690114" cy="1384994"/>
          </a:xfrm>
          <a:prstGeom prst="rect">
            <a:avLst/>
          </a:prstGeom>
          <a:noFill/>
          <a:ln>
            <a:noFill/>
          </a:ln>
        </p:spPr>
        <p:txBody>
          <a:bodyPr anchorCtr="0" anchor="t" bIns="91425" lIns="91425" rIns="91425" tIns="91425"/>
          <a:lstStyle>
            <a:lvl1pPr indent="0" lvl="0" marL="0" marR="0" rtl="0" algn="l">
              <a:lnSpc>
                <a:spcPct val="90000"/>
              </a:lnSpc>
              <a:spcBef>
                <a:spcPts val="2000"/>
              </a:spcBef>
              <a:buClr>
                <a:srgbClr val="0066FF"/>
              </a:buClr>
              <a:buFont typeface="Arial"/>
              <a:buNone/>
              <a:defRPr b="1" i="1" sz="10000" u="none" cap="none" strike="noStrike">
                <a:solidFill>
                  <a:srgbClr val="0066FF"/>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82" name="Shape 82"/>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83" name="Shape 83"/>
        <p:cNvGrpSpPr/>
        <p:nvPr/>
      </p:nvGrpSpPr>
      <p:grpSpPr>
        <a:xfrm>
          <a:off x="0" y="0"/>
          <a:ext cx="0" cy="0"/>
          <a:chOff x="0" y="0"/>
          <a:chExt cx="0" cy="0"/>
        </a:xfrm>
      </p:grpSpPr>
      <p:sp>
        <p:nvSpPr>
          <p:cNvPr id="84" name="Shape 84"/>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a:off x="381000" y="1411551"/>
            <a:ext cx="8381999" cy="2210861"/>
          </a:xfrm>
          <a:prstGeom prst="rect">
            <a:avLst/>
          </a:prstGeom>
          <a:noFill/>
          <a:ln>
            <a:noFill/>
          </a:ln>
        </p:spPr>
        <p:txBody>
          <a:bodyPr anchorCtr="0" anchor="t" bIns="91425" lIns="91425" rIns="91425" tIns="91425"/>
          <a:lstStyle>
            <a:lvl1pPr indent="-193675" lvl="0" marL="396875" marR="0" rtl="0" algn="l">
              <a:lnSpc>
                <a:spcPct val="90000"/>
              </a:lnSpc>
              <a:spcBef>
                <a:spcPts val="640"/>
              </a:spcBef>
              <a:buClr>
                <a:schemeClr val="dk1"/>
              </a:buClr>
              <a:buSzPct val="100000"/>
              <a:buFont typeface="Calibri"/>
              <a:buChar char="•"/>
              <a:defRPr b="0" i="0" sz="3200" u="none" cap="none" strike="noStrike">
                <a:solidFill>
                  <a:schemeClr val="dk1"/>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Shape 86"/>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87" name="Shape 87"/>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8" name="Shape 88"/>
        <p:cNvGrpSpPr/>
        <p:nvPr/>
      </p:nvGrpSpPr>
      <p:grpSpPr>
        <a:xfrm>
          <a:off x="0" y="0"/>
          <a:ext cx="0" cy="0"/>
          <a:chOff x="0" y="0"/>
          <a:chExt cx="0" cy="0"/>
        </a:xfrm>
      </p:grpSpPr>
      <p:sp>
        <p:nvSpPr>
          <p:cNvPr id="89" name="Shape 89"/>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1" type="body"/>
          </p:nvPr>
        </p:nvSpPr>
        <p:spPr>
          <a:xfrm>
            <a:off x="381000" y="1412875"/>
            <a:ext cx="8381999" cy="2210861"/>
          </a:xfrm>
          <a:prstGeom prst="rect">
            <a:avLst/>
          </a:prstGeom>
          <a:noFill/>
          <a:ln>
            <a:noFill/>
          </a:ln>
        </p:spPr>
        <p:txBody>
          <a:bodyPr anchorCtr="0" anchor="t" bIns="91425" lIns="91425" rIns="91425" tIns="91425"/>
          <a:lstStyle>
            <a:lvl1pPr indent="-193675" lvl="0" marL="396875" marR="0" rtl="0" algn="l">
              <a:lnSpc>
                <a:spcPct val="90000"/>
              </a:lnSpc>
              <a:spcBef>
                <a:spcPts val="640"/>
              </a:spcBef>
              <a:buClr>
                <a:schemeClr val="dk1"/>
              </a:buClr>
              <a:buSzPct val="100000"/>
              <a:buFont typeface="Calibri"/>
              <a:buChar char="•"/>
              <a:defRPr b="0" i="0" sz="3200" u="none" cap="none" strike="noStrike">
                <a:solidFill>
                  <a:schemeClr val="dk1"/>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Shape 91"/>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92" name="Shape 92"/>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3" name="Shape 93"/>
        <p:cNvGrpSpPr/>
        <p:nvPr/>
      </p:nvGrpSpPr>
      <p:grpSpPr>
        <a:xfrm>
          <a:off x="0" y="0"/>
          <a:ext cx="0" cy="0"/>
          <a:chOff x="0" y="0"/>
          <a:chExt cx="0" cy="0"/>
        </a:xfrm>
      </p:grpSpPr>
      <p:sp>
        <p:nvSpPr>
          <p:cNvPr id="94" name="Shape 94"/>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a:off x="381000" y="1411553"/>
            <a:ext cx="4114800" cy="2129813"/>
          </a:xfrm>
          <a:prstGeom prst="rect">
            <a:avLst/>
          </a:prstGeom>
          <a:noFill/>
          <a:ln>
            <a:noFill/>
          </a:ln>
        </p:spPr>
        <p:txBody>
          <a:bodyPr anchorCtr="0" anchor="t" bIns="91425" lIns="91425" rIns="91425" tIns="91425"/>
          <a:lstStyle>
            <a:lvl1pPr indent="-162176" lvl="0" marL="339976"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1pPr>
            <a:lvl2pPr indent="-178038" lvl="1" marL="67333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2pPr>
            <a:lvl3pPr indent="-166385" lvl="2" marL="953785"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3pPr>
            <a:lvl4pPr indent="-160818" lvl="3" marL="1227618"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4pPr>
            <a:lvl5pPr indent="-169802" lvl="4" marL="1516002"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5pPr>
            <a:lvl6pPr indent="-126899" lvl="5" marL="2514499"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881" lvl="6" marL="2971681"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863" lvl="7" marL="3428863"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844" lvl="8" marL="388604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2" type="body"/>
          </p:nvPr>
        </p:nvSpPr>
        <p:spPr>
          <a:xfrm>
            <a:off x="4648200" y="1411553"/>
            <a:ext cx="4114800" cy="2129813"/>
          </a:xfrm>
          <a:prstGeom prst="rect">
            <a:avLst/>
          </a:prstGeom>
          <a:noFill/>
          <a:ln>
            <a:noFill/>
          </a:ln>
        </p:spPr>
        <p:txBody>
          <a:bodyPr anchorCtr="0" anchor="t" bIns="91425" lIns="91425" rIns="91425" tIns="91425"/>
          <a:lstStyle>
            <a:lvl1pPr indent="-170114" lvl="0" marL="347914"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1pPr>
            <a:lvl2pPr indent="-190738" lvl="1" marL="67333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2pPr>
            <a:lvl3pPr indent="-187022" lvl="2" marL="961722"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3pPr>
            <a:lvl4pPr indent="-160818" lvl="3" marL="1227618"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4pPr>
            <a:lvl5pPr indent="-169802" lvl="4" marL="1516002"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5pPr>
            <a:lvl6pPr indent="-126899" lvl="5" marL="2514499"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881" lvl="6" marL="2971681"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863" lvl="7" marL="3428863"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844" lvl="8" marL="388604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97" name="Shape 97"/>
        <p:cNvGrpSpPr/>
        <p:nvPr/>
      </p:nvGrpSpPr>
      <p:grpSpPr>
        <a:xfrm>
          <a:off x="0" y="0"/>
          <a:ext cx="0" cy="0"/>
          <a:chOff x="0" y="0"/>
          <a:chExt cx="0" cy="0"/>
        </a:xfrm>
      </p:grpSpPr>
      <p:sp>
        <p:nvSpPr>
          <p:cNvPr id="98" name="Shape 98"/>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9" name="Shape 99"/>
          <p:cNvSpPr txBox="1"/>
          <p:nvPr>
            <p:ph idx="1" type="body"/>
          </p:nvPr>
        </p:nvSpPr>
        <p:spPr>
          <a:xfrm>
            <a:off x="381000" y="1411553"/>
            <a:ext cx="4114800" cy="69249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1" i="0" sz="2500" u="none" cap="none" strike="noStrike">
                <a:solidFill>
                  <a:schemeClr val="dk1"/>
                </a:solidFill>
                <a:latin typeface="Calibri"/>
                <a:ea typeface="Calibri"/>
                <a:cs typeface="Calibri"/>
                <a:sym typeface="Calibri"/>
              </a:defRPr>
            </a:lvl1pPr>
            <a:lvl2pPr indent="-12681" lvl="1" marL="457181" marR="0" rtl="0" algn="l">
              <a:lnSpc>
                <a:spcPct val="90000"/>
              </a:lnSpc>
              <a:spcBef>
                <a:spcPts val="400"/>
              </a:spcBef>
              <a:buClr>
                <a:schemeClr val="dk1"/>
              </a:buClr>
              <a:buFont typeface="Calibri"/>
              <a:buNone/>
              <a:defRPr b="1" i="0" sz="2000" u="none" cap="none" strike="noStrike">
                <a:solidFill>
                  <a:schemeClr val="dk1"/>
                </a:solidFill>
                <a:latin typeface="Calibri"/>
                <a:ea typeface="Calibri"/>
                <a:cs typeface="Calibri"/>
                <a:sym typeface="Calibri"/>
              </a:defRPr>
            </a:lvl2pPr>
            <a:lvl3pPr indent="-12662" lvl="2" marL="914363" marR="0" rtl="0" algn="l">
              <a:lnSpc>
                <a:spcPct val="90000"/>
              </a:lnSpc>
              <a:spcBef>
                <a:spcPts val="360"/>
              </a:spcBef>
              <a:buClr>
                <a:schemeClr val="dk1"/>
              </a:buClr>
              <a:buFont typeface="Calibri"/>
              <a:buNone/>
              <a:defRPr b="1" i="0" sz="1800" u="none" cap="none" strike="noStrike">
                <a:solidFill>
                  <a:schemeClr val="dk1"/>
                </a:solidFill>
                <a:latin typeface="Calibri"/>
                <a:ea typeface="Calibri"/>
                <a:cs typeface="Calibri"/>
                <a:sym typeface="Calibri"/>
              </a:defRPr>
            </a:lvl3pPr>
            <a:lvl4pPr indent="-12644" lvl="3" marL="1371545"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4pPr>
            <a:lvl5pPr indent="-12626" lvl="4" marL="1828727"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5pPr>
            <a:lvl6pPr indent="-12608" lvl="5" marL="2285909"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12589" lvl="6" marL="274309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12571" lvl="7" marL="3200272"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12553" lvl="8" marL="3657454"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00" name="Shape 100"/>
          <p:cNvSpPr txBox="1"/>
          <p:nvPr>
            <p:ph idx="2" type="body"/>
          </p:nvPr>
        </p:nvSpPr>
        <p:spPr>
          <a:xfrm>
            <a:off x="380998" y="2174875"/>
            <a:ext cx="4114800" cy="1537344"/>
          </a:xfrm>
          <a:prstGeom prst="rect">
            <a:avLst/>
          </a:prstGeom>
          <a:noFill/>
          <a:ln>
            <a:noFill/>
          </a:ln>
        </p:spPr>
        <p:txBody>
          <a:bodyPr anchorCtr="0" anchor="t" bIns="91425" lIns="91425" rIns="91425" tIns="91425"/>
          <a:lstStyle>
            <a:lvl1pPr indent="-135720" lvl="0" marL="281770" marR="0" rtl="0" algn="l">
              <a:lnSpc>
                <a:spcPct val="90000"/>
              </a:lnSpc>
              <a:spcBef>
                <a:spcPts val="460"/>
              </a:spcBef>
              <a:buClr>
                <a:schemeClr val="dk1"/>
              </a:buClr>
              <a:buSzPct val="100000"/>
              <a:buFont typeface="Calibri"/>
              <a:buChar char="•"/>
              <a:defRPr b="0" i="0" sz="2300" u="none" cap="none" strike="noStrike">
                <a:solidFill>
                  <a:schemeClr val="dk1"/>
                </a:solidFill>
                <a:latin typeface="Calibri"/>
                <a:ea typeface="Calibri"/>
                <a:cs typeface="Calibri"/>
                <a:sym typeface="Calibri"/>
              </a:defRPr>
            </a:lvl1pPr>
            <a:lvl2pPr indent="-143118" lvl="1" marL="562218"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2pPr>
            <a:lvl3pPr indent="-140461" lvl="2" marL="813562"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3pPr>
            <a:lvl4pPr indent="-129604" lvl="3" marL="1050354"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4pPr>
            <a:lvl5pPr indent="-104460" lvl="4" marL="1279210"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5pPr>
            <a:lvl6pPr indent="-139599" lvl="5" marL="251449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39581" lvl="6" marL="297168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39563" lvl="7" marL="342886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39544" lvl="8" marL="388604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01" name="Shape 101"/>
          <p:cNvSpPr txBox="1"/>
          <p:nvPr>
            <p:ph idx="3" type="body"/>
          </p:nvPr>
        </p:nvSpPr>
        <p:spPr>
          <a:xfrm>
            <a:off x="4645980" y="1411553"/>
            <a:ext cx="4117019" cy="69249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1" i="0" sz="2500" u="none" cap="none" strike="noStrike">
                <a:solidFill>
                  <a:schemeClr val="dk1"/>
                </a:solidFill>
                <a:latin typeface="Calibri"/>
                <a:ea typeface="Calibri"/>
                <a:cs typeface="Calibri"/>
                <a:sym typeface="Calibri"/>
              </a:defRPr>
            </a:lvl1pPr>
            <a:lvl2pPr indent="-12681" lvl="1" marL="457181" marR="0" rtl="0" algn="l">
              <a:lnSpc>
                <a:spcPct val="90000"/>
              </a:lnSpc>
              <a:spcBef>
                <a:spcPts val="400"/>
              </a:spcBef>
              <a:buClr>
                <a:schemeClr val="dk1"/>
              </a:buClr>
              <a:buFont typeface="Calibri"/>
              <a:buNone/>
              <a:defRPr b="1" i="0" sz="2000" u="none" cap="none" strike="noStrike">
                <a:solidFill>
                  <a:schemeClr val="dk1"/>
                </a:solidFill>
                <a:latin typeface="Calibri"/>
                <a:ea typeface="Calibri"/>
                <a:cs typeface="Calibri"/>
                <a:sym typeface="Calibri"/>
              </a:defRPr>
            </a:lvl2pPr>
            <a:lvl3pPr indent="-12662" lvl="2" marL="914363" marR="0" rtl="0" algn="l">
              <a:lnSpc>
                <a:spcPct val="90000"/>
              </a:lnSpc>
              <a:spcBef>
                <a:spcPts val="360"/>
              </a:spcBef>
              <a:buClr>
                <a:schemeClr val="dk1"/>
              </a:buClr>
              <a:buFont typeface="Calibri"/>
              <a:buNone/>
              <a:defRPr b="1" i="0" sz="1800" u="none" cap="none" strike="noStrike">
                <a:solidFill>
                  <a:schemeClr val="dk1"/>
                </a:solidFill>
                <a:latin typeface="Calibri"/>
                <a:ea typeface="Calibri"/>
                <a:cs typeface="Calibri"/>
                <a:sym typeface="Calibri"/>
              </a:defRPr>
            </a:lvl3pPr>
            <a:lvl4pPr indent="-12644" lvl="3" marL="1371545"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4pPr>
            <a:lvl5pPr indent="-12626" lvl="4" marL="1828727"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5pPr>
            <a:lvl6pPr indent="-12608" lvl="5" marL="2285909"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12589" lvl="6" marL="274309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12571" lvl="7" marL="3200272"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12553" lvl="8" marL="3657454"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02" name="Shape 102"/>
          <p:cNvSpPr txBox="1"/>
          <p:nvPr>
            <p:ph idx="4" type="body"/>
          </p:nvPr>
        </p:nvSpPr>
        <p:spPr>
          <a:xfrm>
            <a:off x="4645026" y="2174875"/>
            <a:ext cx="4117974" cy="1537344"/>
          </a:xfrm>
          <a:prstGeom prst="rect">
            <a:avLst/>
          </a:prstGeom>
          <a:noFill/>
          <a:ln>
            <a:noFill/>
          </a:ln>
        </p:spPr>
        <p:txBody>
          <a:bodyPr anchorCtr="0" anchor="t" bIns="91425" lIns="91425" rIns="91425" tIns="91425"/>
          <a:lstStyle>
            <a:lvl1pPr indent="-150271" lvl="0" marL="296321" marR="0" rtl="0" algn="l">
              <a:lnSpc>
                <a:spcPct val="90000"/>
              </a:lnSpc>
              <a:spcBef>
                <a:spcPts val="460"/>
              </a:spcBef>
              <a:buClr>
                <a:schemeClr val="dk1"/>
              </a:buClr>
              <a:buSzPct val="100000"/>
              <a:buFont typeface="Calibri"/>
              <a:buChar char="•"/>
              <a:defRPr b="0" i="0" sz="2300" u="none" cap="none" strike="noStrike">
                <a:solidFill>
                  <a:schemeClr val="dk1"/>
                </a:solidFill>
                <a:latin typeface="Calibri"/>
                <a:ea typeface="Calibri"/>
                <a:cs typeface="Calibri"/>
                <a:sym typeface="Calibri"/>
              </a:defRPr>
            </a:lvl1pPr>
            <a:lvl2pPr indent="-151055" lvl="1" marL="570155"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2pPr>
            <a:lvl3pPr indent="-135698" lvl="2" marL="821499"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3pPr>
            <a:lvl4pPr indent="-129604" lvl="3" marL="1050354"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4pPr>
            <a:lvl5pPr indent="-117160" lvl="4" marL="1279210"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5pPr>
            <a:lvl6pPr indent="-139599" lvl="5" marL="251449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39581" lvl="6" marL="297168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39563" lvl="7" marL="342886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39544" lvl="8" marL="388604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body"/>
          </p:nvPr>
        </p:nvSpPr>
        <p:spPr>
          <a:xfrm>
            <a:off x="381000" y="1412875"/>
            <a:ext cx="8381999" cy="2210861"/>
          </a:xfrm>
          <a:prstGeom prst="rect">
            <a:avLst/>
          </a:prstGeom>
          <a:noFill/>
          <a:ln>
            <a:noFill/>
          </a:ln>
        </p:spPr>
        <p:txBody>
          <a:bodyPr anchorCtr="0" anchor="t" bIns="91425" lIns="91425" rIns="91425" tIns="91425"/>
          <a:lstStyle>
            <a:lvl1pPr indent="-193675" lvl="0" marL="396875" marR="0" rtl="0" algn="l">
              <a:lnSpc>
                <a:spcPct val="90000"/>
              </a:lnSpc>
              <a:spcBef>
                <a:spcPts val="640"/>
              </a:spcBef>
              <a:buClr>
                <a:schemeClr val="dk1"/>
              </a:buClr>
              <a:buSzPct val="100000"/>
              <a:buFont typeface="Calibri"/>
              <a:buChar char="•"/>
              <a:defRPr b="0" i="0" sz="3200" u="none" cap="none" strike="noStrike">
                <a:solidFill>
                  <a:schemeClr val="dk1"/>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Shape 21"/>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22" name="Shape 22"/>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3" name="Shape 103"/>
        <p:cNvGrpSpPr/>
        <p:nvPr/>
      </p:nvGrpSpPr>
      <p:grpSpPr>
        <a:xfrm>
          <a:off x="0" y="0"/>
          <a:ext cx="0" cy="0"/>
          <a:chOff x="0" y="0"/>
          <a:chExt cx="0" cy="0"/>
        </a:xfrm>
      </p:grpSpPr>
      <p:sp>
        <p:nvSpPr>
          <p:cNvPr id="104" name="Shape 104"/>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5" name="Shape 105"/>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
        <p:nvSpPr>
          <p:cNvPr id="106" name="Shape 106"/>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7" name="Shape 107"/>
        <p:cNvGrpSpPr/>
        <p:nvPr/>
      </p:nvGrpSpPr>
      <p:grpSpPr>
        <a:xfrm>
          <a:off x="0" y="0"/>
          <a:ext cx="0" cy="0"/>
          <a:chOff x="0" y="0"/>
          <a:chExt cx="0" cy="0"/>
        </a:xfrm>
      </p:grpSpPr>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ALKIN - Prints in GRAYSCALE">
    <p:spTree>
      <p:nvGrpSpPr>
        <p:cNvPr id="108" name="Shape 108"/>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Title and Content">
    <p:spTree>
      <p:nvGrpSpPr>
        <p:cNvPr id="109" name="Shape 109"/>
        <p:cNvGrpSpPr/>
        <p:nvPr/>
      </p:nvGrpSpPr>
      <p:grpSpPr>
        <a:xfrm>
          <a:off x="0" y="0"/>
          <a:ext cx="0" cy="0"/>
          <a:chOff x="0" y="0"/>
          <a:chExt cx="0" cy="0"/>
        </a:xfrm>
      </p:grpSpPr>
      <p:sp>
        <p:nvSpPr>
          <p:cNvPr id="110" name="Shape 110"/>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FFFFFF"/>
              </a:buClr>
              <a:buFont typeface="Calibri"/>
              <a:buNone/>
              <a:defRPr b="0" i="0" sz="48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1" name="Shape 111"/>
          <p:cNvSpPr txBox="1"/>
          <p:nvPr>
            <p:ph idx="1" type="body"/>
          </p:nvPr>
        </p:nvSpPr>
        <p:spPr>
          <a:xfrm>
            <a:off x="381000" y="1411553"/>
            <a:ext cx="8381999" cy="2200601"/>
          </a:xfrm>
          <a:prstGeom prst="rect">
            <a:avLst/>
          </a:prstGeom>
          <a:noFill/>
          <a:ln>
            <a:noFill/>
          </a:ln>
        </p:spPr>
        <p:txBody>
          <a:bodyPr anchorCtr="0" anchor="t" bIns="91425" lIns="91425" rIns="91425" tIns="91425"/>
          <a:lstStyle>
            <a:lvl1pPr indent="-254634" lvl="0" marL="396875" marR="0" rtl="0" algn="l">
              <a:lnSpc>
                <a:spcPct val="90000"/>
              </a:lnSpc>
              <a:spcBef>
                <a:spcPts val="640"/>
              </a:spcBef>
              <a:buClr>
                <a:srgbClr val="FFFFFF"/>
              </a:buClr>
              <a:buSzPct val="70000"/>
              <a:buFont typeface="Noto Sans Symbols"/>
              <a:buChar char="●"/>
              <a:defRPr b="0" i="0" sz="3200" u="none" cap="none" strike="noStrike">
                <a:solidFill>
                  <a:srgbClr val="FFFFFF"/>
                </a:solidFill>
                <a:latin typeface="Calibri"/>
                <a:ea typeface="Calibri"/>
                <a:cs typeface="Calibri"/>
                <a:sym typeface="Calibri"/>
              </a:defRPr>
            </a:lvl1pPr>
            <a:lvl2pPr indent="-281940" lvl="1" marL="914400" marR="0" rtl="0" algn="l">
              <a:lnSpc>
                <a:spcPct val="90000"/>
              </a:lnSpc>
              <a:spcBef>
                <a:spcPts val="560"/>
              </a:spcBef>
              <a:buClr>
                <a:srgbClr val="FFFFFF"/>
              </a:buClr>
              <a:buSzPct val="70000"/>
              <a:buFont typeface="Noto Sans Symbols"/>
              <a:buChar char="●"/>
              <a:defRPr b="0" i="0" sz="2800" u="none" cap="none" strike="noStrike">
                <a:solidFill>
                  <a:srgbClr val="FFFFFF"/>
                </a:solidFill>
                <a:latin typeface="Calibri"/>
                <a:ea typeface="Calibri"/>
                <a:cs typeface="Calibri"/>
                <a:sym typeface="Calibri"/>
              </a:defRPr>
            </a:lvl2pPr>
            <a:lvl3pPr indent="-237807" lvl="2" marL="1258888"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3pPr>
            <a:lvl4pPr indent="-240982" lvl="3" marL="160496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4pPr>
            <a:lvl5pPr indent="-234633" lvl="4" marL="194151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Title and Content">
    <p:spTree>
      <p:nvGrpSpPr>
        <p:cNvPr id="112" name="Shape 112"/>
        <p:cNvGrpSpPr/>
        <p:nvPr/>
      </p:nvGrpSpPr>
      <p:grpSpPr>
        <a:xfrm>
          <a:off x="0" y="0"/>
          <a:ext cx="0" cy="0"/>
          <a:chOff x="0" y="0"/>
          <a:chExt cx="0" cy="0"/>
        </a:xfrm>
      </p:grpSpPr>
      <p:sp>
        <p:nvSpPr>
          <p:cNvPr id="113" name="Shape 113"/>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FFFFFF"/>
              </a:buClr>
              <a:buFont typeface="Calibri"/>
              <a:buNone/>
              <a:defRPr b="0" i="0" sz="48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4" name="Shape 114"/>
          <p:cNvSpPr txBox="1"/>
          <p:nvPr>
            <p:ph idx="1" type="body"/>
          </p:nvPr>
        </p:nvSpPr>
        <p:spPr>
          <a:xfrm>
            <a:off x="381000" y="1411553"/>
            <a:ext cx="8381999" cy="2200601"/>
          </a:xfrm>
          <a:prstGeom prst="rect">
            <a:avLst/>
          </a:prstGeom>
          <a:noFill/>
          <a:ln>
            <a:noFill/>
          </a:ln>
        </p:spPr>
        <p:txBody>
          <a:bodyPr anchorCtr="0" anchor="t" bIns="91425" lIns="91425" rIns="91425" tIns="91425"/>
          <a:lstStyle>
            <a:lvl1pPr indent="-254634" lvl="0" marL="396875" marR="0" rtl="0" algn="l">
              <a:lnSpc>
                <a:spcPct val="90000"/>
              </a:lnSpc>
              <a:spcBef>
                <a:spcPts val="640"/>
              </a:spcBef>
              <a:buClr>
                <a:srgbClr val="FFFFFF"/>
              </a:buClr>
              <a:buSzPct val="70000"/>
              <a:buFont typeface="Noto Sans Symbols"/>
              <a:buChar char="●"/>
              <a:defRPr b="0" i="0" sz="3200" u="none" cap="none" strike="noStrike">
                <a:solidFill>
                  <a:srgbClr val="FFFFFF"/>
                </a:solidFill>
                <a:latin typeface="Calibri"/>
                <a:ea typeface="Calibri"/>
                <a:cs typeface="Calibri"/>
                <a:sym typeface="Calibri"/>
              </a:defRPr>
            </a:lvl1pPr>
            <a:lvl2pPr indent="-281940" lvl="1" marL="914400" marR="0" rtl="0" algn="l">
              <a:lnSpc>
                <a:spcPct val="90000"/>
              </a:lnSpc>
              <a:spcBef>
                <a:spcPts val="560"/>
              </a:spcBef>
              <a:buClr>
                <a:srgbClr val="FFFFFF"/>
              </a:buClr>
              <a:buSzPct val="70000"/>
              <a:buFont typeface="Noto Sans Symbols"/>
              <a:buChar char="●"/>
              <a:defRPr b="0" i="0" sz="2800" u="none" cap="none" strike="noStrike">
                <a:solidFill>
                  <a:srgbClr val="FFFFFF"/>
                </a:solidFill>
                <a:latin typeface="Calibri"/>
                <a:ea typeface="Calibri"/>
                <a:cs typeface="Calibri"/>
                <a:sym typeface="Calibri"/>
              </a:defRPr>
            </a:lvl2pPr>
            <a:lvl3pPr indent="-237807" lvl="2" marL="1258888"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3pPr>
            <a:lvl4pPr indent="-240982" lvl="3" marL="160496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4pPr>
            <a:lvl5pPr indent="-234633" lvl="4" marL="1941513" marR="0" rtl="0" algn="l">
              <a:lnSpc>
                <a:spcPct val="90000"/>
              </a:lnSpc>
              <a:spcBef>
                <a:spcPts val="480"/>
              </a:spcBef>
              <a:buClr>
                <a:srgbClr val="FFFFFF"/>
              </a:buClr>
              <a:buSzPct val="70000"/>
              <a:buFont typeface="Noto Sans Symbols"/>
              <a:buChar char="●"/>
              <a:defRPr b="0" i="0" sz="2400" u="none" cap="none" strike="noStrike">
                <a:solidFill>
                  <a:srgbClr val="FFFFFF"/>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5" name="Shape 115"/>
          <p:cNvSpPr txBox="1"/>
          <p:nvPr>
            <p:ph idx="2" type="body"/>
          </p:nvPr>
        </p:nvSpPr>
        <p:spPr>
          <a:xfrm>
            <a:off x="0" y="6238875"/>
            <a:ext cx="9144001" cy="619125"/>
          </a:xfrm>
          <a:prstGeom prst="rect">
            <a:avLst/>
          </a:prstGeom>
          <a:solidFill>
            <a:srgbClr val="FFFF99"/>
          </a:solidFill>
          <a:ln>
            <a:noFill/>
          </a:ln>
        </p:spPr>
        <p:txBody>
          <a:bodyPr anchorCtr="0" anchor="b" bIns="91425" lIns="91425" rIns="91425" tIns="91425"/>
          <a:lstStyle>
            <a:lvl1pPr indent="-396875" lvl="0" marL="396875" marR="0" rtl="0" algn="r">
              <a:lnSpc>
                <a:spcPct val="90000"/>
              </a:lnSpc>
              <a:spcBef>
                <a:spcPts val="640"/>
              </a:spcBef>
              <a:buClr>
                <a:srgbClr val="000000"/>
              </a:buClr>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Demo, Video etc. &quot;special&quot; slides">
    <p:spTree>
      <p:nvGrpSpPr>
        <p:cNvPr id="116" name="Shape 116"/>
        <p:cNvGrpSpPr/>
        <p:nvPr/>
      </p:nvGrpSpPr>
      <p:grpSpPr>
        <a:xfrm>
          <a:off x="0" y="0"/>
          <a:ext cx="0" cy="0"/>
          <a:chOff x="0" y="0"/>
          <a:chExt cx="0" cy="0"/>
        </a:xfrm>
      </p:grpSpPr>
      <p:sp>
        <p:nvSpPr>
          <p:cNvPr id="117" name="Shape 117"/>
          <p:cNvSpPr txBox="1"/>
          <p:nvPr>
            <p:ph type="ctrTitle"/>
          </p:nvPr>
        </p:nvSpPr>
        <p:spPr>
          <a:xfrm>
            <a:off x="1369219" y="649804"/>
            <a:ext cx="7043207" cy="152349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2E59B0"/>
              </a:buClr>
              <a:buFont typeface="Calibri"/>
              <a:buNone/>
              <a:defRPr b="0" i="0" sz="54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8" name="Shape 118"/>
          <p:cNvSpPr txBox="1"/>
          <p:nvPr>
            <p:ph idx="1" type="subTitle"/>
          </p:nvPr>
        </p:nvSpPr>
        <p:spPr>
          <a:xfrm>
            <a:off x="1368954" y="4344987"/>
            <a:ext cx="7043207" cy="46166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12681" lvl="1" marL="457181" marR="0" rtl="0" algn="ctr">
              <a:lnSpc>
                <a:spcPct val="90000"/>
              </a:lnSpc>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12662" lvl="2" marL="914363"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12644" lvl="3" marL="1371545"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4pPr>
            <a:lvl5pPr indent="-12626" lvl="4" marL="1828727"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5pPr>
            <a:lvl6pPr indent="-12608" lvl="5" marL="2285909"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2589" lvl="6" marL="274309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2571" lvl="7" marL="3200272"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2553" lvl="8" marL="3657454"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19" name="Shape 119"/>
          <p:cNvSpPr txBox="1"/>
          <p:nvPr>
            <p:ph idx="2" type="body"/>
          </p:nvPr>
        </p:nvSpPr>
        <p:spPr>
          <a:xfrm>
            <a:off x="722049" y="2355850"/>
            <a:ext cx="7690114" cy="1384994"/>
          </a:xfrm>
          <a:prstGeom prst="rect">
            <a:avLst/>
          </a:prstGeom>
          <a:noFill/>
          <a:ln>
            <a:noFill/>
          </a:ln>
        </p:spPr>
        <p:txBody>
          <a:bodyPr anchorCtr="0" anchor="t" bIns="91425" lIns="91425" rIns="91425" tIns="91425"/>
          <a:lstStyle>
            <a:lvl1pPr indent="0" lvl="0" marL="0" marR="0" rtl="0" algn="l">
              <a:lnSpc>
                <a:spcPct val="90000"/>
              </a:lnSpc>
              <a:spcBef>
                <a:spcPts val="2000"/>
              </a:spcBef>
              <a:buClr>
                <a:srgbClr val="0066FF"/>
              </a:buClr>
              <a:buFont typeface="Arial"/>
              <a:buNone/>
              <a:defRPr b="1" i="1" sz="10000" u="none" cap="none" strike="noStrike">
                <a:solidFill>
                  <a:srgbClr val="0066FF"/>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Demo, Video etc. &quot;special&quot; slides">
    <p:spTree>
      <p:nvGrpSpPr>
        <p:cNvPr id="23" name="Shape 23"/>
        <p:cNvGrpSpPr/>
        <p:nvPr/>
      </p:nvGrpSpPr>
      <p:grpSpPr>
        <a:xfrm>
          <a:off x="0" y="0"/>
          <a:ext cx="0" cy="0"/>
          <a:chOff x="0" y="0"/>
          <a:chExt cx="0" cy="0"/>
        </a:xfrm>
      </p:grpSpPr>
      <p:sp>
        <p:nvSpPr>
          <p:cNvPr id="24" name="Shape 24"/>
          <p:cNvSpPr txBox="1"/>
          <p:nvPr>
            <p:ph type="ctrTitle"/>
          </p:nvPr>
        </p:nvSpPr>
        <p:spPr>
          <a:xfrm>
            <a:off x="1369219" y="649804"/>
            <a:ext cx="7043207" cy="152349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2E59B0"/>
              </a:buClr>
              <a:buFont typeface="Calibri"/>
              <a:buNone/>
              <a:defRPr b="0" i="0" sz="54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subTitle"/>
          </p:nvPr>
        </p:nvSpPr>
        <p:spPr>
          <a:xfrm>
            <a:off x="1368954" y="4344987"/>
            <a:ext cx="7043207" cy="46166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12681" lvl="1" marL="457181" marR="0" rtl="0" algn="ctr">
              <a:lnSpc>
                <a:spcPct val="90000"/>
              </a:lnSpc>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12662" lvl="2" marL="914363"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12644" lvl="3" marL="1371545"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4pPr>
            <a:lvl5pPr indent="-12626" lvl="4" marL="1828727" marR="0" rtl="0" algn="ctr">
              <a:lnSpc>
                <a:spcPct val="90000"/>
              </a:lnSpc>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5pPr>
            <a:lvl6pPr indent="-12608" lvl="5" marL="2285909"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2589" lvl="6" marL="274309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2571" lvl="7" marL="3200272"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2553" lvl="8" marL="3657454"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6" name="Shape 26"/>
          <p:cNvSpPr txBox="1"/>
          <p:nvPr>
            <p:ph idx="2" type="body"/>
          </p:nvPr>
        </p:nvSpPr>
        <p:spPr>
          <a:xfrm>
            <a:off x="722049" y="2355850"/>
            <a:ext cx="7690114" cy="1384994"/>
          </a:xfrm>
          <a:prstGeom prst="rect">
            <a:avLst/>
          </a:prstGeom>
          <a:noFill/>
          <a:ln>
            <a:noFill/>
          </a:ln>
        </p:spPr>
        <p:txBody>
          <a:bodyPr anchorCtr="0" anchor="t" bIns="91425" lIns="91425" rIns="91425" tIns="91425"/>
          <a:lstStyle>
            <a:lvl1pPr indent="0" lvl="0" marL="0" marR="0" rtl="0" algn="l">
              <a:lnSpc>
                <a:spcPct val="90000"/>
              </a:lnSpc>
              <a:spcBef>
                <a:spcPts val="2000"/>
              </a:spcBef>
              <a:buClr>
                <a:srgbClr val="0066FF"/>
              </a:buClr>
              <a:buFont typeface="Arial"/>
              <a:buNone/>
              <a:defRPr b="1" i="1" sz="10000" u="none" cap="none" strike="noStrike">
                <a:solidFill>
                  <a:srgbClr val="0066FF"/>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Shape 27"/>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28" name="Shape 28"/>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29" name="Shape 29"/>
        <p:cNvGrpSpPr/>
        <p:nvPr/>
      </p:nvGrpSpPr>
      <p:grpSpPr>
        <a:xfrm>
          <a:off x="0" y="0"/>
          <a:ext cx="0" cy="0"/>
          <a:chOff x="0" y="0"/>
          <a:chExt cx="0" cy="0"/>
        </a:xfrm>
      </p:grpSpPr>
      <p:sp>
        <p:nvSpPr>
          <p:cNvPr id="30" name="Shape 30"/>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381000" y="1411551"/>
            <a:ext cx="8381999" cy="2210861"/>
          </a:xfrm>
          <a:prstGeom prst="rect">
            <a:avLst/>
          </a:prstGeom>
          <a:noFill/>
          <a:ln>
            <a:noFill/>
          </a:ln>
        </p:spPr>
        <p:txBody>
          <a:bodyPr anchorCtr="0" anchor="t" bIns="91425" lIns="91425" rIns="91425" tIns="91425"/>
          <a:lstStyle>
            <a:lvl1pPr indent="-193675" lvl="0" marL="396875" marR="0" rtl="0" algn="l">
              <a:lnSpc>
                <a:spcPct val="90000"/>
              </a:lnSpc>
              <a:spcBef>
                <a:spcPts val="640"/>
              </a:spcBef>
              <a:buClr>
                <a:schemeClr val="dk1"/>
              </a:buClr>
              <a:buSzPct val="100000"/>
              <a:buFont typeface="Calibri"/>
              <a:buChar char="•"/>
              <a:defRPr b="0" i="0" sz="3200" u="none" cap="none" strike="noStrike">
                <a:solidFill>
                  <a:schemeClr val="dk1"/>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Shape 32"/>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
        <p:nvSpPr>
          <p:cNvPr id="33" name="Shape 33"/>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381000" y="1411553"/>
            <a:ext cx="4114800" cy="2129813"/>
          </a:xfrm>
          <a:prstGeom prst="rect">
            <a:avLst/>
          </a:prstGeom>
          <a:noFill/>
          <a:ln>
            <a:noFill/>
          </a:ln>
        </p:spPr>
        <p:txBody>
          <a:bodyPr anchorCtr="0" anchor="t" bIns="91425" lIns="91425" rIns="91425" tIns="91425"/>
          <a:lstStyle>
            <a:lvl1pPr indent="-162176" lvl="0" marL="339976"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1pPr>
            <a:lvl2pPr indent="-178038" lvl="1" marL="67333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2pPr>
            <a:lvl3pPr indent="-166385" lvl="2" marL="953785"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3pPr>
            <a:lvl4pPr indent="-160818" lvl="3" marL="1227618"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4pPr>
            <a:lvl5pPr indent="-169802" lvl="4" marL="1516002"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5pPr>
            <a:lvl6pPr indent="-126899" lvl="5" marL="2514499"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881" lvl="6" marL="2971681"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863" lvl="7" marL="3428863"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844" lvl="8" marL="388604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4648200" y="1411553"/>
            <a:ext cx="4114800" cy="2129813"/>
          </a:xfrm>
          <a:prstGeom prst="rect">
            <a:avLst/>
          </a:prstGeom>
          <a:noFill/>
          <a:ln>
            <a:noFill/>
          </a:ln>
        </p:spPr>
        <p:txBody>
          <a:bodyPr anchorCtr="0" anchor="t" bIns="91425" lIns="91425" rIns="91425" tIns="91425"/>
          <a:lstStyle>
            <a:lvl1pPr indent="-170114" lvl="0" marL="347914"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1pPr>
            <a:lvl2pPr indent="-190738" lvl="1" marL="67333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2pPr>
            <a:lvl3pPr indent="-187022" lvl="2" marL="961722"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3pPr>
            <a:lvl4pPr indent="-160818" lvl="3" marL="1227618"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4pPr>
            <a:lvl5pPr indent="-169802" lvl="4" marL="1516002"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5pPr>
            <a:lvl6pPr indent="-126899" lvl="5" marL="2514499"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881" lvl="6" marL="2971681"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863" lvl="7" marL="3428863"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844" lvl="8" marL="388604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381000" y="1411553"/>
            <a:ext cx="4114800" cy="69249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1" i="0" sz="2500" u="none" cap="none" strike="noStrike">
                <a:solidFill>
                  <a:schemeClr val="dk1"/>
                </a:solidFill>
                <a:latin typeface="Calibri"/>
                <a:ea typeface="Calibri"/>
                <a:cs typeface="Calibri"/>
                <a:sym typeface="Calibri"/>
              </a:defRPr>
            </a:lvl1pPr>
            <a:lvl2pPr indent="-12681" lvl="1" marL="457181" marR="0" rtl="0" algn="l">
              <a:lnSpc>
                <a:spcPct val="90000"/>
              </a:lnSpc>
              <a:spcBef>
                <a:spcPts val="400"/>
              </a:spcBef>
              <a:buClr>
                <a:schemeClr val="dk1"/>
              </a:buClr>
              <a:buFont typeface="Calibri"/>
              <a:buNone/>
              <a:defRPr b="1" i="0" sz="2000" u="none" cap="none" strike="noStrike">
                <a:solidFill>
                  <a:schemeClr val="dk1"/>
                </a:solidFill>
                <a:latin typeface="Calibri"/>
                <a:ea typeface="Calibri"/>
                <a:cs typeface="Calibri"/>
                <a:sym typeface="Calibri"/>
              </a:defRPr>
            </a:lvl2pPr>
            <a:lvl3pPr indent="-12662" lvl="2" marL="914363" marR="0" rtl="0" algn="l">
              <a:lnSpc>
                <a:spcPct val="90000"/>
              </a:lnSpc>
              <a:spcBef>
                <a:spcPts val="360"/>
              </a:spcBef>
              <a:buClr>
                <a:schemeClr val="dk1"/>
              </a:buClr>
              <a:buFont typeface="Calibri"/>
              <a:buNone/>
              <a:defRPr b="1" i="0" sz="1800" u="none" cap="none" strike="noStrike">
                <a:solidFill>
                  <a:schemeClr val="dk1"/>
                </a:solidFill>
                <a:latin typeface="Calibri"/>
                <a:ea typeface="Calibri"/>
                <a:cs typeface="Calibri"/>
                <a:sym typeface="Calibri"/>
              </a:defRPr>
            </a:lvl3pPr>
            <a:lvl4pPr indent="-12644" lvl="3" marL="1371545"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4pPr>
            <a:lvl5pPr indent="-12626" lvl="4" marL="1828727"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5pPr>
            <a:lvl6pPr indent="-12608" lvl="5" marL="2285909"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12589" lvl="6" marL="274309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12571" lvl="7" marL="3200272"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12553" lvl="8" marL="3657454"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2" type="body"/>
          </p:nvPr>
        </p:nvSpPr>
        <p:spPr>
          <a:xfrm>
            <a:off x="380998" y="2174875"/>
            <a:ext cx="4114800" cy="1537344"/>
          </a:xfrm>
          <a:prstGeom prst="rect">
            <a:avLst/>
          </a:prstGeom>
          <a:noFill/>
          <a:ln>
            <a:noFill/>
          </a:ln>
        </p:spPr>
        <p:txBody>
          <a:bodyPr anchorCtr="0" anchor="t" bIns="91425" lIns="91425" rIns="91425" tIns="91425"/>
          <a:lstStyle>
            <a:lvl1pPr indent="-135720" lvl="0" marL="281770" marR="0" rtl="0" algn="l">
              <a:lnSpc>
                <a:spcPct val="90000"/>
              </a:lnSpc>
              <a:spcBef>
                <a:spcPts val="460"/>
              </a:spcBef>
              <a:buClr>
                <a:schemeClr val="dk1"/>
              </a:buClr>
              <a:buSzPct val="100000"/>
              <a:buFont typeface="Calibri"/>
              <a:buChar char="•"/>
              <a:defRPr b="0" i="0" sz="2300" u="none" cap="none" strike="noStrike">
                <a:solidFill>
                  <a:schemeClr val="dk1"/>
                </a:solidFill>
                <a:latin typeface="Calibri"/>
                <a:ea typeface="Calibri"/>
                <a:cs typeface="Calibri"/>
                <a:sym typeface="Calibri"/>
              </a:defRPr>
            </a:lvl1pPr>
            <a:lvl2pPr indent="-143118" lvl="1" marL="562218"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2pPr>
            <a:lvl3pPr indent="-140461" lvl="2" marL="813562"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3pPr>
            <a:lvl4pPr indent="-129604" lvl="3" marL="1050354"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4pPr>
            <a:lvl5pPr indent="-104460" lvl="4" marL="1279210"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5pPr>
            <a:lvl6pPr indent="-139599" lvl="5" marL="251449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39581" lvl="6" marL="297168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39563" lvl="7" marL="342886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39544" lvl="8" marL="388604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3" type="body"/>
          </p:nvPr>
        </p:nvSpPr>
        <p:spPr>
          <a:xfrm>
            <a:off x="4645980" y="1411553"/>
            <a:ext cx="4117019" cy="69249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1" i="0" sz="2500" u="none" cap="none" strike="noStrike">
                <a:solidFill>
                  <a:schemeClr val="dk1"/>
                </a:solidFill>
                <a:latin typeface="Calibri"/>
                <a:ea typeface="Calibri"/>
                <a:cs typeface="Calibri"/>
                <a:sym typeface="Calibri"/>
              </a:defRPr>
            </a:lvl1pPr>
            <a:lvl2pPr indent="-12681" lvl="1" marL="457181" marR="0" rtl="0" algn="l">
              <a:lnSpc>
                <a:spcPct val="90000"/>
              </a:lnSpc>
              <a:spcBef>
                <a:spcPts val="400"/>
              </a:spcBef>
              <a:buClr>
                <a:schemeClr val="dk1"/>
              </a:buClr>
              <a:buFont typeface="Calibri"/>
              <a:buNone/>
              <a:defRPr b="1" i="0" sz="2000" u="none" cap="none" strike="noStrike">
                <a:solidFill>
                  <a:schemeClr val="dk1"/>
                </a:solidFill>
                <a:latin typeface="Calibri"/>
                <a:ea typeface="Calibri"/>
                <a:cs typeface="Calibri"/>
                <a:sym typeface="Calibri"/>
              </a:defRPr>
            </a:lvl2pPr>
            <a:lvl3pPr indent="-12662" lvl="2" marL="914363" marR="0" rtl="0" algn="l">
              <a:lnSpc>
                <a:spcPct val="90000"/>
              </a:lnSpc>
              <a:spcBef>
                <a:spcPts val="360"/>
              </a:spcBef>
              <a:buClr>
                <a:schemeClr val="dk1"/>
              </a:buClr>
              <a:buFont typeface="Calibri"/>
              <a:buNone/>
              <a:defRPr b="1" i="0" sz="1800" u="none" cap="none" strike="noStrike">
                <a:solidFill>
                  <a:schemeClr val="dk1"/>
                </a:solidFill>
                <a:latin typeface="Calibri"/>
                <a:ea typeface="Calibri"/>
                <a:cs typeface="Calibri"/>
                <a:sym typeface="Calibri"/>
              </a:defRPr>
            </a:lvl3pPr>
            <a:lvl4pPr indent="-12644" lvl="3" marL="1371545"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4pPr>
            <a:lvl5pPr indent="-12626" lvl="4" marL="1828727" marR="0" rtl="0" algn="l">
              <a:lnSpc>
                <a:spcPct val="90000"/>
              </a:lnSpc>
              <a:spcBef>
                <a:spcPts val="320"/>
              </a:spcBef>
              <a:buClr>
                <a:schemeClr val="dk1"/>
              </a:buClr>
              <a:buFont typeface="Calibri"/>
              <a:buNone/>
              <a:defRPr b="1" i="0" sz="1600" u="none" cap="none" strike="noStrike">
                <a:solidFill>
                  <a:schemeClr val="dk1"/>
                </a:solidFill>
                <a:latin typeface="Calibri"/>
                <a:ea typeface="Calibri"/>
                <a:cs typeface="Calibri"/>
                <a:sym typeface="Calibri"/>
              </a:defRPr>
            </a:lvl5pPr>
            <a:lvl6pPr indent="-12608" lvl="5" marL="2285909"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12589" lvl="6" marL="274309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12571" lvl="7" marL="3200272"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12553" lvl="8" marL="3657454"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4" type="body"/>
          </p:nvPr>
        </p:nvSpPr>
        <p:spPr>
          <a:xfrm>
            <a:off x="4645026" y="2174875"/>
            <a:ext cx="4117974" cy="1537344"/>
          </a:xfrm>
          <a:prstGeom prst="rect">
            <a:avLst/>
          </a:prstGeom>
          <a:noFill/>
          <a:ln>
            <a:noFill/>
          </a:ln>
        </p:spPr>
        <p:txBody>
          <a:bodyPr anchorCtr="0" anchor="t" bIns="91425" lIns="91425" rIns="91425" tIns="91425"/>
          <a:lstStyle>
            <a:lvl1pPr indent="-150271" lvl="0" marL="296321" marR="0" rtl="0" algn="l">
              <a:lnSpc>
                <a:spcPct val="90000"/>
              </a:lnSpc>
              <a:spcBef>
                <a:spcPts val="460"/>
              </a:spcBef>
              <a:buClr>
                <a:schemeClr val="dk1"/>
              </a:buClr>
              <a:buSzPct val="100000"/>
              <a:buFont typeface="Calibri"/>
              <a:buChar char="•"/>
              <a:defRPr b="0" i="0" sz="2300" u="none" cap="none" strike="noStrike">
                <a:solidFill>
                  <a:schemeClr val="dk1"/>
                </a:solidFill>
                <a:latin typeface="Calibri"/>
                <a:ea typeface="Calibri"/>
                <a:cs typeface="Calibri"/>
                <a:sym typeface="Calibri"/>
              </a:defRPr>
            </a:lvl1pPr>
            <a:lvl2pPr indent="-151055" lvl="1" marL="570155" marR="0" rtl="0" algn="l">
              <a:lnSpc>
                <a:spcPct val="90000"/>
              </a:lnSpc>
              <a:spcBef>
                <a:spcPts val="400"/>
              </a:spcBef>
              <a:buClr>
                <a:schemeClr val="dk1"/>
              </a:buClr>
              <a:buSzPct val="100000"/>
              <a:buFont typeface="Calibri"/>
              <a:buChar char="•"/>
              <a:defRPr b="0" i="0" sz="2000" u="none" cap="none" strike="noStrike">
                <a:solidFill>
                  <a:schemeClr val="dk1"/>
                </a:solidFill>
                <a:latin typeface="Calibri"/>
                <a:ea typeface="Calibri"/>
                <a:cs typeface="Calibri"/>
                <a:sym typeface="Calibri"/>
              </a:defRPr>
            </a:lvl2pPr>
            <a:lvl3pPr indent="-135698" lvl="2" marL="821499" marR="0" rtl="0" algn="l">
              <a:lnSpc>
                <a:spcPct val="90000"/>
              </a:lnSpc>
              <a:spcBef>
                <a:spcPts val="360"/>
              </a:spcBef>
              <a:buClr>
                <a:schemeClr val="dk1"/>
              </a:buClr>
              <a:buSzPct val="100000"/>
              <a:buFont typeface="Calibri"/>
              <a:buChar char="•"/>
              <a:defRPr b="0" i="0" sz="1800" u="none" cap="none" strike="noStrike">
                <a:solidFill>
                  <a:schemeClr val="dk1"/>
                </a:solidFill>
                <a:latin typeface="Calibri"/>
                <a:ea typeface="Calibri"/>
                <a:cs typeface="Calibri"/>
                <a:sym typeface="Calibri"/>
              </a:defRPr>
            </a:lvl3pPr>
            <a:lvl4pPr indent="-129604" lvl="3" marL="1050354"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4pPr>
            <a:lvl5pPr indent="-117160" lvl="4" marL="1279210" marR="0" rtl="0" algn="l">
              <a:lnSpc>
                <a:spcPct val="90000"/>
              </a:lnSpc>
              <a:spcBef>
                <a:spcPts val="340"/>
              </a:spcBef>
              <a:buClr>
                <a:schemeClr val="dk1"/>
              </a:buClr>
              <a:buSzPct val="100000"/>
              <a:buFont typeface="Calibri"/>
              <a:buChar char="•"/>
              <a:defRPr b="0" i="0" sz="1700" u="none" cap="none" strike="noStrike">
                <a:solidFill>
                  <a:schemeClr val="dk1"/>
                </a:solidFill>
                <a:latin typeface="Calibri"/>
                <a:ea typeface="Calibri"/>
                <a:cs typeface="Calibri"/>
                <a:sym typeface="Calibri"/>
              </a:defRPr>
            </a:lvl5pPr>
            <a:lvl6pPr indent="-139599" lvl="5" marL="251449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39581" lvl="6" marL="297168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39563" lvl="7" marL="342886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39544" lvl="8" marL="388604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nvSpPr>
        <p:spPr>
          <a:xfrm>
            <a:off x="8412161" y="6369566"/>
            <a:ext cx="73183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IN" sz="1800">
                <a:solidFill>
                  <a:srgbClr val="BFBFBF"/>
                </a:solidFill>
                <a:latin typeface="Calibri"/>
                <a:ea typeface="Calibri"/>
                <a:cs typeface="Calibri"/>
                <a:sym typeface="Calibri"/>
              </a:rPr>
              <a:t>‹#›</a:t>
            </a:fld>
          </a:p>
        </p:txBody>
      </p:sp>
      <p:sp>
        <p:nvSpPr>
          <p:cNvPr id="47" name="Shape 47"/>
          <p:cNvSpPr txBox="1"/>
          <p:nvPr/>
        </p:nvSpPr>
        <p:spPr>
          <a:xfrm>
            <a:off x="228600" y="6324600"/>
            <a:ext cx="19049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1800">
                <a:solidFill>
                  <a:srgbClr val="BFBFBF"/>
                </a:solidFill>
                <a:latin typeface="Calibri"/>
                <a:ea typeface="Calibri"/>
                <a:cs typeface="Calibri"/>
                <a:sym typeface="Calibri"/>
              </a:rPr>
              <a:t>17 August 2017</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ALKIN - Prints in GRAYSCALE">
    <p:spTree>
      <p:nvGrpSpPr>
        <p:cNvPr id="49" name="Shape 49"/>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4000">
              <a:srgbClr val="FFE28B"/>
            </a:gs>
            <a:gs pos="83000">
              <a:srgbClr val="FFE28B"/>
            </a:gs>
            <a:gs pos="100000">
              <a:srgbClr val="FEEBB2"/>
            </a:gs>
          </a:gsLst>
          <a:lin ang="5400000" scaled="0"/>
        </a:gradFill>
      </p:bgPr>
    </p:bg>
    <p:spTree>
      <p:nvGrpSpPr>
        <p:cNvPr id="9" name="Shape 9"/>
        <p:cNvGrpSpPr/>
        <p:nvPr/>
      </p:nvGrpSpPr>
      <p:grpSpPr>
        <a:xfrm>
          <a:off x="0" y="0"/>
          <a:ext cx="0" cy="0"/>
          <a:chOff x="0" y="0"/>
          <a:chExt cx="0" cy="0"/>
        </a:xfrm>
      </p:grpSpPr>
      <p:pic>
        <p:nvPicPr>
          <p:cNvPr descr="7-00029_BAK_v03TOP" id="10" name="Shape 10"/>
          <p:cNvPicPr preferRelativeResize="0"/>
          <p:nvPr/>
        </p:nvPicPr>
        <p:blipFill rotWithShape="1">
          <a:blip r:embed="rId1">
            <a:alphaModFix/>
          </a:blip>
          <a:srcRect b="0" l="0" r="0" t="0"/>
          <a:stretch/>
        </p:blipFill>
        <p:spPr>
          <a:xfrm>
            <a:off x="-15875" y="6007100"/>
            <a:ext cx="9159874" cy="849312"/>
          </a:xfrm>
          <a:prstGeom prst="rect">
            <a:avLst/>
          </a:prstGeom>
          <a:noFill/>
          <a:ln>
            <a:noFill/>
          </a:ln>
        </p:spPr>
      </p:pic>
      <p:sp>
        <p:nvSpPr>
          <p:cNvPr id="11" name="Shape 11"/>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381000" y="1412875"/>
            <a:ext cx="8381999" cy="2135968"/>
          </a:xfrm>
          <a:prstGeom prst="rect">
            <a:avLst/>
          </a:prstGeom>
          <a:noFill/>
          <a:ln>
            <a:noFill/>
          </a:ln>
        </p:spPr>
        <p:txBody>
          <a:bodyPr anchorCtr="0" anchor="t" bIns="91425" lIns="91425" rIns="91425" tIns="91425"/>
          <a:lstStyle>
            <a:lvl1pPr indent="-193675" lvl="0" marL="396875" marR="0" rtl="0" algn="l">
              <a:lnSpc>
                <a:spcPct val="90000"/>
              </a:lnSpc>
              <a:spcBef>
                <a:spcPts val="640"/>
              </a:spcBef>
              <a:buClr>
                <a:schemeClr val="dk1"/>
              </a:buClr>
              <a:buSzPct val="100000"/>
              <a:buFont typeface="Calibri"/>
              <a:buChar char="•"/>
              <a:defRPr b="0" i="0" sz="3200" u="none" cap="none" strike="noStrike">
                <a:solidFill>
                  <a:schemeClr val="dk1"/>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4000">
              <a:srgbClr val="FFE28B"/>
            </a:gs>
            <a:gs pos="83000">
              <a:srgbClr val="FFE28B"/>
            </a:gs>
            <a:gs pos="100000">
              <a:srgbClr val="FEEBB2"/>
            </a:gs>
          </a:gsLst>
          <a:lin ang="5400000" scaled="0"/>
        </a:gradFill>
      </p:bgPr>
    </p:bg>
    <p:spTree>
      <p:nvGrpSpPr>
        <p:cNvPr id="61" name="Shape 61"/>
        <p:cNvGrpSpPr/>
        <p:nvPr/>
      </p:nvGrpSpPr>
      <p:grpSpPr>
        <a:xfrm>
          <a:off x="0" y="0"/>
          <a:ext cx="0" cy="0"/>
          <a:chOff x="0" y="0"/>
          <a:chExt cx="0" cy="0"/>
        </a:xfrm>
      </p:grpSpPr>
      <p:pic>
        <p:nvPicPr>
          <p:cNvPr descr="white rectangle.png" id="62" name="Shape 62"/>
          <p:cNvPicPr preferRelativeResize="0"/>
          <p:nvPr/>
        </p:nvPicPr>
        <p:blipFill rotWithShape="1">
          <a:blip r:embed="rId1">
            <a:alphaModFix/>
          </a:blip>
          <a:srcRect b="10453" l="0" r="0" t="0"/>
          <a:stretch/>
        </p:blipFill>
        <p:spPr>
          <a:xfrm>
            <a:off x="0" y="1299705"/>
            <a:ext cx="9144000" cy="5558294"/>
          </a:xfrm>
          <a:prstGeom prst="rect">
            <a:avLst/>
          </a:prstGeom>
          <a:noFill/>
          <a:ln>
            <a:noFill/>
          </a:ln>
        </p:spPr>
      </p:pic>
      <p:sp>
        <p:nvSpPr>
          <p:cNvPr id="63" name="Shape 63"/>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body"/>
          </p:nvPr>
        </p:nvSpPr>
        <p:spPr>
          <a:xfrm>
            <a:off x="722312" y="1905000"/>
            <a:ext cx="8040688" cy="2108269"/>
          </a:xfrm>
          <a:prstGeom prst="rect">
            <a:avLst/>
          </a:prstGeom>
          <a:noFill/>
          <a:ln>
            <a:noFill/>
          </a:ln>
        </p:spPr>
        <p:txBody>
          <a:bodyPr anchorCtr="0" anchor="t" bIns="91425" lIns="91425" rIns="91425" tIns="91425"/>
          <a:lstStyle>
            <a:lvl1pPr indent="0" lvl="0" marL="0" marR="0" rtl="0" algn="l">
              <a:lnSpc>
                <a:spcPct val="90000"/>
              </a:lnSpc>
              <a:spcBef>
                <a:spcPts val="600"/>
              </a:spcBef>
              <a:buClr>
                <a:schemeClr val="dk1"/>
              </a:buClr>
              <a:buFont typeface="Arial"/>
              <a:buChar char="●"/>
              <a:defRPr b="1" i="0" sz="3000" u="none" cap="none" strike="noStrike">
                <a:solidFill>
                  <a:schemeClr val="dk1"/>
                </a:solidFill>
                <a:latin typeface="Courier New"/>
                <a:ea typeface="Courier New"/>
                <a:cs typeface="Courier New"/>
                <a:sym typeface="Courier New"/>
              </a:defRPr>
            </a:lvl1pPr>
            <a:lvl2pPr indent="-16653" lvl="1" marL="384954" marR="0" rtl="0" algn="l">
              <a:lnSpc>
                <a:spcPct val="90000"/>
              </a:lnSpc>
              <a:spcBef>
                <a:spcPts val="560"/>
              </a:spcBef>
              <a:buClr>
                <a:schemeClr val="dk1"/>
              </a:buClr>
              <a:buFont typeface="Arial"/>
              <a:buChar char="○"/>
              <a:defRPr b="1" i="0" sz="2800" u="none" cap="none" strike="noStrike">
                <a:solidFill>
                  <a:schemeClr val="dk1"/>
                </a:solidFill>
                <a:latin typeface="Courier New"/>
                <a:ea typeface="Courier New"/>
                <a:cs typeface="Courier New"/>
                <a:sym typeface="Courier New"/>
              </a:defRPr>
            </a:lvl2pPr>
            <a:lvl3pPr indent="-12670" lvl="2" marL="761970" marR="0" rtl="0" algn="l">
              <a:lnSpc>
                <a:spcPct val="90000"/>
              </a:lnSpc>
              <a:spcBef>
                <a:spcPts val="480"/>
              </a:spcBef>
              <a:buClr>
                <a:schemeClr val="dk1"/>
              </a:buClr>
              <a:buFont typeface="Arial"/>
              <a:buChar char="■"/>
              <a:defRPr b="1" i="0" sz="2400" u="none" cap="none" strike="noStrike">
                <a:solidFill>
                  <a:schemeClr val="dk1"/>
                </a:solidFill>
                <a:latin typeface="Courier New"/>
                <a:ea typeface="Courier New"/>
                <a:cs typeface="Courier New"/>
                <a:sym typeface="Courier New"/>
              </a:defRPr>
            </a:lvl3pPr>
            <a:lvl4pPr indent="-1808" lvl="3" marL="1094009" marR="0" rtl="0" algn="l">
              <a:lnSpc>
                <a:spcPct val="90000"/>
              </a:lnSpc>
              <a:spcBef>
                <a:spcPts val="480"/>
              </a:spcBef>
              <a:buClr>
                <a:schemeClr val="dk1"/>
              </a:buClr>
              <a:buFont typeface="Arial"/>
              <a:buChar char="●"/>
              <a:defRPr b="1" i="0" sz="2400" u="none" cap="none" strike="noStrike">
                <a:solidFill>
                  <a:schemeClr val="dk1"/>
                </a:solidFill>
                <a:latin typeface="Courier New"/>
                <a:ea typeface="Courier New"/>
                <a:cs typeface="Courier New"/>
                <a:sym typeface="Courier New"/>
              </a:defRPr>
            </a:lvl4pPr>
            <a:lvl5pPr indent="-3646" lvl="4" marL="1426047" marR="0" rtl="0" algn="l">
              <a:lnSpc>
                <a:spcPct val="90000"/>
              </a:lnSpc>
              <a:spcBef>
                <a:spcPts val="480"/>
              </a:spcBef>
              <a:buClr>
                <a:schemeClr val="dk1"/>
              </a:buClr>
              <a:buFont typeface="Arial"/>
              <a:buChar char="○"/>
              <a:defRPr b="1" i="0" sz="2400" u="none" cap="none" strike="noStrike">
                <a:solidFill>
                  <a:schemeClr val="dk1"/>
                </a:solidFill>
                <a:latin typeface="Courier New"/>
                <a:ea typeface="Courier New"/>
                <a:cs typeface="Courier New"/>
                <a:sym typeface="Courier New"/>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2"/>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4000">
              <a:srgbClr val="FFE28B"/>
            </a:gs>
            <a:gs pos="83000">
              <a:srgbClr val="FFE28B"/>
            </a:gs>
            <a:gs pos="100000">
              <a:srgbClr val="FEEBB2"/>
            </a:gs>
          </a:gsLst>
          <a:lin ang="5400000" scaled="0"/>
        </a:gradFill>
      </p:bgPr>
    </p:bg>
    <p:spTree>
      <p:nvGrpSpPr>
        <p:cNvPr id="68" name="Shape 68"/>
        <p:cNvGrpSpPr/>
        <p:nvPr/>
      </p:nvGrpSpPr>
      <p:grpSpPr>
        <a:xfrm>
          <a:off x="0" y="0"/>
          <a:ext cx="0" cy="0"/>
          <a:chOff x="0" y="0"/>
          <a:chExt cx="0" cy="0"/>
        </a:xfrm>
      </p:grpSpPr>
      <p:pic>
        <p:nvPicPr>
          <p:cNvPr descr="7-00029_BAK_v03TOP" id="69" name="Shape 69"/>
          <p:cNvPicPr preferRelativeResize="0"/>
          <p:nvPr/>
        </p:nvPicPr>
        <p:blipFill rotWithShape="1">
          <a:blip r:embed="rId1">
            <a:alphaModFix/>
          </a:blip>
          <a:srcRect b="0" l="0" r="0" t="0"/>
          <a:stretch/>
        </p:blipFill>
        <p:spPr>
          <a:xfrm>
            <a:off x="-15875" y="6007100"/>
            <a:ext cx="9159874" cy="849312"/>
          </a:xfrm>
          <a:prstGeom prst="rect">
            <a:avLst/>
          </a:prstGeom>
          <a:noFill/>
          <a:ln>
            <a:noFill/>
          </a:ln>
        </p:spPr>
      </p:pic>
      <p:sp>
        <p:nvSpPr>
          <p:cNvPr id="70" name="Shape 70"/>
          <p:cNvSpPr txBox="1"/>
          <p:nvPr>
            <p:ph type="title"/>
          </p:nvPr>
        </p:nvSpPr>
        <p:spPr>
          <a:xfrm>
            <a:off x="381000" y="230187"/>
            <a:ext cx="8381999" cy="664796"/>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2E59B0"/>
              </a:buClr>
              <a:buFont typeface="Calibri"/>
              <a:buNone/>
              <a:defRPr b="0" i="0" sz="4800" u="none" cap="none" strike="noStrike">
                <a:solidFill>
                  <a:srgbClr val="2E59B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a:off x="381000" y="1412875"/>
            <a:ext cx="8381999" cy="2135968"/>
          </a:xfrm>
          <a:prstGeom prst="rect">
            <a:avLst/>
          </a:prstGeom>
          <a:noFill/>
          <a:ln>
            <a:noFill/>
          </a:ln>
        </p:spPr>
        <p:txBody>
          <a:bodyPr anchorCtr="0" anchor="t" bIns="91425" lIns="91425" rIns="91425" tIns="91425"/>
          <a:lstStyle>
            <a:lvl1pPr indent="-193675" lvl="0" marL="396875" marR="0" rtl="0" algn="l">
              <a:lnSpc>
                <a:spcPct val="90000"/>
              </a:lnSpc>
              <a:spcBef>
                <a:spcPts val="640"/>
              </a:spcBef>
              <a:buClr>
                <a:schemeClr val="dk1"/>
              </a:buClr>
              <a:buSzPct val="100000"/>
              <a:buFont typeface="Calibri"/>
              <a:buChar char="•"/>
              <a:defRPr b="0" i="0" sz="3200" u="none" cap="none" strike="noStrike">
                <a:solidFill>
                  <a:schemeClr val="dk1"/>
                </a:solidFill>
                <a:latin typeface="Calibri"/>
                <a:ea typeface="Calibri"/>
                <a:cs typeface="Calibri"/>
                <a:sym typeface="Calibri"/>
              </a:defRPr>
            </a:lvl1pPr>
            <a:lvl2pPr indent="-228600" lvl="1" marL="914400" marR="0" rtl="0" algn="l">
              <a:lnSpc>
                <a:spcPct val="90000"/>
              </a:lnSpc>
              <a:spcBef>
                <a:spcPts val="560"/>
              </a:spcBef>
              <a:buClr>
                <a:schemeClr val="dk1"/>
              </a:buClr>
              <a:buSzPct val="100000"/>
              <a:buFont typeface="Calibri"/>
              <a:buChar char="•"/>
              <a:defRPr b="0" i="0" sz="2800" u="none" cap="none" strike="noStrike">
                <a:solidFill>
                  <a:schemeClr val="dk1"/>
                </a:solidFill>
                <a:latin typeface="Calibri"/>
                <a:ea typeface="Calibri"/>
                <a:cs typeface="Calibri"/>
                <a:sym typeface="Calibri"/>
              </a:defRPr>
            </a:lvl2pPr>
            <a:lvl3pPr indent="-192087" lvl="2" marL="1258888"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3pPr>
            <a:lvl4pPr indent="-195262" lvl="3" marL="160496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4pPr>
            <a:lvl5pPr indent="-188913" lvl="4" marL="1941513" marR="0" rtl="0" algn="l">
              <a:lnSpc>
                <a:spcPct val="90000"/>
              </a:lnSpc>
              <a:spcBef>
                <a:spcPts val="480"/>
              </a:spcBef>
              <a:buClr>
                <a:schemeClr val="dk1"/>
              </a:buClr>
              <a:buSzPct val="100000"/>
              <a:buFont typeface="Calibri"/>
              <a:buChar char="•"/>
              <a:defRPr b="0" i="0" sz="2400" u="none" cap="none" strike="noStrike">
                <a:solidFill>
                  <a:schemeClr val="dk1"/>
                </a:solidFill>
                <a:latin typeface="Calibri"/>
                <a:ea typeface="Calibri"/>
                <a:cs typeface="Calibri"/>
                <a:sym typeface="Calibri"/>
              </a:defRPr>
            </a:lvl5pPr>
            <a:lvl6pPr indent="-114199" lvl="5" marL="2514499"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181" lvl="6" marL="2971681"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4163" lvl="7" marL="3428863"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4144" lvl="8" marL="3886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04800" y="1790700"/>
            <a:ext cx="8458200" cy="1447800"/>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Times New Roman"/>
              <a:buNone/>
            </a:pPr>
            <a:r>
              <a:rPr b="0" i="0" lang="en-IN" sz="5400" u="none" cap="none" strike="noStrike">
                <a:solidFill>
                  <a:srgbClr val="2E59B0"/>
                </a:solidFill>
                <a:latin typeface="Times New Roman"/>
                <a:ea typeface="Times New Roman"/>
                <a:cs typeface="Times New Roman"/>
                <a:sym typeface="Times New Roman"/>
              </a:rPr>
              <a:t>DNA Encoding</a:t>
            </a:r>
          </a:p>
        </p:txBody>
      </p:sp>
      <p:sp>
        <p:nvSpPr>
          <p:cNvPr id="129" name="Shape 129"/>
          <p:cNvSpPr txBox="1"/>
          <p:nvPr>
            <p:ph idx="1" type="subTitle"/>
          </p:nvPr>
        </p:nvSpPr>
        <p:spPr>
          <a:xfrm>
            <a:off x="3276600" y="3733800"/>
            <a:ext cx="2514599" cy="1728191"/>
          </a:xfrm>
          <a:prstGeom prst="rect">
            <a:avLst/>
          </a:prstGeom>
          <a:noFill/>
          <a:ln>
            <a:noFill/>
          </a:ln>
        </p:spPr>
        <p:txBody>
          <a:bodyPr anchorCtr="0" anchor="t" bIns="0" lIns="0" rIns="0" tIns="0">
            <a:noAutofit/>
          </a:bodyPr>
          <a:lstStyle/>
          <a:p>
            <a:pPr indent="0" lvl="0" marL="0" marR="0" rtl="0" algn="ctr">
              <a:lnSpc>
                <a:spcPct val="90000"/>
              </a:lnSpc>
              <a:spcBef>
                <a:spcPts val="0"/>
              </a:spcBef>
              <a:spcAft>
                <a:spcPts val="0"/>
              </a:spcAft>
              <a:buClr>
                <a:srgbClr val="153557"/>
              </a:buClr>
              <a:buSzPct val="25000"/>
              <a:buFont typeface="Times New Roman"/>
              <a:buNone/>
            </a:pPr>
            <a:r>
              <a:rPr b="0" i="0" lang="en-IN" sz="2000" u="none" cap="none" strike="noStrike">
                <a:solidFill>
                  <a:srgbClr val="153557"/>
                </a:solidFill>
                <a:latin typeface="Times New Roman"/>
                <a:ea typeface="Times New Roman"/>
                <a:cs typeface="Times New Roman"/>
                <a:sym typeface="Times New Roman"/>
              </a:rPr>
              <a:t>				</a:t>
            </a:r>
          </a:p>
          <a:p>
            <a:pPr indent="0" lvl="0" marL="0" marR="0" rtl="0" algn="r">
              <a:lnSpc>
                <a:spcPct val="90000"/>
              </a:lnSpc>
              <a:spcBef>
                <a:spcPts val="0"/>
              </a:spcBef>
              <a:buClr>
                <a:schemeClr val="dk1"/>
              </a:buClr>
              <a:buSzPct val="25000"/>
              <a:buFont typeface="Calibri"/>
              <a:buNone/>
            </a:pPr>
            <a:r>
              <a:t/>
            </a:r>
            <a:endParaRPr b="0" i="0" sz="2000" u="none" cap="none" strike="noStrike">
              <a:solidFill>
                <a:srgbClr val="153557"/>
              </a:solidFill>
              <a:latin typeface="Times New Roman"/>
              <a:ea typeface="Times New Roman"/>
              <a:cs typeface="Times New Roman"/>
              <a:sym typeface="Times New Roman"/>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Algorithm(SAT)</a:t>
            </a:r>
          </a:p>
        </p:txBody>
      </p:sp>
      <p:sp>
        <p:nvSpPr>
          <p:cNvPr id="183" name="Shape 183"/>
          <p:cNvSpPr txBox="1"/>
          <p:nvPr>
            <p:ph idx="1" type="body"/>
          </p:nvPr>
        </p:nvSpPr>
        <p:spPr>
          <a:xfrm>
            <a:off x="60277" y="664797"/>
            <a:ext cx="9023444" cy="6061145"/>
          </a:xfrm>
          <a:prstGeom prst="rect">
            <a:avLst/>
          </a:prstGeom>
          <a:noFill/>
          <a:ln>
            <a:noFill/>
          </a:ln>
        </p:spPr>
        <p:txBody>
          <a:bodyPr anchorCtr="0" anchor="t" bIns="0" lIns="0" rIns="0" tIns="0">
            <a:noAutofit/>
          </a:bodyPr>
          <a:lstStyle/>
          <a:p>
            <a:pPr indent="-514350" lvl="0" marL="514350" marR="0" rtl="0" algn="just">
              <a:lnSpc>
                <a:spcPct val="90000"/>
              </a:lnSpc>
              <a:spcBef>
                <a:spcPts val="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Construct a graph with V = a</a:t>
            </a:r>
            <a:r>
              <a:rPr b="0" baseline="-25000" i="0" lang="en-IN" sz="3200" u="none" cap="none" strike="noStrike">
                <a:solidFill>
                  <a:schemeClr val="dk1"/>
                </a:solidFill>
                <a:latin typeface="Calibri"/>
                <a:ea typeface="Calibri"/>
                <a:cs typeface="Calibri"/>
                <a:sym typeface="Calibri"/>
              </a:rPr>
              <a:t>1,</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1,</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1,</a:t>
            </a:r>
            <a:r>
              <a:rPr b="0" i="0" lang="en-IN" sz="3200" u="none" cap="none" strike="noStrike">
                <a:solidFill>
                  <a:schemeClr val="dk1"/>
                </a:solidFill>
                <a:latin typeface="Calibri"/>
                <a:ea typeface="Calibri"/>
                <a:cs typeface="Calibri"/>
                <a:sym typeface="Calibri"/>
              </a:rPr>
              <a:t>a</a:t>
            </a:r>
            <a:r>
              <a:rPr b="0" baseline="-25000" i="0" lang="en-IN" sz="3200" u="none" cap="none" strike="noStrike">
                <a:solidFill>
                  <a:schemeClr val="dk1"/>
                </a:solidFill>
                <a:latin typeface="Calibri"/>
                <a:ea typeface="Calibri"/>
                <a:cs typeface="Calibri"/>
                <a:sym typeface="Calibri"/>
              </a:rPr>
              <a:t>2,</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2,</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2,…</a:t>
            </a:r>
            <a:r>
              <a:rPr b="0" i="0" lang="en-IN" sz="3200" u="none" cap="none" strike="noStrike">
                <a:solidFill>
                  <a:schemeClr val="dk1"/>
                </a:solidFill>
                <a:latin typeface="Calibri"/>
                <a:ea typeface="Calibri"/>
                <a:cs typeface="Calibri"/>
                <a:sym typeface="Calibri"/>
              </a:rPr>
              <a:t>a</a:t>
            </a:r>
            <a:r>
              <a:rPr b="0" baseline="-25000" i="0" lang="en-IN" sz="3200" u="none" cap="none" strike="noStrike">
                <a:solidFill>
                  <a:schemeClr val="dk1"/>
                </a:solidFill>
                <a:latin typeface="Calibri"/>
                <a:ea typeface="Calibri"/>
                <a:cs typeface="Calibri"/>
                <a:sym typeface="Calibri"/>
              </a:rPr>
              <a:t>n+1</a:t>
            </a:r>
          </a:p>
          <a:p>
            <a:pPr indent="-514350" lvl="0" marL="514350" marR="0" rtl="0" algn="just">
              <a:lnSpc>
                <a:spcPct val="90000"/>
              </a:lnSpc>
              <a:spcBef>
                <a:spcPts val="640"/>
              </a:spcBef>
              <a:spcAft>
                <a:spcPts val="0"/>
              </a:spcAft>
              <a:buClr>
                <a:schemeClr val="dk1"/>
              </a:buClr>
              <a:buSzPct val="100000"/>
              <a:buFont typeface="Calibri"/>
              <a:buNone/>
            </a:pPr>
            <a:r>
              <a:t/>
            </a:r>
            <a:endParaRPr b="0" baseline="-25000" i="0" sz="3200" u="none" cap="none" strike="noStrike">
              <a:solidFill>
                <a:schemeClr val="dk1"/>
              </a:solidFill>
              <a:latin typeface="Cambria Math"/>
              <a:ea typeface="Cambria Math"/>
              <a:cs typeface="Cambria Math"/>
              <a:sym typeface="Cambria Math"/>
            </a:endParaRP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Let </a:t>
            </a:r>
            <a:r>
              <a:rPr b="0" i="1" lang="en-IN" sz="3200" u="none" cap="none" strike="noStrike">
                <a:solidFill>
                  <a:schemeClr val="dk1"/>
                </a:solidFill>
                <a:latin typeface="Calibri"/>
                <a:ea typeface="Calibri"/>
                <a:cs typeface="Calibri"/>
                <a:sym typeface="Calibri"/>
              </a:rPr>
              <a:t>t</a:t>
            </a:r>
            <a:r>
              <a:rPr b="0" baseline="-25000" i="0" lang="en-IN" sz="3200" u="none" cap="none" strike="noStrike">
                <a:solidFill>
                  <a:schemeClr val="dk1"/>
                </a:solidFill>
                <a:latin typeface="Calibri"/>
                <a:ea typeface="Calibri"/>
                <a:cs typeface="Calibri"/>
                <a:sym typeface="Calibri"/>
              </a:rPr>
              <a:t>0</a:t>
            </a:r>
            <a:r>
              <a:rPr b="0" i="0" lang="en-IN" sz="3200" u="none" cap="none" strike="noStrike">
                <a:solidFill>
                  <a:schemeClr val="dk1"/>
                </a:solidFill>
                <a:latin typeface="Calibri"/>
                <a:ea typeface="Calibri"/>
                <a:cs typeface="Calibri"/>
                <a:sym typeface="Calibri"/>
              </a:rPr>
              <a:t> be the tube including all </a:t>
            </a:r>
            <a:r>
              <a:rPr b="0" i="1" lang="en-IN" sz="3200" u="none" cap="none" strike="noStrike">
                <a:solidFill>
                  <a:schemeClr val="dk1"/>
                </a:solidFill>
                <a:latin typeface="Calibri"/>
                <a:ea typeface="Calibri"/>
                <a:cs typeface="Calibri"/>
                <a:sym typeface="Calibri"/>
              </a:rPr>
              <a:t>n</a:t>
            </a:r>
            <a:r>
              <a:rPr b="0" i="0" lang="en-IN" sz="3200" u="none" cap="none" strike="noStrike">
                <a:solidFill>
                  <a:schemeClr val="dk1"/>
                </a:solidFill>
                <a:latin typeface="Calibri"/>
                <a:ea typeface="Calibri"/>
                <a:cs typeface="Calibri"/>
                <a:sym typeface="Calibri"/>
              </a:rPr>
              <a:t>-bit sequences.</a:t>
            </a:r>
            <a:r>
              <a:rPr b="0" i="0" lang="en-IN" sz="3200" u="none" cap="none" strike="noStrike">
                <a:solidFill>
                  <a:schemeClr val="dk1"/>
                </a:solidFill>
                <a:latin typeface="Cambria Math"/>
                <a:ea typeface="Cambria Math"/>
                <a:cs typeface="Cambria Math"/>
                <a:sym typeface="Cambria Math"/>
              </a:rPr>
              <a:t> </a:t>
            </a:r>
          </a:p>
          <a:p>
            <a:pPr indent="-514350" lvl="0" marL="514350" marR="0" rtl="0" algn="just">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Construct t</a:t>
            </a:r>
            <a:r>
              <a:rPr b="0" baseline="-25000" i="0" lang="en-IN" sz="3200" u="none" cap="none" strike="noStrike">
                <a:solidFill>
                  <a:schemeClr val="dk1"/>
                </a:solidFill>
                <a:latin typeface="Calibri"/>
                <a:ea typeface="Calibri"/>
                <a:cs typeface="Calibri"/>
                <a:sym typeface="Calibri"/>
              </a:rPr>
              <a:t>k+1</a:t>
            </a:r>
            <a:r>
              <a:rPr b="0" i="0" lang="en-IN" sz="3200" u="none" cap="none" strike="noStrike">
                <a:solidFill>
                  <a:schemeClr val="dk1"/>
                </a:solidFill>
                <a:latin typeface="Calibri"/>
                <a:ea typeface="Calibri"/>
                <a:cs typeface="Calibri"/>
                <a:sym typeface="Calibri"/>
              </a:rPr>
              <a:t>,  k = 0, 1, . . . , m−1,  step by step.</a:t>
            </a: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Let Ck+1  such that x1 ∨ x2 ∨. . . xl, where x</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is a literal or its negation. For each literal x</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if x</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is equal to x</a:t>
            </a:r>
            <a:r>
              <a:rPr b="0" baseline="-25000" i="0"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 then form S(t</a:t>
            </a:r>
            <a:r>
              <a:rPr b="0" baseline="-25000" i="0" lang="en-IN" sz="3200" u="none" cap="none" strike="noStrike">
                <a:solidFill>
                  <a:schemeClr val="dk1"/>
                </a:solidFill>
                <a:latin typeface="Calibri"/>
                <a:ea typeface="Calibri"/>
                <a:cs typeface="Calibri"/>
                <a:sym typeface="Calibri"/>
              </a:rPr>
              <a:t>k</a:t>
            </a:r>
            <a:r>
              <a:rPr b="0" i="0" lang="en-IN" sz="3200" u="none" cap="none" strike="noStrike">
                <a:solidFill>
                  <a:schemeClr val="dk1"/>
                </a:solidFill>
                <a:latin typeface="Calibri"/>
                <a:ea typeface="Calibri"/>
                <a:cs typeface="Calibri"/>
                <a:sym typeface="Calibri"/>
              </a:rPr>
              <a:t>, j,1);   if it is equal to ¬x </a:t>
            </a:r>
            <a:r>
              <a:rPr b="0" baseline="-25000" i="0"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 then form S(t</a:t>
            </a:r>
            <a:r>
              <a:rPr b="0" baseline="-25000" i="0" lang="en-IN" sz="3200" u="none" cap="none" strike="noStrike">
                <a:solidFill>
                  <a:schemeClr val="dk1"/>
                </a:solidFill>
                <a:latin typeface="Calibri"/>
                <a:ea typeface="Calibri"/>
                <a:cs typeface="Calibri"/>
                <a:sym typeface="Calibri"/>
              </a:rPr>
              <a:t>k</a:t>
            </a:r>
            <a:r>
              <a:rPr b="0" i="0" lang="en-IN" sz="3200" u="none" cap="none" strike="noStrike">
                <a:solidFill>
                  <a:schemeClr val="dk1"/>
                </a:solidFill>
                <a:latin typeface="Calibri"/>
                <a:ea typeface="Calibri"/>
                <a:cs typeface="Calibri"/>
                <a:sym typeface="Calibri"/>
              </a:rPr>
              <a:t>, j,0)</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just">
              <a:lnSpc>
                <a:spcPct val="90000"/>
              </a:lnSpc>
              <a:spcBef>
                <a:spcPts val="640"/>
              </a:spcBef>
              <a:spcAft>
                <a:spcPts val="0"/>
              </a:spcAft>
              <a:buClr>
                <a:schemeClr val="dk1"/>
              </a:buClr>
              <a:buSzPct val="100000"/>
              <a:buFont typeface="Calibri"/>
              <a:buAutoNum type="arabicPeriod" startAt="4"/>
            </a:pPr>
            <a:r>
              <a:rPr b="0" i="0" lang="en-IN" sz="3200" u="none" cap="none" strike="noStrike">
                <a:solidFill>
                  <a:schemeClr val="dk1"/>
                </a:solidFill>
                <a:latin typeface="Calibri"/>
                <a:ea typeface="Calibri"/>
                <a:cs typeface="Calibri"/>
                <a:sym typeface="Calibri"/>
              </a:rPr>
              <a:t> Detect DNA in the tube </a:t>
            </a:r>
            <a:r>
              <a:rPr b="0" i="1" lang="en-IN" sz="3200" u="none" cap="none" strike="noStrike">
                <a:solidFill>
                  <a:schemeClr val="dk1"/>
                </a:solidFill>
                <a:latin typeface="Calibri"/>
                <a:ea typeface="Calibri"/>
                <a:cs typeface="Calibri"/>
                <a:sym typeface="Calibri"/>
              </a:rPr>
              <a:t>t</a:t>
            </a:r>
            <a:r>
              <a:rPr b="0" baseline="-25000" i="1" lang="en-IN" sz="3200" u="none" cap="none" strike="noStrike">
                <a:solidFill>
                  <a:schemeClr val="dk1"/>
                </a:solidFill>
                <a:latin typeface="Calibri"/>
                <a:ea typeface="Calibri"/>
                <a:cs typeface="Calibri"/>
                <a:sym typeface="Calibri"/>
              </a:rPr>
              <a:t>m</a:t>
            </a:r>
            <a:r>
              <a:rPr b="0" i="0" lang="en-IN" sz="3200" u="none" cap="none" strike="noStrike">
                <a:solidFill>
                  <a:schemeClr val="dk1"/>
                </a:solidFill>
                <a:latin typeface="Calibri"/>
                <a:ea typeface="Calibri"/>
                <a:cs typeface="Calibri"/>
                <a:sym typeface="Calibri"/>
              </a:rPr>
              <a:t>. If exists its satisfiable.</a:t>
            </a:r>
          </a:p>
          <a:p>
            <a:pPr indent="-514350" lvl="0" marL="514350" marR="0" rtl="0" algn="just">
              <a:lnSpc>
                <a:spcPct val="90000"/>
              </a:lnSpc>
              <a:spcBef>
                <a:spcPts val="480"/>
              </a:spcBef>
              <a:spcAft>
                <a:spcPts val="0"/>
              </a:spcAft>
              <a:buClr>
                <a:schemeClr val="dk1"/>
              </a:buClr>
              <a:buSzPct val="100000"/>
              <a:buFont typeface="Calibri"/>
              <a:buNone/>
            </a:pPr>
            <a:r>
              <a:t/>
            </a:r>
            <a:endParaRPr b="0" baseline="-25000" i="0" sz="2400" u="none" cap="none" strike="noStrike">
              <a:solidFill>
                <a:schemeClr val="dk1"/>
              </a:solidFill>
              <a:latin typeface="Cambria Math"/>
              <a:ea typeface="Cambria Math"/>
              <a:cs typeface="Cambria Math"/>
              <a:sym typeface="Cambria Math"/>
            </a:endParaRPr>
          </a:p>
          <a:p>
            <a:pPr indent="0" lvl="0" marL="0" marR="0" rtl="0" algn="just">
              <a:lnSpc>
                <a:spcPct val="90000"/>
              </a:lnSpc>
              <a:spcBef>
                <a:spcPts val="480"/>
              </a:spcBef>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381000" y="2209800"/>
            <a:ext cx="8381999" cy="1329594"/>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ENCODING FOR GRAPHS WITH WEIGHTS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228600" y="0"/>
            <a:ext cx="8534399" cy="1329594"/>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Encoding (Graphs with weights)</a:t>
            </a:r>
          </a:p>
        </p:txBody>
      </p:sp>
      <p:sp>
        <p:nvSpPr>
          <p:cNvPr id="194" name="Shape 194"/>
          <p:cNvSpPr txBox="1"/>
          <p:nvPr>
            <p:ph idx="1" type="body"/>
          </p:nvPr>
        </p:nvSpPr>
        <p:spPr>
          <a:xfrm>
            <a:off x="117143" y="1313673"/>
            <a:ext cx="8874456" cy="4887491"/>
          </a:xfrm>
          <a:prstGeom prst="rect">
            <a:avLst/>
          </a:prstGeom>
          <a:noFill/>
          <a:ln>
            <a:noFill/>
          </a:ln>
        </p:spPr>
        <p:txBody>
          <a:bodyPr anchorCtr="0" anchor="t" bIns="0" lIns="0" rIns="0" tIns="0">
            <a:noAutofit/>
          </a:bodyPr>
          <a:lstStyle/>
          <a:p>
            <a:pPr indent="-514350" lvl="0" marL="514350" marR="0" rtl="0" algn="just">
              <a:lnSpc>
                <a:spcPct val="90000"/>
              </a:lnSpc>
              <a:spcBef>
                <a:spcPts val="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Encoding Weights by the Lengths of DNA Strands</a:t>
            </a: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Encoding Weights by the Number of Hydrogen Bonds</a:t>
            </a: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Encoding Weights by the Concentrations of DNA Strands</a:t>
            </a: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Encoding Weights by the Melting Temperatures of DNA Strands</a:t>
            </a:r>
          </a:p>
          <a:p>
            <a:pPr indent="-514350" lvl="0" marL="514350" marR="0" rtl="0" algn="just">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just">
              <a:lnSpc>
                <a:spcPct val="90000"/>
              </a:lnSpc>
              <a:spcBef>
                <a:spcPts val="480"/>
              </a:spcBef>
              <a:spcAft>
                <a:spcPts val="0"/>
              </a:spcAft>
              <a:buClr>
                <a:schemeClr val="dk1"/>
              </a:buClr>
              <a:buSzPct val="100000"/>
              <a:buFont typeface="Calibri"/>
              <a:buNone/>
            </a:pPr>
            <a:r>
              <a:t/>
            </a:r>
            <a:endParaRPr b="1" baseline="-25000" i="0" sz="2400" u="none" cap="none" strike="noStrike">
              <a:solidFill>
                <a:schemeClr val="dk1"/>
              </a:solidFill>
              <a:latin typeface="Cambria Math"/>
              <a:ea typeface="Cambria Math"/>
              <a:cs typeface="Cambria Math"/>
              <a:sym typeface="Cambria Math"/>
            </a:endParaRPr>
          </a:p>
          <a:p>
            <a:pPr indent="-514350" lvl="0" marL="514350" marR="0" rtl="0" algn="just">
              <a:lnSpc>
                <a:spcPct val="90000"/>
              </a:lnSpc>
              <a:spcBef>
                <a:spcPts val="480"/>
              </a:spcBef>
              <a:spcAft>
                <a:spcPts val="0"/>
              </a:spcAft>
              <a:buClr>
                <a:schemeClr val="dk1"/>
              </a:buClr>
              <a:buSzPct val="100000"/>
              <a:buFont typeface="Calibri"/>
              <a:buNone/>
            </a:pPr>
            <a:r>
              <a:t/>
            </a:r>
            <a:endParaRPr b="0" baseline="-25000" i="0" sz="2400" u="none" cap="none" strike="noStrike">
              <a:solidFill>
                <a:schemeClr val="dk1"/>
              </a:solidFill>
              <a:latin typeface="Cambria Math"/>
              <a:ea typeface="Cambria Math"/>
              <a:cs typeface="Cambria Math"/>
              <a:sym typeface="Cambria Math"/>
            </a:endParaRPr>
          </a:p>
          <a:p>
            <a:pPr indent="0" lvl="0" marL="0" marR="0" rtl="0" algn="just">
              <a:lnSpc>
                <a:spcPct val="90000"/>
              </a:lnSpc>
              <a:spcBef>
                <a:spcPts val="480"/>
              </a:spcBef>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228600" y="0"/>
            <a:ext cx="8534399" cy="1329594"/>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Encoding Weights by the Lengths of DNA Strands</a:t>
            </a:r>
          </a:p>
        </p:txBody>
      </p:sp>
      <p:sp>
        <p:nvSpPr>
          <p:cNvPr id="200" name="Shape 200"/>
          <p:cNvSpPr txBox="1"/>
          <p:nvPr>
            <p:ph idx="1" type="body"/>
          </p:nvPr>
        </p:nvSpPr>
        <p:spPr>
          <a:xfrm>
            <a:off x="120555" y="1329595"/>
            <a:ext cx="9023444" cy="5675400"/>
          </a:xfrm>
          <a:prstGeom prst="rect">
            <a:avLst/>
          </a:prstGeom>
          <a:noFill/>
          <a:ln>
            <a:noFill/>
          </a:ln>
        </p:spPr>
        <p:txBody>
          <a:bodyPr anchorCtr="0" anchor="t" bIns="0" lIns="0" rIns="0" tIns="0">
            <a:noAutofit/>
          </a:bodyPr>
          <a:lstStyle/>
          <a:p>
            <a:pPr indent="0" lvl="0" marL="0" marR="0" rtl="0" algn="just">
              <a:lnSpc>
                <a:spcPct val="90000"/>
              </a:lnSpc>
              <a:spcBef>
                <a:spcPts val="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Narayanan et.al. designed the following DNA encoding method for the shortest path problem </a:t>
            </a: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For each vertex v</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(i = 1, 2, . . . , n), assign a unique DNA sequence s</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with fixed length to encode it.</a:t>
            </a:r>
          </a:p>
          <a:p>
            <a:pPr indent="-514350" lvl="0" marL="514350" marR="0" rtl="0" algn="just">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Sort all the edges in G by distance (weight), and put their distances into a vector D. For each distance d in D, a DNA sequence s</a:t>
            </a:r>
            <a:r>
              <a:rPr b="0" baseline="-25000" i="0" lang="en-IN" sz="3200" u="none" cap="none" strike="noStrike">
                <a:solidFill>
                  <a:schemeClr val="dk1"/>
                </a:solidFill>
                <a:latin typeface="Calibri"/>
                <a:ea typeface="Calibri"/>
                <a:cs typeface="Calibri"/>
                <a:sym typeface="Calibri"/>
              </a:rPr>
              <a:t>d</a:t>
            </a:r>
            <a:r>
              <a:rPr b="0" i="0" lang="en-IN" sz="3200" u="none" cap="none" strike="noStrike">
                <a:solidFill>
                  <a:schemeClr val="dk1"/>
                </a:solidFill>
                <a:latin typeface="Calibri"/>
                <a:ea typeface="Calibri"/>
                <a:cs typeface="Calibri"/>
                <a:sym typeface="Calibri"/>
              </a:rPr>
              <a:t> is randomly selected whose length l is associated with the location of distance d and a constant factor k.</a:t>
            </a:r>
          </a:p>
          <a:p>
            <a:pPr indent="-514350" lvl="0" marL="514350" marR="0" rtl="0" algn="just">
              <a:lnSpc>
                <a:spcPct val="90000"/>
              </a:lnSpc>
              <a:spcBef>
                <a:spcPts val="480"/>
              </a:spcBef>
              <a:spcAft>
                <a:spcPts val="0"/>
              </a:spcAft>
              <a:buClr>
                <a:schemeClr val="dk1"/>
              </a:buClr>
              <a:buSzPct val="100000"/>
              <a:buFont typeface="Calibri"/>
              <a:buNone/>
            </a:pPr>
            <a:r>
              <a:t/>
            </a:r>
            <a:endParaRPr b="1" baseline="-25000" i="0" sz="2400" u="none" cap="none" strike="noStrike">
              <a:solidFill>
                <a:schemeClr val="dk1"/>
              </a:solidFill>
              <a:latin typeface="Cambria Math"/>
              <a:ea typeface="Cambria Math"/>
              <a:cs typeface="Cambria Math"/>
              <a:sym typeface="Cambria Math"/>
            </a:endParaRPr>
          </a:p>
          <a:p>
            <a:pPr indent="-514350" lvl="0" marL="514350" marR="0" rtl="0" algn="just">
              <a:lnSpc>
                <a:spcPct val="90000"/>
              </a:lnSpc>
              <a:spcBef>
                <a:spcPts val="480"/>
              </a:spcBef>
              <a:spcAft>
                <a:spcPts val="0"/>
              </a:spcAft>
              <a:buClr>
                <a:schemeClr val="dk1"/>
              </a:buClr>
              <a:buSzPct val="100000"/>
              <a:buFont typeface="Calibri"/>
              <a:buNone/>
            </a:pPr>
            <a:r>
              <a:t/>
            </a:r>
            <a:endParaRPr b="0" baseline="-25000" i="0" sz="2400" u="none" cap="none" strike="noStrike">
              <a:solidFill>
                <a:schemeClr val="dk1"/>
              </a:solidFill>
              <a:latin typeface="Cambria Math"/>
              <a:ea typeface="Cambria Math"/>
              <a:cs typeface="Cambria Math"/>
              <a:sym typeface="Cambria Math"/>
            </a:endParaRPr>
          </a:p>
          <a:p>
            <a:pPr indent="0" lvl="0" marL="0" marR="0" rtl="0" algn="just">
              <a:lnSpc>
                <a:spcPct val="90000"/>
              </a:lnSpc>
              <a:spcBef>
                <a:spcPts val="480"/>
              </a:spcBef>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4" name="Shape 204"/>
        <p:cNvGrpSpPr/>
        <p:nvPr/>
      </p:nvGrpSpPr>
      <p:grpSpPr>
        <a:xfrm>
          <a:off x="0" y="0"/>
          <a:ext cx="0" cy="0"/>
          <a:chOff x="0" y="0"/>
          <a:chExt cx="0" cy="0"/>
        </a:xfrm>
      </p:grpSpPr>
      <p:sp>
        <p:nvSpPr>
          <p:cNvPr id="205" name="Shape 205"/>
          <p:cNvSpPr txBox="1"/>
          <p:nvPr>
            <p:ph type="title"/>
          </p:nvPr>
        </p:nvSpPr>
        <p:spPr>
          <a:xfrm>
            <a:off x="228600" y="0"/>
            <a:ext cx="8534399" cy="1329594"/>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Encoding Weights by the Lengths of DNA Strands</a:t>
            </a:r>
          </a:p>
        </p:txBody>
      </p:sp>
      <p:sp>
        <p:nvSpPr>
          <p:cNvPr id="206" name="Shape 206"/>
          <p:cNvSpPr txBox="1"/>
          <p:nvPr>
            <p:ph idx="1" type="body"/>
          </p:nvPr>
        </p:nvSpPr>
        <p:spPr>
          <a:xfrm>
            <a:off x="21608" y="1447800"/>
            <a:ext cx="9023444" cy="4791575"/>
          </a:xfrm>
          <a:prstGeom prst="rect">
            <a:avLst/>
          </a:prstGeom>
          <a:noFill/>
          <a:ln>
            <a:noFill/>
          </a:ln>
        </p:spPr>
        <p:txBody>
          <a:bodyPr anchorCtr="0" anchor="t" bIns="0" lIns="0" rIns="0" tIns="0">
            <a:noAutofit/>
          </a:bodyPr>
          <a:lstStyle/>
          <a:p>
            <a:pPr indent="-514350" lvl="0" marL="514350" marR="0" rtl="0" algn="just">
              <a:lnSpc>
                <a:spcPct val="90000"/>
              </a:lnSpc>
              <a:spcBef>
                <a:spcPts val="0"/>
              </a:spcBef>
              <a:spcAft>
                <a:spcPts val="0"/>
              </a:spcAft>
              <a:buClr>
                <a:schemeClr val="dk1"/>
              </a:buClr>
              <a:buSzPct val="100000"/>
              <a:buFont typeface="Calibri"/>
              <a:buAutoNum type="arabicPeriod" startAt="3"/>
            </a:pPr>
            <a:r>
              <a:rPr b="0" i="0" lang="en-IN" sz="3200" u="none" cap="none" strike="noStrike">
                <a:solidFill>
                  <a:schemeClr val="dk1"/>
                </a:solidFill>
                <a:latin typeface="Calibri"/>
                <a:ea typeface="Calibri"/>
                <a:cs typeface="Calibri"/>
                <a:sym typeface="Calibri"/>
              </a:rPr>
              <a:t>For each edge e</a:t>
            </a:r>
            <a:r>
              <a:rPr b="0" baseline="-25000" i="0" lang="en-IN" sz="3200" u="none" cap="none" strike="noStrike">
                <a:solidFill>
                  <a:schemeClr val="dk1"/>
                </a:solidFill>
                <a:latin typeface="Calibri"/>
                <a:ea typeface="Calibri"/>
                <a:cs typeface="Calibri"/>
                <a:sym typeface="Calibri"/>
              </a:rPr>
              <a:t>ij</a:t>
            </a:r>
            <a:r>
              <a:rPr b="0" i="0" lang="en-IN" sz="3200" u="none" cap="none" strike="noStrike">
                <a:solidFill>
                  <a:schemeClr val="dk1"/>
                </a:solidFill>
                <a:latin typeface="Calibri"/>
                <a:ea typeface="Calibri"/>
                <a:cs typeface="Calibri"/>
                <a:sym typeface="Calibri"/>
              </a:rPr>
              <a:t> = (v</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,v</a:t>
            </a:r>
            <a:r>
              <a:rPr b="0" baseline="-25000" i="0"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the DNA strand s</a:t>
            </a:r>
            <a:r>
              <a:rPr b="0" baseline="-25000" i="0" lang="en-IN" sz="3200" u="none" cap="none" strike="noStrike">
                <a:solidFill>
                  <a:schemeClr val="dk1"/>
                </a:solidFill>
                <a:latin typeface="Calibri"/>
                <a:ea typeface="Calibri"/>
                <a:cs typeface="Calibri"/>
                <a:sym typeface="Calibri"/>
              </a:rPr>
              <a:t>idj</a:t>
            </a:r>
            <a:r>
              <a:rPr b="0" i="0" lang="en-IN" sz="3200" u="none" cap="none" strike="noStrike">
                <a:solidFill>
                  <a:schemeClr val="dk1"/>
                </a:solidFill>
                <a:latin typeface="Calibri"/>
                <a:ea typeface="Calibri"/>
                <a:cs typeface="Calibri"/>
                <a:sym typeface="Calibri"/>
              </a:rPr>
              <a:t> is created in the following way: </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if i = 1, create the strand s</a:t>
            </a:r>
            <a:r>
              <a:rPr b="0" baseline="-25000" i="0" lang="en-IN" sz="3200" u="none" cap="none" strike="noStrike">
                <a:solidFill>
                  <a:schemeClr val="dk1"/>
                </a:solidFill>
                <a:latin typeface="Calibri"/>
                <a:ea typeface="Calibri"/>
                <a:cs typeface="Calibri"/>
                <a:sym typeface="Calibri"/>
              </a:rPr>
              <a:t>idj</a:t>
            </a:r>
            <a:r>
              <a:rPr b="0" i="0" lang="en-IN" sz="3200" u="none" cap="none" strike="noStrike">
                <a:solidFill>
                  <a:schemeClr val="dk1"/>
                </a:solidFill>
                <a:latin typeface="Calibri"/>
                <a:ea typeface="Calibri"/>
                <a:cs typeface="Calibri"/>
                <a:sym typeface="Calibri"/>
              </a:rPr>
              <a:t> as ALL s</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ALL s</a:t>
            </a:r>
            <a:r>
              <a:rPr b="0" baseline="-25000" i="0" lang="en-IN" sz="3200" u="none" cap="none" strike="noStrike">
                <a:solidFill>
                  <a:schemeClr val="dk1"/>
                </a:solidFill>
                <a:latin typeface="Calibri"/>
                <a:ea typeface="Calibri"/>
                <a:cs typeface="Calibri"/>
                <a:sym typeface="Calibri"/>
              </a:rPr>
              <a:t>d</a:t>
            </a:r>
            <a:r>
              <a:rPr b="0" i="0" lang="en-IN" sz="3200" u="none" cap="none" strike="noStrike">
                <a:solidFill>
                  <a:schemeClr val="dk1"/>
                </a:solidFill>
                <a:latin typeface="Calibri"/>
                <a:ea typeface="Calibri"/>
                <a:cs typeface="Calibri"/>
                <a:sym typeface="Calibri"/>
              </a:rPr>
              <a:t> +HL s</a:t>
            </a:r>
            <a:r>
              <a:rPr b="0" baseline="-25000" i="0"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if i &gt; 1, create the strand s</a:t>
            </a:r>
            <a:r>
              <a:rPr b="0" baseline="-25000" i="0" lang="en-IN" sz="3200" u="none" cap="none" strike="noStrike">
                <a:solidFill>
                  <a:schemeClr val="dk1"/>
                </a:solidFill>
                <a:latin typeface="Calibri"/>
                <a:ea typeface="Calibri"/>
                <a:cs typeface="Calibri"/>
                <a:sym typeface="Calibri"/>
              </a:rPr>
              <a:t>idj</a:t>
            </a:r>
            <a:r>
              <a:rPr b="0" i="0" lang="en-IN" sz="3200" u="none" cap="none" strike="noStrike">
                <a:solidFill>
                  <a:schemeClr val="dk1"/>
                </a:solidFill>
                <a:latin typeface="Calibri"/>
                <a:ea typeface="Calibri"/>
                <a:cs typeface="Calibri"/>
                <a:sym typeface="Calibri"/>
              </a:rPr>
              <a:t> as HR s</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+ALL s</a:t>
            </a:r>
            <a:r>
              <a:rPr b="0" baseline="-25000" i="0" lang="en-IN" sz="3200" u="none" cap="none" strike="noStrike">
                <a:solidFill>
                  <a:schemeClr val="dk1"/>
                </a:solidFill>
                <a:latin typeface="Calibri"/>
                <a:ea typeface="Calibri"/>
                <a:cs typeface="Calibri"/>
                <a:sym typeface="Calibri"/>
              </a:rPr>
              <a:t>d</a:t>
            </a:r>
            <a:r>
              <a:rPr b="0" i="0" lang="en-IN" sz="3200" u="none" cap="none" strike="noStrike">
                <a:solidFill>
                  <a:schemeClr val="dk1"/>
                </a:solidFill>
                <a:latin typeface="Calibri"/>
                <a:ea typeface="Calibri"/>
                <a:cs typeface="Calibri"/>
                <a:sym typeface="Calibri"/>
              </a:rPr>
              <a:t> +HL s</a:t>
            </a:r>
            <a:r>
              <a:rPr b="0" baseline="-25000" i="0" lang="en-IN" sz="3200" u="none" cap="none" strike="noStrike">
                <a:solidFill>
                  <a:schemeClr val="dk1"/>
                </a:solidFill>
                <a:latin typeface="Calibri"/>
                <a:ea typeface="Calibri"/>
                <a:cs typeface="Calibri"/>
                <a:sym typeface="Calibri"/>
              </a:rPr>
              <a:t>j </a:t>
            </a:r>
            <a:r>
              <a:rPr b="0" i="0" lang="en-IN" sz="3200" u="none" cap="none" strike="noStrike">
                <a:solidFill>
                  <a:schemeClr val="dk1"/>
                </a:solidFill>
                <a:latin typeface="Calibri"/>
                <a:ea typeface="Calibri"/>
                <a:cs typeface="Calibri"/>
                <a:sym typeface="Calibri"/>
              </a:rPr>
              <a:t>, </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where ALL represents the whole DNA strand, HL the left half, HR the right half, and + the join operation.</a:t>
            </a:r>
          </a:p>
          <a:p>
            <a:pPr indent="0" lvl="0" marL="0" marR="0" rtl="0" algn="just">
              <a:lnSpc>
                <a:spcPct val="90000"/>
              </a:lnSpc>
              <a:spcBef>
                <a:spcPts val="480"/>
              </a:spcBef>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228600" y="-87085"/>
            <a:ext cx="85343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Algorithm </a:t>
            </a:r>
          </a:p>
        </p:txBody>
      </p:sp>
      <p:sp>
        <p:nvSpPr>
          <p:cNvPr id="212" name="Shape 212"/>
          <p:cNvSpPr txBox="1"/>
          <p:nvPr>
            <p:ph idx="1" type="body"/>
          </p:nvPr>
        </p:nvSpPr>
        <p:spPr>
          <a:xfrm>
            <a:off x="0" y="762000"/>
            <a:ext cx="9023444" cy="5490733"/>
          </a:xfrm>
          <a:prstGeom prst="rect">
            <a:avLst/>
          </a:prstGeom>
          <a:noFill/>
          <a:ln>
            <a:noFill/>
          </a:ln>
        </p:spPr>
        <p:txBody>
          <a:bodyPr anchorCtr="0" anchor="t" bIns="0" lIns="0" rIns="0" tIns="0">
            <a:noAutofit/>
          </a:bodyPr>
          <a:lstStyle/>
          <a:p>
            <a:pPr indent="-514350" lvl="0" marL="514350" marR="0" rtl="0" algn="just">
              <a:lnSpc>
                <a:spcPct val="100000"/>
              </a:lnSpc>
              <a:spcBef>
                <a:spcPts val="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Merge:  Put all h(s</a:t>
            </a:r>
            <a:r>
              <a:rPr b="0" baseline="-25000" i="0" lang="en-IN" sz="2800" u="none" cap="none" strike="noStrike">
                <a:solidFill>
                  <a:schemeClr val="dk1"/>
                </a:solidFill>
                <a:latin typeface="Calibri"/>
                <a:ea typeface="Calibri"/>
                <a:cs typeface="Calibri"/>
                <a:sym typeface="Calibri"/>
              </a:rPr>
              <a:t>i</a:t>
            </a:r>
            <a:r>
              <a:rPr b="0" i="0" lang="en-IN" sz="2800" u="none" cap="none" strike="noStrike">
                <a:solidFill>
                  <a:schemeClr val="dk1"/>
                </a:solidFill>
                <a:latin typeface="Calibri"/>
                <a:ea typeface="Calibri"/>
                <a:cs typeface="Calibri"/>
                <a:sym typeface="Calibri"/>
              </a:rPr>
              <a:t>) , h(s</a:t>
            </a:r>
            <a:r>
              <a:rPr b="0" baseline="-25000" i="0" lang="en-IN" sz="2800" u="none" cap="none" strike="noStrike">
                <a:solidFill>
                  <a:schemeClr val="dk1"/>
                </a:solidFill>
                <a:latin typeface="Calibri"/>
                <a:ea typeface="Calibri"/>
                <a:cs typeface="Calibri"/>
                <a:sym typeface="Calibri"/>
              </a:rPr>
              <a:t>d </a:t>
            </a:r>
            <a:r>
              <a:rPr b="0" i="0" lang="en-IN" sz="2800" u="none" cap="none" strike="noStrike">
                <a:solidFill>
                  <a:schemeClr val="dk1"/>
                </a:solidFill>
                <a:latin typeface="Calibri"/>
                <a:ea typeface="Calibri"/>
                <a:cs typeface="Calibri"/>
                <a:sym typeface="Calibri"/>
              </a:rPr>
              <a:t>) and s</a:t>
            </a:r>
            <a:r>
              <a:rPr b="0" baseline="-25000" i="0" lang="en-IN" sz="2800" u="none" cap="none" strike="noStrike">
                <a:solidFill>
                  <a:schemeClr val="dk1"/>
                </a:solidFill>
                <a:latin typeface="Calibri"/>
                <a:ea typeface="Calibri"/>
                <a:cs typeface="Calibri"/>
                <a:sym typeface="Calibri"/>
              </a:rPr>
              <a:t>idj </a:t>
            </a:r>
            <a:r>
              <a:rPr b="0" i="0" lang="en-IN" sz="2800" u="none" cap="none" strike="noStrike">
                <a:solidFill>
                  <a:schemeClr val="dk1"/>
                </a:solidFill>
                <a:latin typeface="Calibri"/>
                <a:ea typeface="Calibri"/>
                <a:cs typeface="Calibri"/>
                <a:sym typeface="Calibri"/>
              </a:rPr>
              <a:t>into a tube, and perform a DNA ligase reaction to generate random paths in G</a:t>
            </a:r>
          </a:p>
          <a:p>
            <a:pPr indent="-514350" lvl="0" marL="514350" marR="0" rtl="0" algn="just">
              <a:lnSpc>
                <a:spcPct val="100000"/>
              </a:lnSpc>
              <a:spcBef>
                <a:spcPts val="560"/>
              </a:spcBef>
              <a:spcAft>
                <a:spcPts val="0"/>
              </a:spcAft>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just">
              <a:lnSpc>
                <a:spcPct val="100000"/>
              </a:lnSpc>
              <a:spcBef>
                <a:spcPts val="56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Amplify: PCR using primers s</a:t>
            </a:r>
            <a:r>
              <a:rPr b="0" baseline="-25000" i="0" lang="en-IN" sz="2800" u="none" cap="none" strike="noStrike">
                <a:solidFill>
                  <a:schemeClr val="dk1"/>
                </a:solidFill>
                <a:latin typeface="Calibri"/>
                <a:ea typeface="Calibri"/>
                <a:cs typeface="Calibri"/>
                <a:sym typeface="Calibri"/>
              </a:rPr>
              <a:t>1</a:t>
            </a:r>
            <a:r>
              <a:rPr b="0" i="0" lang="en-IN" sz="2800" u="none" cap="none" strike="noStrike">
                <a:solidFill>
                  <a:schemeClr val="dk1"/>
                </a:solidFill>
                <a:latin typeface="Calibri"/>
                <a:ea typeface="Calibri"/>
                <a:cs typeface="Calibri"/>
                <a:sym typeface="Calibri"/>
              </a:rPr>
              <a:t> and h(s</a:t>
            </a:r>
            <a:r>
              <a:rPr b="0" baseline="-25000" i="0" lang="en-IN" sz="2800" u="none" cap="none" strike="noStrike">
                <a:solidFill>
                  <a:schemeClr val="dk1"/>
                </a:solidFill>
                <a:latin typeface="Calibri"/>
                <a:ea typeface="Calibri"/>
                <a:cs typeface="Calibri"/>
                <a:sym typeface="Calibri"/>
              </a:rPr>
              <a:t>t</a:t>
            </a:r>
            <a:r>
              <a:rPr b="0" i="0" lang="en-IN" sz="2800" u="none" cap="none" strike="noStrike">
                <a:solidFill>
                  <a:schemeClr val="dk1"/>
                </a:solidFill>
                <a:latin typeface="Calibri"/>
                <a:ea typeface="Calibri"/>
                <a:cs typeface="Calibri"/>
                <a:sym typeface="Calibri"/>
              </a:rPr>
              <a:t>).</a:t>
            </a:r>
          </a:p>
          <a:p>
            <a:pPr indent="-514350" lvl="0" marL="514350" marR="0" rtl="0" algn="just">
              <a:lnSpc>
                <a:spcPct val="100000"/>
              </a:lnSpc>
              <a:spcBef>
                <a:spcPts val="560"/>
              </a:spcBef>
              <a:spcAft>
                <a:spcPts val="0"/>
              </a:spcAft>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just">
              <a:lnSpc>
                <a:spcPct val="100000"/>
              </a:lnSpc>
              <a:spcBef>
                <a:spcPts val="56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B(N, s</a:t>
            </a:r>
            <a:r>
              <a:rPr b="0" baseline="-25000" i="0" lang="en-IN" sz="2800" u="none" cap="none" strike="noStrike">
                <a:solidFill>
                  <a:schemeClr val="dk1"/>
                </a:solidFill>
                <a:latin typeface="Calibri"/>
                <a:ea typeface="Calibri"/>
                <a:cs typeface="Calibri"/>
                <a:sym typeface="Calibri"/>
              </a:rPr>
              <a:t>1</a:t>
            </a:r>
            <a:r>
              <a:rPr b="0" i="0" lang="en-IN" sz="2800" u="none" cap="none" strike="noStrike">
                <a:solidFill>
                  <a:schemeClr val="dk1"/>
                </a:solidFill>
                <a:latin typeface="Calibri"/>
                <a:ea typeface="Calibri"/>
                <a:cs typeface="Calibri"/>
                <a:sym typeface="Calibri"/>
              </a:rPr>
              <a:t>): Keep only the strands beginning with v</a:t>
            </a:r>
            <a:r>
              <a:rPr b="0" baseline="-25000" i="0" lang="en-IN" sz="2800" u="none" cap="none" strike="noStrike">
                <a:solidFill>
                  <a:schemeClr val="dk1"/>
                </a:solidFill>
                <a:latin typeface="Calibri"/>
                <a:ea typeface="Calibri"/>
                <a:cs typeface="Calibri"/>
                <a:sym typeface="Calibri"/>
              </a:rPr>
              <a:t>1</a:t>
            </a:r>
            <a:r>
              <a:rPr b="0" i="0" lang="en-IN" sz="2800" u="none" cap="none" strike="noStrike">
                <a:solidFill>
                  <a:schemeClr val="dk1"/>
                </a:solidFill>
                <a:latin typeface="Calibri"/>
                <a:ea typeface="Calibri"/>
                <a:cs typeface="Calibri"/>
                <a:sym typeface="Calibri"/>
              </a:rPr>
              <a:t>.</a:t>
            </a:r>
          </a:p>
          <a:p>
            <a:pPr indent="-514350" lvl="0" marL="514350" marR="0" rtl="0" algn="just">
              <a:lnSpc>
                <a:spcPct val="100000"/>
              </a:lnSpc>
              <a:spcBef>
                <a:spcPts val="560"/>
              </a:spcBef>
              <a:spcAft>
                <a:spcPts val="0"/>
              </a:spcAft>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just">
              <a:lnSpc>
                <a:spcPct val="100000"/>
              </a:lnSpc>
              <a:spcBef>
                <a:spcPts val="56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E(N, s</a:t>
            </a:r>
            <a:r>
              <a:rPr b="0" baseline="-25000" i="0" lang="en-IN" sz="2800" u="none" cap="none" strike="noStrike">
                <a:solidFill>
                  <a:schemeClr val="dk1"/>
                </a:solidFill>
                <a:latin typeface="Calibri"/>
                <a:ea typeface="Calibri"/>
                <a:cs typeface="Calibri"/>
                <a:sym typeface="Calibri"/>
              </a:rPr>
              <a:t>t</a:t>
            </a:r>
            <a:r>
              <a:rPr b="0" i="0" lang="en-IN" sz="2800" u="none" cap="none" strike="noStrike">
                <a:solidFill>
                  <a:schemeClr val="dk1"/>
                </a:solidFill>
                <a:latin typeface="Calibri"/>
                <a:ea typeface="Calibri"/>
                <a:cs typeface="Calibri"/>
                <a:sym typeface="Calibri"/>
              </a:rPr>
              <a:t> ): Keep only the strands ending with v</a:t>
            </a:r>
            <a:r>
              <a:rPr b="0" baseline="-25000" i="0" lang="en-IN" sz="2800" u="none" cap="none" strike="noStrike">
                <a:solidFill>
                  <a:schemeClr val="dk1"/>
                </a:solidFill>
                <a:latin typeface="Calibri"/>
                <a:ea typeface="Calibri"/>
                <a:cs typeface="Calibri"/>
                <a:sym typeface="Calibri"/>
              </a:rPr>
              <a:t>t</a:t>
            </a:r>
            <a:r>
              <a:rPr b="0" i="0" lang="en-IN" sz="2800" u="none" cap="none" strike="noStrike">
                <a:solidFill>
                  <a:schemeClr val="dk1"/>
                </a:solidFill>
                <a:latin typeface="Calibri"/>
                <a:ea typeface="Calibri"/>
                <a:cs typeface="Calibri"/>
                <a:sym typeface="Calibri"/>
              </a:rPr>
              <a:t> .</a:t>
            </a:r>
          </a:p>
          <a:p>
            <a:pPr indent="-514350" lvl="0" marL="514350" marR="0" rtl="0" algn="just">
              <a:lnSpc>
                <a:spcPct val="100000"/>
              </a:lnSpc>
              <a:spcBef>
                <a:spcPts val="560"/>
              </a:spcBef>
              <a:spcAft>
                <a:spcPts val="0"/>
              </a:spcAft>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just">
              <a:lnSpc>
                <a:spcPct val="100000"/>
              </a:lnSpc>
              <a:spcBef>
                <a:spcPts val="560"/>
              </a:spcBef>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Gel electrophoresis: The shortest strand corresponds to the desired solution.</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Shape 217"/>
          <p:cNvSpPr txBox="1"/>
          <p:nvPr>
            <p:ph type="title"/>
          </p:nvPr>
        </p:nvSpPr>
        <p:spPr>
          <a:xfrm>
            <a:off x="228600" y="-87085"/>
            <a:ext cx="85343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Example</a:t>
            </a:r>
          </a:p>
        </p:txBody>
      </p:sp>
      <p:pic>
        <p:nvPicPr>
          <p:cNvPr id="218" name="Shape 218"/>
          <p:cNvPicPr preferRelativeResize="0"/>
          <p:nvPr>
            <p:ph idx="1" type="body"/>
          </p:nvPr>
        </p:nvPicPr>
        <p:blipFill rotWithShape="1">
          <a:blip r:embed="rId3">
            <a:alphaModFix/>
          </a:blip>
          <a:srcRect b="0" l="0" r="0" t="0"/>
          <a:stretch/>
        </p:blipFill>
        <p:spPr>
          <a:xfrm>
            <a:off x="228600" y="1295400"/>
            <a:ext cx="5079993" cy="3276600"/>
          </a:xfrm>
          <a:prstGeom prst="rect">
            <a:avLst/>
          </a:prstGeom>
          <a:noFill/>
          <a:ln>
            <a:noFill/>
          </a:ln>
        </p:spPr>
      </p:pic>
      <p:graphicFrame>
        <p:nvGraphicFramePr>
          <p:cNvPr id="219" name="Shape 219"/>
          <p:cNvGraphicFramePr/>
          <p:nvPr/>
        </p:nvGraphicFramePr>
        <p:xfrm>
          <a:off x="5638800" y="914400"/>
          <a:ext cx="3000000" cy="3000000"/>
        </p:xfrm>
        <a:graphic>
          <a:graphicData uri="http://schemas.openxmlformats.org/drawingml/2006/table">
            <a:tbl>
              <a:tblPr bandRow="1" firstRow="1">
                <a:noFill/>
                <a:tableStyleId>{B606E4D9-6EA9-45CB-B76B-3B071E8A1C51}</a:tableStyleId>
              </a:tblPr>
              <a:tblGrid>
                <a:gridCol w="1524000"/>
                <a:gridCol w="1778000"/>
              </a:tblGrid>
              <a:tr h="370850">
                <a:tc>
                  <a:txBody>
                    <a:bodyPr>
                      <a:noAutofit/>
                    </a:bodyPr>
                    <a:lstStyle/>
                    <a:p>
                      <a:pPr indent="0" lvl="0" marL="0" marR="0" rtl="0" algn="ctr">
                        <a:spcBef>
                          <a:spcPts val="0"/>
                        </a:spcBef>
                        <a:buSzPct val="25000"/>
                        <a:buNone/>
                      </a:pPr>
                      <a:r>
                        <a:rPr lang="en-IN" sz="1800" u="none" cap="none" strike="noStrike"/>
                        <a:t>Node</a:t>
                      </a:r>
                    </a:p>
                  </a:txBody>
                  <a:tcPr marT="45725" marB="45725" marR="91450" marL="91450"/>
                </a:tc>
                <a:tc>
                  <a:txBody>
                    <a:bodyPr>
                      <a:noAutofit/>
                    </a:bodyPr>
                    <a:lstStyle/>
                    <a:p>
                      <a:pPr indent="0" lvl="0" marL="0" marR="0" rtl="0" algn="ctr">
                        <a:spcBef>
                          <a:spcPts val="0"/>
                        </a:spcBef>
                        <a:buSzPct val="25000"/>
                        <a:buNone/>
                      </a:pPr>
                      <a:r>
                        <a:rPr lang="en-IN" sz="1800" u="none" cap="none" strike="noStrike"/>
                        <a:t>DNA Encoding</a:t>
                      </a:r>
                    </a:p>
                  </a:txBody>
                  <a:tcPr marT="45725" marB="45725" marR="91450" marL="91450"/>
                </a:tc>
              </a:tr>
              <a:tr h="370850">
                <a:tc>
                  <a:txBody>
                    <a:bodyPr>
                      <a:noAutofit/>
                    </a:bodyPr>
                    <a:lstStyle/>
                    <a:p>
                      <a:pPr indent="0" lvl="0" marL="0" marR="0" rtl="0" algn="l">
                        <a:spcBef>
                          <a:spcPts val="0"/>
                        </a:spcBef>
                        <a:buSzPct val="25000"/>
                        <a:buNone/>
                      </a:pPr>
                      <a:r>
                        <a:rPr lang="en-IN" sz="1800" u="none" cap="none" strike="noStrike"/>
                        <a:t>S</a:t>
                      </a:r>
                    </a:p>
                  </a:txBody>
                  <a:tcPr marT="45725" marB="45725" marR="91450" marL="91450"/>
                </a:tc>
                <a:tc>
                  <a:txBody>
                    <a:bodyPr>
                      <a:noAutofit/>
                    </a:bodyPr>
                    <a:lstStyle/>
                    <a:p>
                      <a:pPr indent="0" lvl="0" marL="0" marR="0" rtl="0" algn="l">
                        <a:spcBef>
                          <a:spcPts val="0"/>
                        </a:spcBef>
                        <a:buSzPct val="25000"/>
                        <a:buNone/>
                      </a:pPr>
                      <a:r>
                        <a:rPr lang="en-IN" sz="1800"/>
                        <a:t>ATAA</a:t>
                      </a:r>
                    </a:p>
                  </a:txBody>
                  <a:tcPr marT="45725" marB="45725" marR="91450" marL="91450"/>
                </a:tc>
              </a:tr>
              <a:tr h="370850">
                <a:tc>
                  <a:txBody>
                    <a:bodyPr>
                      <a:noAutofit/>
                    </a:bodyPr>
                    <a:lstStyle/>
                    <a:p>
                      <a:pPr indent="0" lvl="0" marL="0" marR="0" rtl="0" algn="l">
                        <a:spcBef>
                          <a:spcPts val="0"/>
                        </a:spcBef>
                        <a:buSzPct val="25000"/>
                        <a:buNone/>
                      </a:pPr>
                      <a:r>
                        <a:rPr lang="en-IN" sz="1800"/>
                        <a:t>A</a:t>
                      </a:r>
                    </a:p>
                  </a:txBody>
                  <a:tcPr marT="45725" marB="45725" marR="91450" marL="91450"/>
                </a:tc>
                <a:tc>
                  <a:txBody>
                    <a:bodyPr>
                      <a:noAutofit/>
                    </a:bodyPr>
                    <a:lstStyle/>
                    <a:p>
                      <a:pPr indent="0" lvl="0" marL="0" marR="0" rtl="0" algn="l">
                        <a:spcBef>
                          <a:spcPts val="0"/>
                        </a:spcBef>
                        <a:buSzPct val="25000"/>
                        <a:buNone/>
                      </a:pPr>
                      <a:r>
                        <a:rPr lang="en-IN" sz="1800"/>
                        <a:t>CGCC</a:t>
                      </a:r>
                    </a:p>
                  </a:txBody>
                  <a:tcPr marT="45725" marB="45725" marR="91450" marL="91450"/>
                </a:tc>
              </a:tr>
              <a:tr h="370850">
                <a:tc>
                  <a:txBody>
                    <a:bodyPr>
                      <a:noAutofit/>
                    </a:bodyPr>
                    <a:lstStyle/>
                    <a:p>
                      <a:pPr indent="0" lvl="0" marL="0" marR="0" rtl="0" algn="l">
                        <a:spcBef>
                          <a:spcPts val="0"/>
                        </a:spcBef>
                        <a:buSzPct val="25000"/>
                        <a:buNone/>
                      </a:pPr>
                      <a:r>
                        <a:rPr lang="en-IN" sz="1800"/>
                        <a:t>B</a:t>
                      </a:r>
                    </a:p>
                  </a:txBody>
                  <a:tcPr marT="45725" marB="45725" marR="91450" marL="91450"/>
                </a:tc>
                <a:tc>
                  <a:txBody>
                    <a:bodyPr>
                      <a:noAutofit/>
                    </a:bodyPr>
                    <a:lstStyle/>
                    <a:p>
                      <a:pPr indent="0" lvl="0" marL="0" marR="0" rtl="0" algn="l">
                        <a:spcBef>
                          <a:spcPts val="0"/>
                        </a:spcBef>
                        <a:buSzPct val="25000"/>
                        <a:buNone/>
                      </a:pPr>
                      <a:r>
                        <a:rPr lang="en-IN" sz="1800"/>
                        <a:t>CAGC</a:t>
                      </a:r>
                    </a:p>
                  </a:txBody>
                  <a:tcPr marT="45725" marB="45725" marR="91450" marL="91450"/>
                </a:tc>
              </a:tr>
              <a:tr h="370850">
                <a:tc>
                  <a:txBody>
                    <a:bodyPr>
                      <a:noAutofit/>
                    </a:bodyPr>
                    <a:lstStyle/>
                    <a:p>
                      <a:pPr indent="0" lvl="0" marL="0" marR="0" rtl="0" algn="l">
                        <a:spcBef>
                          <a:spcPts val="0"/>
                        </a:spcBef>
                        <a:buSzPct val="25000"/>
                        <a:buNone/>
                      </a:pPr>
                      <a:r>
                        <a:rPr lang="en-IN" sz="1800"/>
                        <a:t>C</a:t>
                      </a:r>
                    </a:p>
                  </a:txBody>
                  <a:tcPr marT="45725" marB="45725" marR="91450" marL="91450"/>
                </a:tc>
                <a:tc>
                  <a:txBody>
                    <a:bodyPr>
                      <a:noAutofit/>
                    </a:bodyPr>
                    <a:lstStyle/>
                    <a:p>
                      <a:pPr indent="0" lvl="0" marL="0" marR="0" rtl="0" algn="l">
                        <a:spcBef>
                          <a:spcPts val="0"/>
                        </a:spcBef>
                        <a:buSzPct val="25000"/>
                        <a:buNone/>
                      </a:pPr>
                      <a:r>
                        <a:rPr lang="en-IN" sz="1800"/>
                        <a:t>TCTT</a:t>
                      </a:r>
                    </a:p>
                  </a:txBody>
                  <a:tcPr marT="45725" marB="45725" marR="91450" marL="91450"/>
                </a:tc>
              </a:tr>
            </a:tbl>
          </a:graphicData>
        </a:graphic>
      </p:graphicFrame>
      <p:graphicFrame>
        <p:nvGraphicFramePr>
          <p:cNvPr id="220" name="Shape 220"/>
          <p:cNvGraphicFramePr/>
          <p:nvPr/>
        </p:nvGraphicFramePr>
        <p:xfrm>
          <a:off x="5638800" y="3505200"/>
          <a:ext cx="3000000" cy="3000000"/>
        </p:xfrm>
        <a:graphic>
          <a:graphicData uri="http://schemas.openxmlformats.org/drawingml/2006/table">
            <a:tbl>
              <a:tblPr bandRow="1" firstRow="1">
                <a:noFill/>
                <a:tableStyleId>{B606E4D9-6EA9-45CB-B76B-3B071E8A1C51}</a:tableStyleId>
              </a:tblPr>
              <a:tblGrid>
                <a:gridCol w="1117600"/>
                <a:gridCol w="2235200"/>
              </a:tblGrid>
              <a:tr h="370850">
                <a:tc>
                  <a:txBody>
                    <a:bodyPr>
                      <a:noAutofit/>
                    </a:bodyPr>
                    <a:lstStyle/>
                    <a:p>
                      <a:pPr indent="0" lvl="0" marL="0" marR="0" rtl="0" algn="ctr">
                        <a:spcBef>
                          <a:spcPts val="0"/>
                        </a:spcBef>
                        <a:buSzPct val="25000"/>
                        <a:buNone/>
                      </a:pPr>
                      <a:r>
                        <a:rPr lang="en-IN" sz="1800"/>
                        <a:t>     D</a:t>
                      </a:r>
                    </a:p>
                  </a:txBody>
                  <a:tcPr marT="45725" marB="45725" marR="91450" marL="91450"/>
                </a:tc>
                <a:tc>
                  <a:txBody>
                    <a:bodyPr>
                      <a:noAutofit/>
                    </a:bodyPr>
                    <a:lstStyle/>
                    <a:p>
                      <a:pPr indent="0" lvl="0" marL="0" marR="0" rtl="0" algn="ctr">
                        <a:spcBef>
                          <a:spcPts val="0"/>
                        </a:spcBef>
                        <a:buSzPct val="25000"/>
                        <a:buNone/>
                      </a:pPr>
                      <a:r>
                        <a:rPr lang="en-IN" sz="1800"/>
                        <a:t>DNA Encoding</a:t>
                      </a:r>
                    </a:p>
                  </a:txBody>
                  <a:tcPr marT="45725" marB="45725" marR="91450" marL="91450"/>
                </a:tc>
              </a:tr>
              <a:tr h="370850">
                <a:tc>
                  <a:txBody>
                    <a:bodyPr>
                      <a:noAutofit/>
                    </a:bodyPr>
                    <a:lstStyle/>
                    <a:p>
                      <a:pPr indent="0" lvl="0" marL="0" marR="0" rtl="0" algn="l">
                        <a:spcBef>
                          <a:spcPts val="0"/>
                        </a:spcBef>
                        <a:buSzPct val="25000"/>
                        <a:buNone/>
                      </a:pPr>
                      <a:r>
                        <a:rPr lang="en-IN" sz="1800"/>
                        <a:t>D(1)</a:t>
                      </a:r>
                    </a:p>
                  </a:txBody>
                  <a:tcPr marT="45725" marB="45725" marR="91450" marL="91450"/>
                </a:tc>
                <a:tc>
                  <a:txBody>
                    <a:bodyPr>
                      <a:noAutofit/>
                    </a:bodyPr>
                    <a:lstStyle/>
                    <a:p>
                      <a:pPr indent="0" lvl="0" marL="0" marR="0" rtl="0" algn="l">
                        <a:spcBef>
                          <a:spcPts val="0"/>
                        </a:spcBef>
                        <a:buSzPct val="25000"/>
                        <a:buNone/>
                      </a:pPr>
                      <a:r>
                        <a:rPr lang="en-IN" sz="1800"/>
                        <a:t>AAT</a:t>
                      </a:r>
                    </a:p>
                  </a:txBody>
                  <a:tcPr marT="45725" marB="45725" marR="91450" marL="91450"/>
                </a:tc>
              </a:tr>
              <a:tr h="370850">
                <a:tc>
                  <a:txBody>
                    <a:bodyPr>
                      <a:noAutofit/>
                    </a:bodyPr>
                    <a:lstStyle/>
                    <a:p>
                      <a:pPr indent="0" lvl="0" marL="0" marR="0" rtl="0" algn="l">
                        <a:spcBef>
                          <a:spcPts val="0"/>
                        </a:spcBef>
                        <a:buSzPct val="25000"/>
                        <a:buNone/>
                      </a:pPr>
                      <a:r>
                        <a:rPr lang="en-IN" sz="1800"/>
                        <a:t>D(2)</a:t>
                      </a:r>
                    </a:p>
                  </a:txBody>
                  <a:tcPr marT="45725" marB="45725" marR="91450" marL="91450"/>
                </a:tc>
                <a:tc>
                  <a:txBody>
                    <a:bodyPr>
                      <a:noAutofit/>
                    </a:bodyPr>
                    <a:lstStyle/>
                    <a:p>
                      <a:pPr indent="0" lvl="0" marL="0" marR="0" rtl="0" algn="l">
                        <a:spcBef>
                          <a:spcPts val="0"/>
                        </a:spcBef>
                        <a:buSzPct val="25000"/>
                        <a:buNone/>
                      </a:pPr>
                      <a:r>
                        <a:rPr lang="en-IN" sz="1800"/>
                        <a:t>TCG ATT</a:t>
                      </a:r>
                    </a:p>
                  </a:txBody>
                  <a:tcPr marT="45725" marB="45725" marR="91450" marL="91450"/>
                </a:tc>
              </a:tr>
              <a:tr h="370850">
                <a:tc>
                  <a:txBody>
                    <a:bodyPr>
                      <a:noAutofit/>
                    </a:bodyPr>
                    <a:lstStyle/>
                    <a:p>
                      <a:pPr indent="0" lvl="0" marL="0" marR="0" rtl="0" algn="l">
                        <a:spcBef>
                          <a:spcPts val="0"/>
                        </a:spcBef>
                        <a:buSzPct val="25000"/>
                        <a:buNone/>
                      </a:pPr>
                      <a:r>
                        <a:rPr lang="en-IN" sz="1800"/>
                        <a:t>D(4)</a:t>
                      </a:r>
                    </a:p>
                  </a:txBody>
                  <a:tcPr marT="45725" marB="45725" marR="91450" marL="91450"/>
                </a:tc>
                <a:tc>
                  <a:txBody>
                    <a:bodyPr>
                      <a:noAutofit/>
                    </a:bodyPr>
                    <a:lstStyle/>
                    <a:p>
                      <a:pPr indent="0" lvl="0" marL="0" marR="0" rtl="0" algn="l">
                        <a:spcBef>
                          <a:spcPts val="0"/>
                        </a:spcBef>
                        <a:buSzPct val="25000"/>
                        <a:buNone/>
                      </a:pPr>
                      <a:r>
                        <a:rPr lang="en-IN" sz="1800"/>
                        <a:t>TCT TCG TCG </a:t>
                      </a:r>
                    </a:p>
                  </a:txBody>
                  <a:tcPr marT="45725" marB="45725" marR="91450" marL="91450"/>
                </a:tc>
              </a:tr>
              <a:tr h="370850">
                <a:tc>
                  <a:txBody>
                    <a:bodyPr>
                      <a:noAutofit/>
                    </a:bodyPr>
                    <a:lstStyle/>
                    <a:p>
                      <a:pPr indent="0" lvl="0" marL="0" marR="0" rtl="0" algn="l">
                        <a:spcBef>
                          <a:spcPts val="0"/>
                        </a:spcBef>
                        <a:buSzPct val="25000"/>
                        <a:buNone/>
                      </a:pPr>
                      <a:r>
                        <a:rPr lang="en-IN" sz="1800"/>
                        <a:t>D(5)</a:t>
                      </a:r>
                    </a:p>
                  </a:txBody>
                  <a:tcPr marT="45725" marB="45725" marR="91450" marL="91450"/>
                </a:tc>
                <a:tc>
                  <a:txBody>
                    <a:bodyPr>
                      <a:noAutofit/>
                    </a:bodyPr>
                    <a:lstStyle/>
                    <a:p>
                      <a:pPr indent="0" lvl="0" marL="0" marR="0" rtl="0" algn="l">
                        <a:spcBef>
                          <a:spcPts val="0"/>
                        </a:spcBef>
                        <a:buSzPct val="25000"/>
                        <a:buNone/>
                      </a:pPr>
                      <a:r>
                        <a:rPr lang="en-IN" sz="1800"/>
                        <a:t>ACG</a:t>
                      </a:r>
                      <a:r>
                        <a:rPr lang="en-IN" sz="1800"/>
                        <a:t> ACG TTA ATT</a:t>
                      </a:r>
                    </a:p>
                  </a:txBody>
                  <a:tcPr marT="45725" marB="45725" marR="91450" marL="91450"/>
                </a:tc>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Shape 225"/>
          <p:cNvSpPr txBox="1"/>
          <p:nvPr>
            <p:ph type="title"/>
          </p:nvPr>
        </p:nvSpPr>
        <p:spPr>
          <a:xfrm>
            <a:off x="228600" y="0"/>
            <a:ext cx="8534399" cy="1329594"/>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Encoding Weights by the Concentration of DNA Strands</a:t>
            </a:r>
          </a:p>
        </p:txBody>
      </p:sp>
      <p:sp>
        <p:nvSpPr>
          <p:cNvPr id="226" name="Shape 226"/>
          <p:cNvSpPr txBox="1"/>
          <p:nvPr>
            <p:ph idx="1" type="body"/>
          </p:nvPr>
        </p:nvSpPr>
        <p:spPr>
          <a:xfrm>
            <a:off x="21608" y="1447800"/>
            <a:ext cx="9023444" cy="4752070"/>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Yamamoto </a:t>
            </a:r>
            <a:r>
              <a:rPr b="0" i="1" lang="en-IN" sz="3200" u="none" cap="none" strike="noStrike">
                <a:solidFill>
                  <a:schemeClr val="dk1"/>
                </a:solidFill>
                <a:latin typeface="Calibri"/>
                <a:ea typeface="Calibri"/>
                <a:cs typeface="Calibri"/>
                <a:sym typeface="Calibri"/>
              </a:rPr>
              <a:t>et al</a:t>
            </a:r>
            <a:r>
              <a:rPr b="0" i="0" lang="en-IN" sz="24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method of encoding weights by the concentrations of DNA strands.</a:t>
            </a: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l">
              <a:lnSpc>
                <a:spcPct val="90000"/>
              </a:lnSpc>
              <a:spcBef>
                <a:spcPts val="640"/>
              </a:spcBef>
              <a:spcAft>
                <a:spcPts val="0"/>
              </a:spcAft>
              <a:buClr>
                <a:schemeClr val="dk1"/>
              </a:buClr>
              <a:buSzPct val="100000"/>
              <a:buFont typeface="Calibri"/>
              <a:buAutoNum type="arabicParenBoth"/>
            </a:pPr>
            <a:r>
              <a:rPr b="0" i="0" lang="en-IN" sz="3200" u="none" cap="none" strike="noStrike">
                <a:solidFill>
                  <a:schemeClr val="dk1"/>
                </a:solidFill>
                <a:latin typeface="Calibri"/>
                <a:ea typeface="Calibri"/>
                <a:cs typeface="Calibri"/>
                <a:sym typeface="Calibri"/>
              </a:rPr>
              <a:t>Each vertex vi in G is associated with a 20-mer DNA sequence denoted by s</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a:t>
            </a: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(2) For each edge e</a:t>
            </a:r>
            <a:r>
              <a:rPr b="0" baseline="-25000" i="0" lang="en-IN" sz="3200" u="none" cap="none" strike="noStrike">
                <a:solidFill>
                  <a:schemeClr val="dk1"/>
                </a:solidFill>
                <a:latin typeface="Calibri"/>
                <a:ea typeface="Calibri"/>
                <a:cs typeface="Calibri"/>
                <a:sym typeface="Calibri"/>
              </a:rPr>
              <a:t>ij</a:t>
            </a:r>
            <a:r>
              <a:rPr b="0" i="0" lang="en-IN" sz="3200" u="none" cap="none" strike="noStrike">
                <a:solidFill>
                  <a:schemeClr val="dk1"/>
                </a:solidFill>
                <a:latin typeface="Calibri"/>
                <a:ea typeface="Calibri"/>
                <a:cs typeface="Calibri"/>
                <a:sym typeface="Calibri"/>
              </a:rPr>
              <a:t> = (v</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,v</a:t>
            </a:r>
            <a:r>
              <a:rPr b="0" baseline="-25000" i="0"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in G, a DNA strand s</a:t>
            </a:r>
            <a:r>
              <a:rPr b="0" baseline="-25000" i="0" lang="en-IN" sz="3200" u="none" cap="none" strike="noStrike">
                <a:solidFill>
                  <a:schemeClr val="dk1"/>
                </a:solidFill>
                <a:latin typeface="Calibri"/>
                <a:ea typeface="Calibri"/>
                <a:cs typeface="Calibri"/>
                <a:sym typeface="Calibri"/>
              </a:rPr>
              <a:t>ij </a:t>
            </a:r>
            <a:r>
              <a:rPr b="0" i="0" lang="en-IN" sz="3200" u="none" cap="none" strike="noStrike">
                <a:solidFill>
                  <a:schemeClr val="dk1"/>
                </a:solidFill>
                <a:latin typeface="Calibri"/>
                <a:ea typeface="Calibri"/>
                <a:cs typeface="Calibri"/>
                <a:sym typeface="Calibri"/>
              </a:rPr>
              <a:t>that is 3’10-mer of s</a:t>
            </a:r>
            <a:r>
              <a:rPr b="0" baseline="-25000" i="0"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followed by 5’10-mer of s</a:t>
            </a:r>
            <a:r>
              <a:rPr b="0" baseline="-25000" i="0"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is created. </a:t>
            </a:r>
          </a:p>
          <a:p>
            <a:pPr indent="0" lvl="0" marL="0" marR="0" rtl="0" algn="l">
              <a:lnSpc>
                <a:spcPct val="90000"/>
              </a:lnSpc>
              <a:spcBef>
                <a:spcPts val="480"/>
              </a:spcBef>
              <a:spcAft>
                <a:spcPts val="0"/>
              </a:spcAft>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480"/>
              </a:spcBef>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228600" y="0"/>
            <a:ext cx="8534399" cy="1329594"/>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Encoding Weights by the Concentration of DNA Strands</a:t>
            </a:r>
          </a:p>
        </p:txBody>
      </p:sp>
      <p:sp>
        <p:nvSpPr>
          <p:cNvPr id="232" name="Shape 232"/>
          <p:cNvSpPr txBox="1"/>
          <p:nvPr>
            <p:ph idx="1" type="body"/>
          </p:nvPr>
        </p:nvSpPr>
        <p:spPr>
          <a:xfrm>
            <a:off x="228600" y="1600200"/>
            <a:ext cx="9023444" cy="4505849"/>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The relative concentration D</a:t>
            </a:r>
            <a:r>
              <a:rPr b="0" baseline="-25000" i="0" lang="en-IN" sz="3200" u="none" cap="none" strike="noStrike">
                <a:solidFill>
                  <a:schemeClr val="dk1"/>
                </a:solidFill>
                <a:latin typeface="Calibri"/>
                <a:ea typeface="Calibri"/>
                <a:cs typeface="Calibri"/>
                <a:sym typeface="Calibri"/>
              </a:rPr>
              <a:t>ij </a:t>
            </a:r>
            <a:r>
              <a:rPr b="0" i="0" lang="en-IN" sz="3200" u="none" cap="none" strike="noStrike">
                <a:solidFill>
                  <a:schemeClr val="dk1"/>
                </a:solidFill>
                <a:latin typeface="Calibri"/>
                <a:ea typeface="Calibri"/>
                <a:cs typeface="Calibri"/>
                <a:sym typeface="Calibri"/>
              </a:rPr>
              <a:t>of s</a:t>
            </a:r>
            <a:r>
              <a:rPr b="0" baseline="-25000" i="0" lang="en-IN" sz="3200" u="none" cap="none" strike="noStrike">
                <a:solidFill>
                  <a:schemeClr val="dk1"/>
                </a:solidFill>
                <a:latin typeface="Calibri"/>
                <a:ea typeface="Calibri"/>
                <a:cs typeface="Calibri"/>
                <a:sym typeface="Calibri"/>
              </a:rPr>
              <a:t>ij </a:t>
            </a:r>
            <a:r>
              <a:rPr b="0" i="0" lang="en-IN" sz="3200" u="none" cap="none" strike="noStrike">
                <a:solidFill>
                  <a:schemeClr val="dk1"/>
                </a:solidFill>
                <a:latin typeface="Calibri"/>
                <a:ea typeface="Calibri"/>
                <a:cs typeface="Calibri"/>
                <a:sym typeface="Calibri"/>
              </a:rPr>
              <a:t>is calculated as</a:t>
            </a: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ctr">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D</a:t>
            </a:r>
            <a:r>
              <a:rPr b="0" baseline="-25000" i="0" lang="en-IN" sz="3200" u="none" cap="none" strike="noStrike">
                <a:solidFill>
                  <a:schemeClr val="dk1"/>
                </a:solidFill>
                <a:latin typeface="Calibri"/>
                <a:ea typeface="Calibri"/>
                <a:cs typeface="Calibri"/>
                <a:sym typeface="Calibri"/>
              </a:rPr>
              <a:t>ij</a:t>
            </a:r>
            <a:r>
              <a:rPr b="0" i="0" lang="en-IN" sz="3200" u="none" cap="none" strike="noStrike">
                <a:solidFill>
                  <a:schemeClr val="dk1"/>
                </a:solidFill>
                <a:latin typeface="Calibri"/>
                <a:ea typeface="Calibri"/>
                <a:cs typeface="Calibri"/>
                <a:sym typeface="Calibri"/>
              </a:rPr>
              <a:t> = (min/w</a:t>
            </a:r>
            <a:r>
              <a:rPr b="0" baseline="-25000" i="0" lang="en-IN" sz="3200" u="none" cap="none" strike="noStrike">
                <a:solidFill>
                  <a:schemeClr val="dk1"/>
                </a:solidFill>
                <a:latin typeface="Calibri"/>
                <a:ea typeface="Calibri"/>
                <a:cs typeface="Calibri"/>
                <a:sym typeface="Calibri"/>
              </a:rPr>
              <a:t>ij</a:t>
            </a:r>
            <a:r>
              <a:rPr b="0" i="0" lang="en-IN" sz="3200" u="none" cap="none" strike="noStrike">
                <a:solidFill>
                  <a:schemeClr val="dk1"/>
                </a:solidFill>
                <a:latin typeface="Calibri"/>
                <a:ea typeface="Calibri"/>
                <a:cs typeface="Calibri"/>
                <a:sym typeface="Calibri"/>
              </a:rPr>
              <a:t>)</a:t>
            </a:r>
            <a:r>
              <a:rPr b="0" baseline="30000" i="0" lang="en-IN" sz="3200" u="none" cap="none" strike="noStrike">
                <a:solidFill>
                  <a:schemeClr val="dk1"/>
                </a:solidFill>
                <a:latin typeface="Calibri"/>
                <a:ea typeface="Calibri"/>
                <a:cs typeface="Calibri"/>
                <a:sym typeface="Calibri"/>
              </a:rPr>
              <a:t>α</a:t>
            </a:r>
            <a:r>
              <a:rPr b="0" i="0" lang="en-IN" sz="3200" u="none" cap="none" strike="noStrike">
                <a:solidFill>
                  <a:schemeClr val="dk1"/>
                </a:solidFill>
                <a:latin typeface="Calibri"/>
                <a:ea typeface="Calibri"/>
                <a:cs typeface="Calibri"/>
                <a:sym typeface="Calibri"/>
              </a:rPr>
              <a:t>,   where ,</a:t>
            </a: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min  : minimum weight in G, </a:t>
            </a:r>
          </a:p>
          <a:p>
            <a:pPr indent="0" lvl="0" marL="0" marR="0" rtl="0" algn="l">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w</a:t>
            </a:r>
            <a:r>
              <a:rPr b="0" baseline="-25000" i="0" lang="en-IN" sz="3200" u="none" cap="none" strike="noStrike">
                <a:solidFill>
                  <a:schemeClr val="dk1"/>
                </a:solidFill>
                <a:latin typeface="Calibri"/>
                <a:ea typeface="Calibri"/>
                <a:cs typeface="Calibri"/>
                <a:sym typeface="Calibri"/>
              </a:rPr>
              <a:t>ij</a:t>
            </a:r>
            <a:r>
              <a:rPr b="0" i="0" lang="en-IN" sz="3200" u="none" cap="none" strike="noStrike">
                <a:solidFill>
                  <a:schemeClr val="dk1"/>
                </a:solidFill>
                <a:latin typeface="Calibri"/>
                <a:ea typeface="Calibri"/>
                <a:cs typeface="Calibri"/>
                <a:sym typeface="Calibri"/>
              </a:rPr>
              <a:t>     : weight on edge e</a:t>
            </a:r>
            <a:r>
              <a:rPr b="0" baseline="-25000" i="0" lang="en-IN" sz="3200" u="none" cap="none" strike="noStrike">
                <a:solidFill>
                  <a:schemeClr val="dk1"/>
                </a:solidFill>
                <a:latin typeface="Calibri"/>
                <a:ea typeface="Calibri"/>
                <a:cs typeface="Calibri"/>
                <a:sym typeface="Calibri"/>
              </a:rPr>
              <a:t>ij</a:t>
            </a:r>
            <a:r>
              <a:rPr b="0" i="0" lang="en-IN" sz="3200" u="none" cap="none" strike="noStrike">
                <a:solidFill>
                  <a:schemeClr val="dk1"/>
                </a:solidFill>
                <a:latin typeface="Calibri"/>
                <a:ea typeface="Calibri"/>
                <a:cs typeface="Calibri"/>
                <a:sym typeface="Calibri"/>
              </a:rPr>
              <a:t>, </a:t>
            </a:r>
          </a:p>
          <a:p>
            <a:pPr indent="0" lvl="0" marL="0" marR="0" rtl="0" algn="l">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α       : parameter value.</a:t>
            </a:r>
          </a:p>
          <a:p>
            <a:pPr indent="0" lvl="0" marL="0" marR="0" rtl="0" algn="l">
              <a:lnSpc>
                <a:spcPct val="90000"/>
              </a:lnSpc>
              <a:spcBef>
                <a:spcPts val="480"/>
              </a:spcBef>
              <a:spcAft>
                <a:spcPts val="0"/>
              </a:spcAft>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480"/>
              </a:spcBef>
              <a:buClr>
                <a:schemeClr val="dk1"/>
              </a:buClr>
              <a:buSzPct val="250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244521" y="137117"/>
            <a:ext cx="85343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Algorithm </a:t>
            </a:r>
          </a:p>
        </p:txBody>
      </p:sp>
      <p:sp>
        <p:nvSpPr>
          <p:cNvPr id="238" name="Shape 238"/>
          <p:cNvSpPr txBox="1"/>
          <p:nvPr>
            <p:ph idx="1" type="body"/>
          </p:nvPr>
        </p:nvSpPr>
        <p:spPr>
          <a:xfrm>
            <a:off x="0" y="838200"/>
            <a:ext cx="9023444" cy="5084469"/>
          </a:xfrm>
          <a:prstGeom prst="rect">
            <a:avLst/>
          </a:prstGeom>
          <a:noFill/>
          <a:ln>
            <a:noFill/>
          </a:ln>
        </p:spPr>
        <p:txBody>
          <a:bodyPr anchorCtr="0" anchor="t" bIns="0" lIns="0" rIns="0" tIns="0">
            <a:noAutofit/>
          </a:bodyPr>
          <a:lstStyle/>
          <a:p>
            <a:pPr indent="-514350" lvl="0" marL="514350" marR="0" rtl="0" algn="just">
              <a:lnSpc>
                <a:spcPct val="100000"/>
              </a:lnSpc>
              <a:spcBef>
                <a:spcPts val="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For each vertex v</a:t>
            </a:r>
            <a:r>
              <a:rPr b="0" baseline="-25000" i="0" lang="en-IN" sz="2800" u="none" cap="none" strike="noStrike">
                <a:solidFill>
                  <a:schemeClr val="dk1"/>
                </a:solidFill>
                <a:latin typeface="Calibri"/>
                <a:ea typeface="Calibri"/>
                <a:cs typeface="Calibri"/>
                <a:sym typeface="Calibri"/>
              </a:rPr>
              <a:t>i</a:t>
            </a:r>
            <a:r>
              <a:rPr b="0" i="0" lang="en-IN" sz="2800" u="none" cap="none" strike="noStrike">
                <a:solidFill>
                  <a:schemeClr val="dk1"/>
                </a:solidFill>
                <a:latin typeface="Calibri"/>
                <a:ea typeface="Calibri"/>
                <a:cs typeface="Calibri"/>
                <a:sym typeface="Calibri"/>
              </a:rPr>
              <a:t> in G, set the concentration of h(s</a:t>
            </a:r>
            <a:r>
              <a:rPr b="0" baseline="-25000" i="0" lang="en-IN" sz="2800" u="none" cap="none" strike="noStrike">
                <a:solidFill>
                  <a:schemeClr val="dk1"/>
                </a:solidFill>
                <a:latin typeface="Calibri"/>
                <a:ea typeface="Calibri"/>
                <a:cs typeface="Calibri"/>
                <a:sym typeface="Calibri"/>
              </a:rPr>
              <a:t>i</a:t>
            </a:r>
            <a:r>
              <a:rPr b="0" i="0" lang="en-IN" sz="2800" u="none" cap="none" strike="noStrike">
                <a:solidFill>
                  <a:schemeClr val="dk1"/>
                </a:solidFill>
                <a:latin typeface="Calibri"/>
                <a:ea typeface="Calibri"/>
                <a:cs typeface="Calibri"/>
                <a:sym typeface="Calibri"/>
              </a:rPr>
              <a:t>) to a same certain value. </a:t>
            </a:r>
          </a:p>
          <a:p>
            <a:pPr indent="-514350" lvl="0" marL="514350" marR="0" rtl="0" algn="just">
              <a:lnSpc>
                <a:spcPct val="100000"/>
              </a:lnSpc>
              <a:spcBef>
                <a:spcPts val="56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For each edge e</a:t>
            </a:r>
            <a:r>
              <a:rPr b="0" baseline="-25000" i="0" lang="en-IN" sz="2800" u="none" cap="none" strike="noStrike">
                <a:solidFill>
                  <a:schemeClr val="dk1"/>
                </a:solidFill>
                <a:latin typeface="Calibri"/>
                <a:ea typeface="Calibri"/>
                <a:cs typeface="Calibri"/>
                <a:sym typeface="Calibri"/>
              </a:rPr>
              <a:t>ij</a:t>
            </a:r>
            <a:r>
              <a:rPr b="0" i="0" lang="en-IN" sz="2800" u="none" cap="none" strike="noStrike">
                <a:solidFill>
                  <a:schemeClr val="dk1"/>
                </a:solidFill>
                <a:latin typeface="Calibri"/>
                <a:ea typeface="Calibri"/>
                <a:cs typeface="Calibri"/>
                <a:sym typeface="Calibri"/>
              </a:rPr>
              <a:t> in G, calculate the relative concentration D</a:t>
            </a:r>
            <a:r>
              <a:rPr b="0" baseline="-25000" i="0" lang="en-IN" sz="2800" u="none" cap="none" strike="noStrike">
                <a:solidFill>
                  <a:schemeClr val="dk1"/>
                </a:solidFill>
                <a:latin typeface="Calibri"/>
                <a:ea typeface="Calibri"/>
                <a:cs typeface="Calibri"/>
                <a:sym typeface="Calibri"/>
              </a:rPr>
              <a:t>ij </a:t>
            </a:r>
            <a:r>
              <a:rPr b="0" i="0" lang="en-IN" sz="2800" u="none" cap="none" strike="noStrike">
                <a:solidFill>
                  <a:schemeClr val="dk1"/>
                </a:solidFill>
                <a:latin typeface="Calibri"/>
                <a:ea typeface="Calibri"/>
                <a:cs typeface="Calibri"/>
                <a:sym typeface="Calibri"/>
              </a:rPr>
              <a:t>of s</a:t>
            </a:r>
            <a:r>
              <a:rPr b="0" baseline="-25000" i="0" lang="en-IN" sz="2800" u="none" cap="none" strike="noStrike">
                <a:solidFill>
                  <a:schemeClr val="dk1"/>
                </a:solidFill>
                <a:latin typeface="Calibri"/>
                <a:ea typeface="Calibri"/>
                <a:cs typeface="Calibri"/>
                <a:sym typeface="Calibri"/>
              </a:rPr>
              <a:t>ij</a:t>
            </a:r>
            <a:r>
              <a:rPr b="0" i="0" lang="en-IN" sz="2800" u="none" cap="none" strike="noStrike">
                <a:solidFill>
                  <a:schemeClr val="dk1"/>
                </a:solidFill>
                <a:latin typeface="Calibri"/>
                <a:ea typeface="Calibri"/>
                <a:cs typeface="Calibri"/>
                <a:sym typeface="Calibri"/>
              </a:rPr>
              <a:t> according as D</a:t>
            </a:r>
            <a:r>
              <a:rPr b="0" baseline="-25000" i="0" lang="en-IN" sz="2800" u="none" cap="none" strike="noStrike">
                <a:solidFill>
                  <a:schemeClr val="dk1"/>
                </a:solidFill>
                <a:latin typeface="Calibri"/>
                <a:ea typeface="Calibri"/>
                <a:cs typeface="Calibri"/>
                <a:sym typeface="Calibri"/>
              </a:rPr>
              <a:t>ij</a:t>
            </a:r>
            <a:r>
              <a:rPr b="0" i="0" lang="en-IN" sz="2800" u="none" cap="none" strike="noStrike">
                <a:solidFill>
                  <a:schemeClr val="dk1"/>
                </a:solidFill>
                <a:latin typeface="Calibri"/>
                <a:ea typeface="Calibri"/>
                <a:cs typeface="Calibri"/>
                <a:sym typeface="Calibri"/>
              </a:rPr>
              <a:t> = (min/w</a:t>
            </a:r>
            <a:r>
              <a:rPr b="0" baseline="-25000" i="0" lang="en-IN" sz="2800" u="none" cap="none" strike="noStrike">
                <a:solidFill>
                  <a:schemeClr val="dk1"/>
                </a:solidFill>
                <a:latin typeface="Calibri"/>
                <a:ea typeface="Calibri"/>
                <a:cs typeface="Calibri"/>
                <a:sym typeface="Calibri"/>
              </a:rPr>
              <a:t>ij</a:t>
            </a:r>
            <a:r>
              <a:rPr b="0" i="0" lang="en-IN" sz="2800" u="none" cap="none" strike="noStrike">
                <a:solidFill>
                  <a:schemeClr val="dk1"/>
                </a:solidFill>
                <a:latin typeface="Calibri"/>
                <a:ea typeface="Calibri"/>
                <a:cs typeface="Calibri"/>
                <a:sym typeface="Calibri"/>
              </a:rPr>
              <a:t>)</a:t>
            </a:r>
            <a:r>
              <a:rPr b="0" baseline="30000" i="0" lang="en-IN" sz="2800" u="none" cap="none" strike="noStrike">
                <a:solidFill>
                  <a:schemeClr val="dk1"/>
                </a:solidFill>
                <a:latin typeface="Calibri"/>
                <a:ea typeface="Calibri"/>
                <a:cs typeface="Calibri"/>
                <a:sym typeface="Calibri"/>
              </a:rPr>
              <a:t>α</a:t>
            </a:r>
            <a:r>
              <a:rPr b="0" i="0" lang="en-IN" sz="2800" u="none" cap="none" strike="noStrike">
                <a:solidFill>
                  <a:schemeClr val="dk1"/>
                </a:solidFill>
                <a:latin typeface="Calibri"/>
                <a:ea typeface="Calibri"/>
                <a:cs typeface="Calibri"/>
                <a:sym typeface="Calibri"/>
              </a:rPr>
              <a:t> .</a:t>
            </a:r>
          </a:p>
          <a:p>
            <a:pPr indent="-514350" lvl="0" marL="514350" marR="0" rtl="0" algn="just">
              <a:lnSpc>
                <a:spcPct val="100000"/>
              </a:lnSpc>
              <a:spcBef>
                <a:spcPts val="56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Put all the DNA strands h(s</a:t>
            </a:r>
            <a:r>
              <a:rPr b="0" baseline="-25000" i="0" lang="en-IN" sz="2800" u="none" cap="none" strike="noStrike">
                <a:solidFill>
                  <a:schemeClr val="dk1"/>
                </a:solidFill>
                <a:latin typeface="Calibri"/>
                <a:ea typeface="Calibri"/>
                <a:cs typeface="Calibri"/>
                <a:sym typeface="Calibri"/>
              </a:rPr>
              <a:t>i</a:t>
            </a:r>
            <a:r>
              <a:rPr b="0" i="0" lang="en-IN" sz="2800" u="none" cap="none" strike="noStrike">
                <a:solidFill>
                  <a:schemeClr val="dk1"/>
                </a:solidFill>
                <a:latin typeface="Calibri"/>
                <a:ea typeface="Calibri"/>
                <a:cs typeface="Calibri"/>
                <a:sym typeface="Calibri"/>
              </a:rPr>
              <a:t>) with the same concentration and all the s</a:t>
            </a:r>
            <a:r>
              <a:rPr b="0" baseline="-25000" i="0" lang="en-IN" sz="2800" u="none" cap="none" strike="noStrike">
                <a:solidFill>
                  <a:schemeClr val="dk1"/>
                </a:solidFill>
                <a:latin typeface="Calibri"/>
                <a:ea typeface="Calibri"/>
                <a:cs typeface="Calibri"/>
                <a:sym typeface="Calibri"/>
              </a:rPr>
              <a:t>ij</a:t>
            </a:r>
            <a:r>
              <a:rPr b="0" i="0" lang="en-IN" sz="2800" u="none" cap="none" strike="noStrike">
                <a:solidFill>
                  <a:schemeClr val="dk1"/>
                </a:solidFill>
                <a:latin typeface="Calibri"/>
                <a:ea typeface="Calibri"/>
                <a:cs typeface="Calibri"/>
                <a:sym typeface="Calibri"/>
              </a:rPr>
              <a:t> with different concentrations D</a:t>
            </a:r>
            <a:r>
              <a:rPr b="0" baseline="-25000" i="0" lang="en-IN" sz="2800" u="none" cap="none" strike="noStrike">
                <a:solidFill>
                  <a:schemeClr val="dk1"/>
                </a:solidFill>
                <a:latin typeface="Calibri"/>
                <a:ea typeface="Calibri"/>
                <a:cs typeface="Calibri"/>
                <a:sym typeface="Calibri"/>
              </a:rPr>
              <a:t>ij</a:t>
            </a:r>
            <a:r>
              <a:rPr b="0" i="0" lang="en-IN" sz="2800" u="none" cap="none" strike="noStrike">
                <a:solidFill>
                  <a:schemeClr val="dk1"/>
                </a:solidFill>
                <a:latin typeface="Calibri"/>
                <a:ea typeface="Calibri"/>
                <a:cs typeface="Calibri"/>
                <a:sym typeface="Calibri"/>
              </a:rPr>
              <a:t> to construct random paths through G.</a:t>
            </a:r>
          </a:p>
          <a:p>
            <a:pPr indent="-514350" lvl="0" marL="514350" marR="0" rtl="0" algn="just">
              <a:lnSpc>
                <a:spcPct val="100000"/>
              </a:lnSpc>
              <a:spcBef>
                <a:spcPts val="560"/>
              </a:spcBef>
              <a:spcAft>
                <a:spcPts val="0"/>
              </a:spcAft>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 Amplify the DNA paths that begin with the start vertex and end with the destination vertex.</a:t>
            </a:r>
          </a:p>
          <a:p>
            <a:pPr indent="-514350" lvl="0" marL="514350" marR="0" rtl="0" algn="just">
              <a:lnSpc>
                <a:spcPct val="100000"/>
              </a:lnSpc>
              <a:spcBef>
                <a:spcPts val="560"/>
              </a:spcBef>
              <a:buClr>
                <a:schemeClr val="dk1"/>
              </a:buClr>
              <a:buSzPct val="100000"/>
              <a:buFont typeface="Calibri"/>
              <a:buAutoNum type="arabicPeriod"/>
            </a:pPr>
            <a:r>
              <a:rPr b="0" i="0" lang="en-IN" sz="2800" u="none" cap="none" strike="noStrike">
                <a:solidFill>
                  <a:schemeClr val="dk1"/>
                </a:solidFill>
                <a:latin typeface="Calibri"/>
                <a:ea typeface="Calibri"/>
                <a:cs typeface="Calibri"/>
                <a:sym typeface="Calibri"/>
              </a:rPr>
              <a:t>Determinate the DNA strand of encoding the shortest path.</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Encoding</a:t>
            </a:r>
          </a:p>
        </p:txBody>
      </p:sp>
      <p:sp>
        <p:nvSpPr>
          <p:cNvPr id="135" name="Shape 135"/>
          <p:cNvSpPr txBox="1"/>
          <p:nvPr>
            <p:ph idx="1" type="body"/>
          </p:nvPr>
        </p:nvSpPr>
        <p:spPr>
          <a:xfrm>
            <a:off x="76200" y="664797"/>
            <a:ext cx="8991600" cy="7251216"/>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Methods for Encoding information in DNA Computing can be divided into 2 classes:</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1) Encoding information in graphs without weights</a:t>
            </a: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	Ex: Adleman (HPP), Lipton (SAT)</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2) Encoding information in graphs with weights</a:t>
            </a: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	Ex: Narayanan (Shortest Path)</a:t>
            </a: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480"/>
              </a:spcBef>
              <a:buClr>
                <a:schemeClr val="dk1"/>
              </a:buClr>
              <a:buSzPct val="25000"/>
              <a:buFont typeface="Calibri"/>
              <a:buNone/>
            </a:pPr>
            <a:r>
              <a:rPr b="0" i="0" lang="en-IN" sz="2400" u="none" cap="none" strike="noStrike">
                <a:solidFill>
                  <a:schemeClr val="dk1"/>
                </a:solidFill>
                <a:latin typeface="Calibri"/>
                <a:ea typeface="Calibri"/>
                <a:cs typeface="Calibri"/>
                <a:sym typeface="Calibri"/>
              </a:rPr>
              <a:t>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2" name="Shape 242"/>
        <p:cNvGrpSpPr/>
        <p:nvPr/>
      </p:nvGrpSpPr>
      <p:grpSpPr>
        <a:xfrm>
          <a:off x="0" y="0"/>
          <a:ext cx="0" cy="0"/>
          <a:chOff x="0" y="0"/>
          <a:chExt cx="0" cy="0"/>
        </a:xfrm>
      </p:grpSpPr>
      <p:sp>
        <p:nvSpPr>
          <p:cNvPr id="243" name="Shape 243"/>
          <p:cNvSpPr txBox="1"/>
          <p:nvPr>
            <p:ph type="title"/>
          </p:nvPr>
        </p:nvSpPr>
        <p:spPr>
          <a:xfrm>
            <a:off x="381000" y="230187"/>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References</a:t>
            </a:r>
          </a:p>
        </p:txBody>
      </p:sp>
      <p:sp>
        <p:nvSpPr>
          <p:cNvPr id="244" name="Shape 244"/>
          <p:cNvSpPr txBox="1"/>
          <p:nvPr>
            <p:ph idx="1" type="body"/>
          </p:nvPr>
        </p:nvSpPr>
        <p:spPr>
          <a:xfrm>
            <a:off x="381000" y="1412875"/>
            <a:ext cx="8381999" cy="886397"/>
          </a:xfrm>
          <a:prstGeom prst="rect">
            <a:avLst/>
          </a:prstGeom>
          <a:noFill/>
          <a:ln>
            <a:noFill/>
          </a:ln>
        </p:spPr>
        <p:txBody>
          <a:bodyPr anchorCtr="0" anchor="t" bIns="0" lIns="0" rIns="0" tIns="0">
            <a:noAutofit/>
          </a:bodyPr>
          <a:lstStyle/>
          <a:p>
            <a:pPr indent="-396875" lvl="0" marL="396875" marR="0" rtl="0" algn="l">
              <a:lnSpc>
                <a:spcPct val="90000"/>
              </a:lnSpc>
              <a:spcBef>
                <a:spcPts val="0"/>
              </a:spcBef>
              <a:buClr>
                <a:schemeClr val="dk1"/>
              </a:buClr>
              <a:buSzPct val="100000"/>
              <a:buFont typeface="Calibri"/>
              <a:buChar char="•"/>
            </a:pPr>
            <a:r>
              <a:rPr b="1" i="0" lang="en-IN" sz="3200" u="none" cap="none" strike="noStrike">
                <a:solidFill>
                  <a:schemeClr val="dk1"/>
                </a:solidFill>
                <a:latin typeface="Calibri"/>
                <a:ea typeface="Calibri"/>
                <a:cs typeface="Calibri"/>
                <a:sym typeface="Calibri"/>
              </a:rPr>
              <a:t>DNA Encoding Methods in the Field of DNA Computing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Notations</a:t>
            </a:r>
          </a:p>
        </p:txBody>
      </p:sp>
      <p:sp>
        <p:nvSpPr>
          <p:cNvPr id="141" name="Shape 141"/>
          <p:cNvSpPr txBox="1"/>
          <p:nvPr>
            <p:ph idx="1" type="body"/>
          </p:nvPr>
        </p:nvSpPr>
        <p:spPr>
          <a:xfrm>
            <a:off x="76200" y="664797"/>
            <a:ext cx="8991600" cy="3557896"/>
          </a:xfrm>
          <a:prstGeom prst="rect">
            <a:avLst/>
          </a:prstGeom>
          <a:blipFill rotWithShape="1">
            <a:blip r:embed="rId3">
              <a:alphaModFix/>
            </a:blip>
            <a:stretch>
              <a:fillRect b="0" l="-67" r="0" t="0"/>
            </a:stretch>
          </a:blipFill>
          <a:ln>
            <a:noFill/>
          </a:ln>
        </p:spPr>
        <p:txBody>
          <a:bodyPr anchorCtr="0" anchor="t" bIns="0" lIns="0" rIns="0" tIns="0">
            <a:noAutofit/>
          </a:bodyPr>
          <a:lstStyle/>
          <a:p>
            <a:pPr indent="-396875" lvl="0" marL="396875" marR="0" rtl="0" algn="l">
              <a:lnSpc>
                <a:spcPct val="90000"/>
              </a:lnSpc>
              <a:spcBef>
                <a:spcPts val="0"/>
              </a:spcBef>
              <a:buClr>
                <a:schemeClr val="dk1"/>
              </a:buClr>
              <a:buSzPct val="100000"/>
              <a:buFont typeface="Calibri"/>
              <a:buChar char="•"/>
            </a:pPr>
            <a:r>
              <a:rPr b="0" i="0" lang="en-IN" sz="3200" u="none" cap="none" strike="noStrike">
                <a:latin typeface="Calibri"/>
                <a:ea typeface="Calibri"/>
                <a:cs typeface="Calibri"/>
                <a:sym typeface="Calibri"/>
              </a:rPr>
              <a:t> </a:t>
            </a:r>
          </a:p>
        </p:txBody>
      </p:sp>
      <p:pic>
        <p:nvPicPr>
          <p:cNvPr id="142" name="Shape 142"/>
          <p:cNvPicPr preferRelativeResize="0"/>
          <p:nvPr/>
        </p:nvPicPr>
        <p:blipFill rotWithShape="1">
          <a:blip r:embed="rId4">
            <a:alphaModFix/>
          </a:blip>
          <a:srcRect b="0" l="0" r="0" t="0"/>
          <a:stretch/>
        </p:blipFill>
        <p:spPr>
          <a:xfrm>
            <a:off x="0" y="2590800"/>
            <a:ext cx="9144000" cy="3581399"/>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Notations</a:t>
            </a:r>
          </a:p>
        </p:txBody>
      </p:sp>
      <p:sp>
        <p:nvSpPr>
          <p:cNvPr id="148" name="Shape 148"/>
          <p:cNvSpPr txBox="1"/>
          <p:nvPr>
            <p:ph idx="1" type="body"/>
          </p:nvPr>
        </p:nvSpPr>
        <p:spPr>
          <a:xfrm>
            <a:off x="76200" y="333535"/>
            <a:ext cx="8991600" cy="8334589"/>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mbria Math"/>
              <a:buChar char="•"/>
            </a:pPr>
            <a:r>
              <a:rPr b="0" i="0" lang="en-IN" sz="3200" u="none" cap="none" strike="noStrike">
                <a:solidFill>
                  <a:schemeClr val="dk1"/>
                </a:solidFill>
                <a:latin typeface="Cambria Math"/>
                <a:ea typeface="Cambria Math"/>
                <a:cs typeface="Cambria Math"/>
                <a:sym typeface="Cambria Math"/>
              </a:rPr>
              <a:t>For any DNA strand s , h represents a mapping function from each base to its complement.</a:t>
            </a: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396875" lvl="0" marL="396875" marR="0" rtl="0" algn="l">
              <a:lnSpc>
                <a:spcPct val="90000"/>
              </a:lnSpc>
              <a:spcBef>
                <a:spcPts val="640"/>
              </a:spcBef>
              <a:spcAft>
                <a:spcPts val="0"/>
              </a:spcAft>
              <a:buClr>
                <a:schemeClr val="dk1"/>
              </a:buClr>
              <a:buSzPct val="100000"/>
              <a:buFont typeface="Cambria Math"/>
              <a:buChar char="•"/>
            </a:pPr>
            <a:r>
              <a:rPr b="0" i="0" lang="en-IN" sz="3200" u="none" cap="none" strike="noStrike">
                <a:solidFill>
                  <a:schemeClr val="dk1"/>
                </a:solidFill>
                <a:latin typeface="Cambria Math"/>
                <a:ea typeface="Cambria Math"/>
                <a:cs typeface="Cambria Math"/>
                <a:sym typeface="Cambria Math"/>
              </a:rPr>
              <a:t>If s = AGC,    h(s) = TCG    –h(s) = GCT</a:t>
            </a: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396875" lvl="0" marL="396875" marR="0" rtl="0" algn="l">
              <a:lnSpc>
                <a:spcPct val="90000"/>
              </a:lnSpc>
              <a:spcBef>
                <a:spcPts val="640"/>
              </a:spcBef>
              <a:spcAft>
                <a:spcPts val="0"/>
              </a:spcAft>
              <a:buClr>
                <a:schemeClr val="dk1"/>
              </a:buClr>
              <a:buSzPct val="100000"/>
              <a:buFont typeface="Cambria Math"/>
              <a:buChar char="•"/>
            </a:pPr>
            <a:r>
              <a:rPr b="0" i="0" lang="en-IN" sz="3200" u="none" cap="none" strike="noStrike">
                <a:solidFill>
                  <a:schemeClr val="dk1"/>
                </a:solidFill>
                <a:latin typeface="Cambria Math"/>
                <a:ea typeface="Cambria Math"/>
                <a:cs typeface="Cambria Math"/>
                <a:sym typeface="Cambria Math"/>
              </a:rPr>
              <a:t>h(s) is called the complement of s </a:t>
            </a: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396875" lvl="0" marL="396875" marR="0" rtl="0" algn="l">
              <a:lnSpc>
                <a:spcPct val="90000"/>
              </a:lnSpc>
              <a:spcBef>
                <a:spcPts val="640"/>
              </a:spcBef>
              <a:spcAft>
                <a:spcPts val="0"/>
              </a:spcAft>
              <a:buClr>
                <a:schemeClr val="dk1"/>
              </a:buClr>
              <a:buSzPct val="100000"/>
              <a:buFont typeface="Cambria Math"/>
              <a:buChar char="•"/>
            </a:pPr>
            <a:r>
              <a:rPr b="0" i="0" lang="en-IN" sz="3200" u="none" cap="none" strike="noStrike">
                <a:solidFill>
                  <a:schemeClr val="dk1"/>
                </a:solidFill>
                <a:latin typeface="Cambria Math"/>
                <a:ea typeface="Cambria Math"/>
                <a:cs typeface="Cambria Math"/>
                <a:sym typeface="Cambria Math"/>
              </a:rPr>
              <a:t>-h(s) is called the reverse complement of s</a:t>
            </a: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mbria Math"/>
              <a:ea typeface="Cambria Math"/>
              <a:cs typeface="Cambria Math"/>
              <a:sym typeface="Cambria Math"/>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480"/>
              </a:spcBef>
              <a:buClr>
                <a:schemeClr val="dk1"/>
              </a:buClr>
              <a:buSzPct val="25000"/>
              <a:buFont typeface="Calibri"/>
              <a:buNone/>
            </a:pPr>
            <a:r>
              <a:rPr b="0" i="0" lang="en-IN" sz="2400" u="none" cap="none" strike="noStrike">
                <a:solidFill>
                  <a:schemeClr val="dk1"/>
                </a:solidFill>
                <a:latin typeface="Calibri"/>
                <a:ea typeface="Calibri"/>
                <a:cs typeface="Calibri"/>
                <a:sym typeface="Calibri"/>
              </a:rPr>
              <a:t>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Basic Operations in DNA Computing</a:t>
            </a:r>
          </a:p>
        </p:txBody>
      </p:sp>
      <p:sp>
        <p:nvSpPr>
          <p:cNvPr id="154" name="Shape 154"/>
          <p:cNvSpPr txBox="1"/>
          <p:nvPr>
            <p:ph idx="1" type="body"/>
          </p:nvPr>
        </p:nvSpPr>
        <p:spPr>
          <a:xfrm>
            <a:off x="152400" y="914400"/>
            <a:ext cx="8991600" cy="7349704"/>
          </a:xfrm>
          <a:prstGeom prst="rect">
            <a:avLst/>
          </a:prstGeom>
          <a:blipFill rotWithShape="1">
            <a:blip r:embed="rId3">
              <a:alphaModFix/>
            </a:blip>
            <a:stretch>
              <a:fillRect b="0" l="-2711" r="0" t="-2321"/>
            </a:stretch>
          </a:blipFill>
          <a:ln>
            <a:noFill/>
          </a:ln>
        </p:spPr>
        <p:txBody>
          <a:bodyPr anchorCtr="0" anchor="t" bIns="0" lIns="0" rIns="0" tIns="0">
            <a:noAutofit/>
          </a:bodyPr>
          <a:lstStyle/>
          <a:p>
            <a:pPr indent="-396875" lvl="0" marL="396875" marR="0" rtl="0" algn="l">
              <a:lnSpc>
                <a:spcPct val="90000"/>
              </a:lnSpc>
              <a:spcBef>
                <a:spcPts val="0"/>
              </a:spcBef>
              <a:buClr>
                <a:schemeClr val="dk1"/>
              </a:buClr>
              <a:buSzPct val="100000"/>
              <a:buFont typeface="Calibri"/>
              <a:buChar char="•"/>
            </a:pPr>
            <a:r>
              <a:rPr b="0" i="0" lang="en-IN" sz="3200" u="none" cap="none" strike="noStrike">
                <a:latin typeface="Calibri"/>
                <a:ea typeface="Calibri"/>
                <a:cs typeface="Calibri"/>
                <a:sym typeface="Calibri"/>
              </a:rPr>
              <a:t>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81000" y="2209800"/>
            <a:ext cx="8381999" cy="2133599"/>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ENCODING FOR GRAPHS WITHOUT WEIGHTS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Encoding (HPP)</a:t>
            </a:r>
          </a:p>
        </p:txBody>
      </p:sp>
      <p:sp>
        <p:nvSpPr>
          <p:cNvPr id="165" name="Shape 165"/>
          <p:cNvSpPr txBox="1"/>
          <p:nvPr>
            <p:ph idx="1" type="body"/>
          </p:nvPr>
        </p:nvSpPr>
        <p:spPr>
          <a:xfrm>
            <a:off x="152400" y="914400"/>
            <a:ext cx="8991600" cy="6972164"/>
          </a:xfrm>
          <a:prstGeom prst="rect">
            <a:avLst/>
          </a:prstGeom>
          <a:noFill/>
          <a:ln>
            <a:noFill/>
          </a:ln>
        </p:spPr>
        <p:txBody>
          <a:bodyPr anchorCtr="0" anchor="t" bIns="0" lIns="0" rIns="0" tIns="0">
            <a:noAutofit/>
          </a:bodyPr>
          <a:lstStyle/>
          <a:p>
            <a:pPr indent="-514350" lvl="0" marL="514350" marR="0" rtl="0" algn="just">
              <a:lnSpc>
                <a:spcPct val="90000"/>
              </a:lnSpc>
              <a:spcBef>
                <a:spcPts val="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Each vertex </a:t>
            </a:r>
            <a:r>
              <a:rPr b="0" i="1" lang="en-IN" sz="3200" u="none" cap="none" strike="noStrike">
                <a:solidFill>
                  <a:schemeClr val="dk1"/>
                </a:solidFill>
                <a:latin typeface="Calibri"/>
                <a:ea typeface="Calibri"/>
                <a:cs typeface="Calibri"/>
                <a:sym typeface="Calibri"/>
              </a:rPr>
              <a:t>v</a:t>
            </a:r>
            <a:r>
              <a:rPr b="0" baseline="-25000" i="1" lang="en-IN" sz="3200" u="none" cap="none" strike="noStrike">
                <a:solidFill>
                  <a:schemeClr val="dk1"/>
                </a:solidFill>
                <a:latin typeface="Calibri"/>
                <a:ea typeface="Calibri"/>
                <a:cs typeface="Calibri"/>
                <a:sym typeface="Calibri"/>
              </a:rPr>
              <a:t>i</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in </a:t>
            </a:r>
            <a:r>
              <a:rPr b="0" i="1" lang="en-IN" sz="3200" u="none" cap="none" strike="noStrike">
                <a:solidFill>
                  <a:schemeClr val="dk1"/>
                </a:solidFill>
                <a:latin typeface="Calibri"/>
                <a:ea typeface="Calibri"/>
                <a:cs typeface="Calibri"/>
                <a:sym typeface="Calibri"/>
              </a:rPr>
              <a:t>G </a:t>
            </a:r>
            <a:r>
              <a:rPr b="0" i="0" lang="en-IN" sz="3200" u="none" cap="none" strike="noStrike">
                <a:solidFill>
                  <a:schemeClr val="dk1"/>
                </a:solidFill>
                <a:latin typeface="Calibri"/>
                <a:ea typeface="Calibri"/>
                <a:cs typeface="Calibri"/>
                <a:sym typeface="Calibri"/>
              </a:rPr>
              <a:t>was associated with a random 20-merDNA strand denoted by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a:t>
            </a:r>
          </a:p>
          <a:p>
            <a:pPr indent="-514350" lvl="0" marL="514350" marR="0" rtl="0" algn="just">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For each edge </a:t>
            </a:r>
            <a:r>
              <a:rPr b="0" i="1" lang="en-IN" sz="3200" u="none" cap="none" strike="noStrike">
                <a:solidFill>
                  <a:schemeClr val="dk1"/>
                </a:solidFill>
                <a:latin typeface="Calibri"/>
                <a:ea typeface="Calibri"/>
                <a:cs typeface="Calibri"/>
                <a:sym typeface="Calibri"/>
              </a:rPr>
              <a:t>e</a:t>
            </a:r>
            <a:r>
              <a:rPr b="0" baseline="-25000" i="1" lang="en-IN" sz="3200" u="none" cap="none" strike="noStrike">
                <a:solidFill>
                  <a:schemeClr val="dk1"/>
                </a:solidFill>
                <a:latin typeface="Calibri"/>
                <a:ea typeface="Calibri"/>
                <a:cs typeface="Calibri"/>
                <a:sym typeface="Calibri"/>
              </a:rPr>
              <a:t>ij </a:t>
            </a:r>
            <a:r>
              <a:rPr b="0" i="0" lang="en-IN" sz="3200" u="none" cap="none" strike="noStrike">
                <a:solidFill>
                  <a:schemeClr val="dk1"/>
                </a:solidFill>
                <a:latin typeface="Calibri"/>
                <a:ea typeface="Calibri"/>
                <a:cs typeface="Calibri"/>
                <a:sym typeface="Calibri"/>
              </a:rPr>
              <a:t>= (</a:t>
            </a:r>
            <a:r>
              <a:rPr b="0" i="1" lang="en-IN" sz="3200" u="none" cap="none" strike="noStrike">
                <a:solidFill>
                  <a:schemeClr val="dk1"/>
                </a:solidFill>
                <a:latin typeface="Calibri"/>
                <a:ea typeface="Calibri"/>
                <a:cs typeface="Calibri"/>
                <a:sym typeface="Calibri"/>
              </a:rPr>
              <a:t>v</a:t>
            </a:r>
            <a:r>
              <a:rPr b="0" baseline="-25000" i="1" lang="en-IN" sz="3200" u="none" cap="none" strike="noStrike">
                <a:solidFill>
                  <a:schemeClr val="dk1"/>
                </a:solidFill>
                <a:latin typeface="Calibri"/>
                <a:ea typeface="Calibri"/>
                <a:cs typeface="Calibri"/>
                <a:sym typeface="Calibri"/>
              </a:rPr>
              <a:t>i</a:t>
            </a:r>
            <a:r>
              <a:rPr b="0" i="1" lang="en-IN" sz="3200" u="none" cap="none" strike="noStrike">
                <a:solidFill>
                  <a:schemeClr val="dk1"/>
                </a:solidFill>
                <a:latin typeface="Calibri"/>
                <a:ea typeface="Calibri"/>
                <a:cs typeface="Calibri"/>
                <a:sym typeface="Calibri"/>
              </a:rPr>
              <a:t>,v</a:t>
            </a:r>
            <a:r>
              <a:rPr b="0" baseline="-25000" i="1"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in </a:t>
            </a:r>
            <a:r>
              <a:rPr b="0" i="1" lang="en-IN" sz="3200" u="none" cap="none" strike="noStrike">
                <a:solidFill>
                  <a:schemeClr val="dk1"/>
                </a:solidFill>
                <a:latin typeface="Calibri"/>
                <a:ea typeface="Calibri"/>
                <a:cs typeface="Calibri"/>
                <a:sym typeface="Calibri"/>
              </a:rPr>
              <a:t>G</a:t>
            </a:r>
            <a:r>
              <a:rPr b="0" i="0" lang="en-IN" sz="3200" u="none" cap="none" strike="noStrike">
                <a:solidFill>
                  <a:schemeClr val="dk1"/>
                </a:solidFill>
                <a:latin typeface="Calibri"/>
                <a:ea typeface="Calibri"/>
                <a:cs typeface="Calibri"/>
                <a:sym typeface="Calibri"/>
              </a:rPr>
              <a:t>, a DNA strand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ij</a:t>
            </a:r>
            <a:r>
              <a:rPr b="0" i="1" lang="en-IN" sz="3200" u="none" cap="none" strike="noStrike">
                <a:solidFill>
                  <a:schemeClr val="dk1"/>
                </a:solidFill>
                <a:latin typeface="Calibri"/>
                <a:ea typeface="Calibri"/>
                <a:cs typeface="Calibri"/>
                <a:sym typeface="Calibri"/>
              </a:rPr>
              <a:t> is </a:t>
            </a:r>
            <a:r>
              <a:rPr b="0" i="0" lang="en-IN" sz="3200" u="none" cap="none" strike="noStrike">
                <a:solidFill>
                  <a:schemeClr val="dk1"/>
                </a:solidFill>
                <a:latin typeface="Calibri"/>
                <a:ea typeface="Calibri"/>
                <a:cs typeface="Calibri"/>
                <a:sym typeface="Calibri"/>
              </a:rPr>
              <a:t>created as:</a:t>
            </a: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	3’</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10-mer of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followed by 5’</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10-mer of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j  </a:t>
            </a:r>
          </a:p>
          <a:p>
            <a:pPr indent="0" lvl="0" marL="0" marR="0" rtl="0" algn="just">
              <a:lnSpc>
                <a:spcPct val="90000"/>
              </a:lnSpc>
              <a:spcBef>
                <a:spcPts val="640"/>
              </a:spcBef>
              <a:spcAft>
                <a:spcPts val="0"/>
              </a:spcAft>
              <a:buClr>
                <a:schemeClr val="dk1"/>
              </a:buClr>
              <a:buSzPct val="25000"/>
              <a:buFont typeface="Calibri"/>
              <a:buNone/>
            </a:pPr>
            <a:r>
              <a:t/>
            </a:r>
            <a:endParaRPr b="0" baseline="-25000" i="1"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(unless </a:t>
            </a:r>
            <a:r>
              <a:rPr b="0" i="1" lang="en-IN" sz="3200" u="none" cap="none" strike="noStrike">
                <a:solidFill>
                  <a:schemeClr val="dk1"/>
                </a:solidFill>
                <a:latin typeface="Calibri"/>
                <a:ea typeface="Calibri"/>
                <a:cs typeface="Calibri"/>
                <a:sym typeface="Calibri"/>
              </a:rPr>
              <a:t>i </a:t>
            </a:r>
            <a:r>
              <a:rPr b="0" i="0" lang="en-IN" sz="3200" u="none" cap="none" strike="noStrike">
                <a:solidFill>
                  <a:schemeClr val="dk1"/>
                </a:solidFill>
                <a:latin typeface="Calibri"/>
                <a:ea typeface="Calibri"/>
                <a:cs typeface="Calibri"/>
                <a:sym typeface="Calibri"/>
              </a:rPr>
              <a:t>= 0 in which case it was all of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a:t>
            </a: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(unless </a:t>
            </a:r>
            <a:r>
              <a:rPr b="0" i="1" lang="en-IN" sz="3200" u="none" cap="none" strike="noStrike">
                <a:solidFill>
                  <a:schemeClr val="dk1"/>
                </a:solidFill>
                <a:latin typeface="Calibri"/>
                <a:ea typeface="Calibri"/>
                <a:cs typeface="Calibri"/>
                <a:sym typeface="Calibri"/>
              </a:rPr>
              <a:t>j </a:t>
            </a:r>
            <a:r>
              <a:rPr b="0" i="0" lang="en-IN" sz="3200" u="none" cap="none" strike="noStrike">
                <a:solidFill>
                  <a:schemeClr val="dk1"/>
                </a:solidFill>
                <a:latin typeface="Calibri"/>
                <a:ea typeface="Calibri"/>
                <a:cs typeface="Calibri"/>
                <a:sym typeface="Calibri"/>
              </a:rPr>
              <a:t>= 6 in which case it was all of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a:t>
            </a: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mbria Math"/>
              <a:ea typeface="Cambria Math"/>
              <a:cs typeface="Cambria Math"/>
              <a:sym typeface="Cambria Math"/>
            </a:endParaRPr>
          </a:p>
          <a:p>
            <a:pPr indent="0" lvl="0" marL="0" marR="0" rtl="0" algn="l">
              <a:lnSpc>
                <a:spcPct val="90000"/>
              </a:lnSpc>
              <a:spcBef>
                <a:spcPts val="640"/>
              </a:spcBef>
              <a:spcAft>
                <a:spcPts val="0"/>
              </a:spcAft>
              <a:buClr>
                <a:schemeClr val="dk1"/>
              </a:buClr>
              <a:buSzPct val="25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480"/>
              </a:spcBef>
              <a:buClr>
                <a:schemeClr val="dk1"/>
              </a:buClr>
              <a:buSzPct val="25000"/>
              <a:buFont typeface="Calibri"/>
              <a:buNone/>
            </a:pPr>
            <a:r>
              <a:rPr b="0" i="0" lang="en-IN" sz="2400" u="none" cap="none" strike="noStrike">
                <a:solidFill>
                  <a:schemeClr val="dk1"/>
                </a:solidFill>
                <a:latin typeface="Calibri"/>
                <a:ea typeface="Calibri"/>
                <a:cs typeface="Calibri"/>
                <a:sym typeface="Calibri"/>
              </a:rPr>
              <a:t>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Algorithm (HPP)</a:t>
            </a:r>
          </a:p>
        </p:txBody>
      </p:sp>
      <p:sp>
        <p:nvSpPr>
          <p:cNvPr id="171" name="Shape 171"/>
          <p:cNvSpPr txBox="1"/>
          <p:nvPr>
            <p:ph idx="1" type="body"/>
          </p:nvPr>
        </p:nvSpPr>
        <p:spPr>
          <a:xfrm>
            <a:off x="152400" y="914400"/>
            <a:ext cx="8991600" cy="6414063"/>
          </a:xfrm>
          <a:prstGeom prst="rect">
            <a:avLst/>
          </a:prstGeom>
          <a:noFill/>
          <a:ln>
            <a:noFill/>
          </a:ln>
        </p:spPr>
        <p:txBody>
          <a:bodyPr anchorCtr="0" anchor="t" bIns="0" lIns="0" rIns="0" tIns="0">
            <a:noAutofit/>
          </a:bodyPr>
          <a:lstStyle/>
          <a:p>
            <a:pPr indent="-514350" lvl="0" marL="514350" marR="0" rtl="0" algn="just">
              <a:lnSpc>
                <a:spcPct val="150000"/>
              </a:lnSpc>
              <a:spcBef>
                <a:spcPts val="0"/>
              </a:spcBef>
              <a:spcAft>
                <a:spcPts val="0"/>
              </a:spcAft>
              <a:buClr>
                <a:schemeClr val="dk1"/>
              </a:buClr>
              <a:buSzPct val="100000"/>
              <a:buFont typeface="Calibri"/>
              <a:buAutoNum type="arabicPeriod"/>
            </a:pPr>
            <a:r>
              <a:rPr b="0" i="1" lang="en-IN" sz="3200" u="none" cap="none" strike="noStrike">
                <a:solidFill>
                  <a:schemeClr val="dk1"/>
                </a:solidFill>
                <a:latin typeface="Calibri"/>
                <a:ea typeface="Calibri"/>
                <a:cs typeface="Calibri"/>
                <a:sym typeface="Calibri"/>
              </a:rPr>
              <a:t>Merge</a:t>
            </a:r>
            <a:r>
              <a:rPr b="0" i="0" lang="en-IN" sz="3200" u="none" cap="none" strike="noStrike">
                <a:solidFill>
                  <a:schemeClr val="dk1"/>
                </a:solidFill>
                <a:latin typeface="Calibri"/>
                <a:ea typeface="Calibri"/>
                <a:cs typeface="Calibri"/>
                <a:sym typeface="Calibri"/>
              </a:rPr>
              <a:t>:        </a:t>
            </a:r>
            <a:r>
              <a:rPr b="0" i="1" lang="en-IN" sz="3200" u="none" cap="none" strike="noStrike">
                <a:solidFill>
                  <a:schemeClr val="dk1"/>
                </a:solidFill>
                <a:latin typeface="Calibri"/>
                <a:ea typeface="Calibri"/>
                <a:cs typeface="Calibri"/>
                <a:sym typeface="Calibri"/>
              </a:rPr>
              <a:t>h</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and </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ij</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(ligation reaction)</a:t>
            </a:r>
          </a:p>
          <a:p>
            <a:pPr indent="-514350" lvl="0" marL="514350" marR="0" rtl="0" algn="just">
              <a:lnSpc>
                <a:spcPct val="15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 </a:t>
            </a:r>
            <a:r>
              <a:rPr b="0" i="1" lang="en-IN" sz="3200" u="none" cap="none" strike="noStrike">
                <a:solidFill>
                  <a:schemeClr val="dk1"/>
                </a:solidFill>
                <a:latin typeface="Calibri"/>
                <a:ea typeface="Calibri"/>
                <a:cs typeface="Calibri"/>
                <a:sym typeface="Calibri"/>
              </a:rPr>
              <a:t>Amplify</a:t>
            </a:r>
            <a:r>
              <a:rPr b="0" i="0" lang="en-IN" sz="3200" u="none" cap="none" strike="noStrike">
                <a:solidFill>
                  <a:schemeClr val="dk1"/>
                </a:solidFill>
                <a:latin typeface="Calibri"/>
                <a:ea typeface="Calibri"/>
                <a:cs typeface="Calibri"/>
                <a:sym typeface="Calibri"/>
              </a:rPr>
              <a:t>:     PCR using primers </a:t>
            </a:r>
            <a:r>
              <a:rPr b="0" i="1" lang="en-IN" sz="3200" u="none" cap="none" strike="noStrike">
                <a:solidFill>
                  <a:schemeClr val="dk1"/>
                </a:solidFill>
                <a:latin typeface="Calibri"/>
                <a:ea typeface="Calibri"/>
                <a:cs typeface="Calibri"/>
                <a:sym typeface="Calibri"/>
              </a:rPr>
              <a:t>s</a:t>
            </a:r>
            <a:r>
              <a:rPr b="0" baseline="-25000" i="0" lang="en-IN" sz="3200" u="none" cap="none" strike="noStrike">
                <a:solidFill>
                  <a:schemeClr val="dk1"/>
                </a:solidFill>
                <a:latin typeface="Calibri"/>
                <a:ea typeface="Calibri"/>
                <a:cs typeface="Calibri"/>
                <a:sym typeface="Calibri"/>
              </a:rPr>
              <a:t>0  </a:t>
            </a:r>
            <a:r>
              <a:rPr b="0" i="0" lang="en-IN" sz="3200" u="none" cap="none" strike="noStrike">
                <a:solidFill>
                  <a:schemeClr val="dk1"/>
                </a:solidFill>
                <a:latin typeface="Calibri"/>
                <a:ea typeface="Calibri"/>
                <a:cs typeface="Calibri"/>
                <a:sym typeface="Calibri"/>
              </a:rPr>
              <a:t>&amp; </a:t>
            </a:r>
            <a:r>
              <a:rPr b="0" i="1" lang="en-IN" sz="3200" u="none" cap="none" strike="noStrike">
                <a:solidFill>
                  <a:schemeClr val="dk1"/>
                </a:solidFill>
                <a:latin typeface="Calibri"/>
                <a:ea typeface="Calibri"/>
                <a:cs typeface="Calibri"/>
                <a:sym typeface="Calibri"/>
              </a:rPr>
              <a:t>h</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t</a:t>
            </a:r>
            <a:r>
              <a:rPr b="0" i="0" lang="en-IN" sz="3200" u="none" cap="none" strike="noStrike">
                <a:solidFill>
                  <a:schemeClr val="dk1"/>
                </a:solidFill>
                <a:latin typeface="Calibri"/>
                <a:ea typeface="Calibri"/>
                <a:cs typeface="Calibri"/>
                <a:sym typeface="Calibri"/>
              </a:rPr>
              <a:t>)  </a:t>
            </a:r>
          </a:p>
          <a:p>
            <a:pPr indent="0" lvl="0" marL="0" marR="0" rtl="0" algn="just">
              <a:lnSpc>
                <a:spcPct val="150000"/>
              </a:lnSpc>
              <a:spcBef>
                <a:spcPts val="640"/>
              </a:spcBef>
              <a:spcAft>
                <a:spcPts val="0"/>
              </a:spcAft>
              <a:buClr>
                <a:schemeClr val="dk1"/>
              </a:buClr>
              <a:buSzPct val="25000"/>
              <a:buFont typeface="Calibri"/>
              <a:buNone/>
            </a:pPr>
            <a:r>
              <a:rPr b="0" i="1" lang="en-IN" sz="3200" u="none" cap="none" strike="noStrike">
                <a:solidFill>
                  <a:schemeClr val="dk1"/>
                </a:solidFill>
                <a:latin typeface="Calibri"/>
                <a:ea typeface="Calibri"/>
                <a:cs typeface="Calibri"/>
                <a:sym typeface="Calibri"/>
              </a:rPr>
              <a:t>                          B</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N,h</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0" lang="en-IN" sz="3200" u="none" cap="none" strike="noStrike">
                <a:solidFill>
                  <a:schemeClr val="dk1"/>
                </a:solidFill>
                <a:latin typeface="Calibri"/>
                <a:ea typeface="Calibri"/>
                <a:cs typeface="Calibri"/>
                <a:sym typeface="Calibri"/>
              </a:rPr>
              <a:t>0</a:t>
            </a:r>
            <a:r>
              <a:rPr b="0" i="0" lang="en-IN" sz="3200" u="none" cap="none" strike="noStrike">
                <a:solidFill>
                  <a:schemeClr val="dk1"/>
                </a:solidFill>
                <a:latin typeface="Calibri"/>
                <a:ea typeface="Calibri"/>
                <a:cs typeface="Calibri"/>
                <a:sym typeface="Calibri"/>
              </a:rPr>
              <a:t>)) and </a:t>
            </a:r>
            <a:r>
              <a:rPr b="0" i="1" lang="en-IN" sz="3200" u="none" cap="none" strike="noStrike">
                <a:solidFill>
                  <a:schemeClr val="dk1"/>
                </a:solidFill>
                <a:latin typeface="Calibri"/>
                <a:ea typeface="Calibri"/>
                <a:cs typeface="Calibri"/>
                <a:sym typeface="Calibri"/>
              </a:rPr>
              <a:t>E</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N,h</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t</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a:t>
            </a:r>
          </a:p>
          <a:p>
            <a:pPr indent="-514350" lvl="0" marL="514350" marR="0" rtl="0" algn="just">
              <a:lnSpc>
                <a:spcPct val="150000"/>
              </a:lnSpc>
              <a:spcBef>
                <a:spcPts val="640"/>
              </a:spcBef>
              <a:spcAft>
                <a:spcPts val="0"/>
              </a:spcAft>
              <a:buClr>
                <a:schemeClr val="dk1"/>
              </a:buClr>
              <a:buSzPct val="100000"/>
              <a:buFont typeface="Calibri"/>
              <a:buAutoNum type="arabicPeriod" startAt="3"/>
            </a:pP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N</a:t>
            </a:r>
            <a:r>
              <a:rPr b="0" i="0" lang="en-IN" sz="3200" u="none" cap="none" strike="noStrike">
                <a:solidFill>
                  <a:schemeClr val="dk1"/>
                </a:solidFill>
                <a:latin typeface="Calibri"/>
                <a:ea typeface="Calibri"/>
                <a:cs typeface="Calibri"/>
                <a:sym typeface="Calibri"/>
              </a:rPr>
              <a:t>, </a:t>
            </a:r>
            <a:r>
              <a:rPr b="0" i="1" lang="en-IN" sz="3200" u="none" cap="none" strike="noStrike">
                <a:solidFill>
                  <a:schemeClr val="dk1"/>
                </a:solidFill>
                <a:latin typeface="Calibri"/>
                <a:ea typeface="Calibri"/>
                <a:cs typeface="Calibri"/>
                <a:sym typeface="Calibri"/>
              </a:rPr>
              <a:t>= </a:t>
            </a:r>
            <a:r>
              <a:rPr b="0" i="0" lang="en-IN" sz="3200" u="none" cap="none" strike="noStrike">
                <a:solidFill>
                  <a:schemeClr val="dk1"/>
                </a:solidFill>
                <a:latin typeface="Calibri"/>
                <a:ea typeface="Calibri"/>
                <a:cs typeface="Calibri"/>
                <a:sym typeface="Calibri"/>
              </a:rPr>
              <a:t>20</a:t>
            </a:r>
            <a:r>
              <a:rPr b="0" i="1" lang="en-IN" sz="3200" u="none" cap="none" strike="noStrike">
                <a:solidFill>
                  <a:schemeClr val="dk1"/>
                </a:solidFill>
                <a:latin typeface="Calibri"/>
                <a:ea typeface="Calibri"/>
                <a:cs typeface="Calibri"/>
                <a:sym typeface="Calibri"/>
              </a:rPr>
              <a:t>n</a:t>
            </a:r>
            <a:r>
              <a:rPr b="0" i="0" lang="en-IN" sz="3200" u="none" cap="none" strike="noStrike">
                <a:solidFill>
                  <a:schemeClr val="dk1"/>
                </a:solidFill>
                <a:latin typeface="Calibri"/>
                <a:ea typeface="Calibri"/>
                <a:cs typeface="Calibri"/>
                <a:sym typeface="Calibri"/>
              </a:rPr>
              <a:t>): Paths that enter exactly </a:t>
            </a:r>
            <a:r>
              <a:rPr b="0" i="1" lang="en-IN" sz="3200" u="none" cap="none" strike="noStrike">
                <a:solidFill>
                  <a:schemeClr val="dk1"/>
                </a:solidFill>
                <a:latin typeface="Calibri"/>
                <a:ea typeface="Calibri"/>
                <a:cs typeface="Calibri"/>
                <a:sym typeface="Calibri"/>
              </a:rPr>
              <a:t>n </a:t>
            </a:r>
            <a:r>
              <a:rPr b="0" i="0" lang="en-IN" sz="3200" u="none" cap="none" strike="noStrike">
                <a:solidFill>
                  <a:schemeClr val="dk1"/>
                </a:solidFill>
                <a:latin typeface="Calibri"/>
                <a:ea typeface="Calibri"/>
                <a:cs typeface="Calibri"/>
                <a:sym typeface="Calibri"/>
              </a:rPr>
              <a:t>vertices.</a:t>
            </a:r>
          </a:p>
          <a:p>
            <a:pPr indent="-514350" lvl="0" marL="514350" marR="0" rtl="0" algn="just">
              <a:lnSpc>
                <a:spcPct val="150000"/>
              </a:lnSpc>
              <a:spcBef>
                <a:spcPts val="640"/>
              </a:spcBef>
              <a:spcAft>
                <a:spcPts val="0"/>
              </a:spcAft>
              <a:buClr>
                <a:schemeClr val="dk1"/>
              </a:buClr>
              <a:buSzPct val="100000"/>
              <a:buFont typeface="Calibri"/>
              <a:buAutoNum type="arabicPeriod" startAt="3"/>
            </a:pP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N</a:t>
            </a:r>
            <a:r>
              <a:rPr b="0" i="0" lang="en-IN" sz="3200" u="none" cap="none" strike="noStrike">
                <a:solidFill>
                  <a:schemeClr val="dk1"/>
                </a:solidFill>
                <a:latin typeface="Calibri"/>
                <a:ea typeface="Calibri"/>
                <a:cs typeface="Calibri"/>
                <a:sym typeface="Calibri"/>
              </a:rPr>
              <a:t>, </a:t>
            </a:r>
            <a:r>
              <a:rPr b="0" i="1" lang="en-IN" sz="3200" u="none" cap="none" strike="noStrike">
                <a:solidFill>
                  <a:schemeClr val="dk1"/>
                </a:solidFill>
                <a:latin typeface="Calibri"/>
                <a:ea typeface="Calibri"/>
                <a:cs typeface="Calibri"/>
                <a:sym typeface="Calibri"/>
              </a:rPr>
              <a:t>h</a:t>
            </a: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 Paths that enter all vertices at least once</a:t>
            </a:r>
          </a:p>
          <a:p>
            <a:pPr indent="-514350" lvl="0" marL="514350" marR="0" rtl="0" algn="just">
              <a:lnSpc>
                <a:spcPct val="150000"/>
              </a:lnSpc>
              <a:spcBef>
                <a:spcPts val="640"/>
              </a:spcBef>
              <a:spcAft>
                <a:spcPts val="0"/>
              </a:spcAft>
              <a:buClr>
                <a:schemeClr val="dk1"/>
              </a:buClr>
              <a:buSzPct val="100000"/>
              <a:buFont typeface="Calibri"/>
              <a:buAutoNum type="arabicPeriod" startAt="3"/>
            </a:pPr>
            <a:r>
              <a:rPr b="0" i="1" lang="en-IN" sz="3200" u="none" cap="none" strike="noStrike">
                <a:solidFill>
                  <a:schemeClr val="dk1"/>
                </a:solidFill>
                <a:latin typeface="Calibri"/>
                <a:ea typeface="Calibri"/>
                <a:cs typeface="Calibri"/>
                <a:sym typeface="Calibri"/>
              </a:rPr>
              <a:t>Detect</a:t>
            </a:r>
            <a:r>
              <a:rPr b="0" i="0" lang="en-IN" sz="3200" u="none" cap="none" strike="noStrike">
                <a:solidFill>
                  <a:schemeClr val="dk1"/>
                </a:solidFill>
                <a:latin typeface="Calibri"/>
                <a:ea typeface="Calibri"/>
                <a:cs typeface="Calibri"/>
                <a:sym typeface="Calibri"/>
              </a:rPr>
              <a:t>:      Any paths remain, return </a:t>
            </a:r>
            <a:r>
              <a:rPr b="0" i="1" lang="en-IN" sz="3200" u="none" cap="none" strike="noStrike">
                <a:solidFill>
                  <a:schemeClr val="dk1"/>
                </a:solidFill>
                <a:latin typeface="Calibri"/>
                <a:ea typeface="Calibri"/>
                <a:cs typeface="Calibri"/>
                <a:sym typeface="Calibri"/>
              </a:rPr>
              <a:t>true</a:t>
            </a:r>
            <a:r>
              <a:rPr b="0" i="0" lang="en-IN" sz="3200" u="none" cap="none" strike="noStrike">
                <a:solidFill>
                  <a:schemeClr val="dk1"/>
                </a:solidFill>
                <a:latin typeface="Calibri"/>
                <a:ea typeface="Calibri"/>
                <a:cs typeface="Calibri"/>
                <a:sym typeface="Calibri"/>
              </a:rPr>
              <a:t>, else false</a:t>
            </a: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480"/>
              </a:spcBef>
              <a:buClr>
                <a:schemeClr val="dk1"/>
              </a:buClr>
              <a:buSzPct val="25000"/>
              <a:buFont typeface="Calibri"/>
              <a:buNone/>
            </a:pPr>
            <a:r>
              <a:rPr b="0" i="0" lang="en-IN" sz="2400" u="none" cap="none" strike="noStrike">
                <a:solidFill>
                  <a:schemeClr val="dk1"/>
                </a:solidFill>
                <a:latin typeface="Calibri"/>
                <a:ea typeface="Calibri"/>
                <a:cs typeface="Calibri"/>
                <a:sym typeface="Calibri"/>
              </a:rPr>
              <a:t>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 name="Shape 175"/>
        <p:cNvGrpSpPr/>
        <p:nvPr/>
      </p:nvGrpSpPr>
      <p:grpSpPr>
        <a:xfrm>
          <a:off x="0" y="0"/>
          <a:ext cx="0" cy="0"/>
          <a:chOff x="0" y="0"/>
          <a:chExt cx="0" cy="0"/>
        </a:xfrm>
      </p:grpSpPr>
      <p:sp>
        <p:nvSpPr>
          <p:cNvPr id="176" name="Shape 176"/>
          <p:cNvSpPr txBox="1"/>
          <p:nvPr>
            <p:ph type="title"/>
          </p:nvPr>
        </p:nvSpPr>
        <p:spPr>
          <a:xfrm>
            <a:off x="381000" y="0"/>
            <a:ext cx="8381999" cy="664796"/>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2E59B0"/>
              </a:buClr>
              <a:buSzPct val="25000"/>
              <a:buFont typeface="Calibri"/>
              <a:buNone/>
            </a:pPr>
            <a:r>
              <a:rPr b="0" i="0" lang="en-IN" sz="4800" u="none" cap="none" strike="noStrike">
                <a:solidFill>
                  <a:srgbClr val="2E59B0"/>
                </a:solidFill>
                <a:latin typeface="Calibri"/>
                <a:ea typeface="Calibri"/>
                <a:cs typeface="Calibri"/>
                <a:sym typeface="Calibri"/>
              </a:rPr>
              <a:t>DNA Encoding (SAT)</a:t>
            </a:r>
          </a:p>
        </p:txBody>
      </p:sp>
      <p:sp>
        <p:nvSpPr>
          <p:cNvPr id="177" name="Shape 177"/>
          <p:cNvSpPr txBox="1"/>
          <p:nvPr>
            <p:ph idx="1" type="body"/>
          </p:nvPr>
        </p:nvSpPr>
        <p:spPr>
          <a:xfrm>
            <a:off x="60277" y="762000"/>
            <a:ext cx="9023444" cy="5347104"/>
          </a:xfrm>
          <a:prstGeom prst="rect">
            <a:avLst/>
          </a:prstGeom>
          <a:noFill/>
          <a:ln>
            <a:noFill/>
          </a:ln>
        </p:spPr>
        <p:txBody>
          <a:bodyPr anchorCtr="0" anchor="t" bIns="0" lIns="0" rIns="0" tIns="0">
            <a:noAutofit/>
          </a:bodyPr>
          <a:lstStyle/>
          <a:p>
            <a:pPr indent="-514350" lvl="0" marL="514350" marR="0" rtl="0" algn="just">
              <a:lnSpc>
                <a:spcPct val="90000"/>
              </a:lnSpc>
              <a:spcBef>
                <a:spcPts val="0"/>
              </a:spcBef>
              <a:spcAft>
                <a:spcPts val="0"/>
              </a:spcAft>
              <a:buClr>
                <a:schemeClr val="dk1"/>
              </a:buClr>
              <a:buSzPct val="100000"/>
              <a:buFont typeface="Calibri"/>
              <a:buAutoNum type="arabicPeriod"/>
            </a:pPr>
            <a:r>
              <a:rPr b="0" i="0" lang="en-IN" sz="3200" u="none" cap="none" strike="noStrike">
                <a:solidFill>
                  <a:schemeClr val="dk1"/>
                </a:solidFill>
                <a:latin typeface="Calibri"/>
                <a:ea typeface="Calibri"/>
                <a:cs typeface="Calibri"/>
                <a:sym typeface="Calibri"/>
              </a:rPr>
              <a:t>Construct a graph with V = a</a:t>
            </a:r>
            <a:r>
              <a:rPr b="0" baseline="-25000" i="0" lang="en-IN" sz="3200" u="none" cap="none" strike="noStrike">
                <a:solidFill>
                  <a:schemeClr val="dk1"/>
                </a:solidFill>
                <a:latin typeface="Calibri"/>
                <a:ea typeface="Calibri"/>
                <a:cs typeface="Calibri"/>
                <a:sym typeface="Calibri"/>
              </a:rPr>
              <a:t>1,</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1,</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1,</a:t>
            </a:r>
            <a:r>
              <a:rPr b="0" i="0" lang="en-IN" sz="3200" u="none" cap="none" strike="noStrike">
                <a:solidFill>
                  <a:schemeClr val="dk1"/>
                </a:solidFill>
                <a:latin typeface="Calibri"/>
                <a:ea typeface="Calibri"/>
                <a:cs typeface="Calibri"/>
                <a:sym typeface="Calibri"/>
              </a:rPr>
              <a:t>a</a:t>
            </a:r>
            <a:r>
              <a:rPr b="0" baseline="-25000" i="0" lang="en-IN" sz="3200" u="none" cap="none" strike="noStrike">
                <a:solidFill>
                  <a:schemeClr val="dk1"/>
                </a:solidFill>
                <a:latin typeface="Calibri"/>
                <a:ea typeface="Calibri"/>
                <a:cs typeface="Calibri"/>
                <a:sym typeface="Calibri"/>
              </a:rPr>
              <a:t>2,</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2,</a:t>
            </a:r>
            <a:r>
              <a:rPr b="0" i="0" lang="en-IN" sz="3200" u="none" cap="none" strike="noStrike">
                <a:solidFill>
                  <a:schemeClr val="dk1"/>
                </a:solidFill>
                <a:latin typeface="Calibri"/>
                <a:ea typeface="Calibri"/>
                <a:cs typeface="Calibri"/>
                <a:sym typeface="Calibri"/>
              </a:rPr>
              <a:t>x’</a:t>
            </a:r>
            <a:r>
              <a:rPr b="0" baseline="-25000" i="0" lang="en-IN" sz="3200" u="none" cap="none" strike="noStrike">
                <a:solidFill>
                  <a:schemeClr val="dk1"/>
                </a:solidFill>
                <a:latin typeface="Calibri"/>
                <a:ea typeface="Calibri"/>
                <a:cs typeface="Calibri"/>
                <a:sym typeface="Calibri"/>
              </a:rPr>
              <a:t>2,…</a:t>
            </a:r>
            <a:r>
              <a:rPr b="0" i="0" lang="en-IN" sz="3200" u="none" cap="none" strike="noStrike">
                <a:solidFill>
                  <a:schemeClr val="dk1"/>
                </a:solidFill>
                <a:latin typeface="Calibri"/>
                <a:ea typeface="Calibri"/>
                <a:cs typeface="Calibri"/>
                <a:sym typeface="Calibri"/>
              </a:rPr>
              <a:t>a</a:t>
            </a:r>
            <a:r>
              <a:rPr b="0" baseline="-25000" i="0" lang="en-IN" sz="3200" u="none" cap="none" strike="noStrike">
                <a:solidFill>
                  <a:schemeClr val="dk1"/>
                </a:solidFill>
                <a:latin typeface="Calibri"/>
                <a:ea typeface="Calibri"/>
                <a:cs typeface="Calibri"/>
                <a:sym typeface="Calibri"/>
              </a:rPr>
              <a:t>n+1</a:t>
            </a:r>
          </a:p>
          <a:p>
            <a:pPr indent="-514350" lvl="0" marL="514350" marR="0" rtl="0" algn="just">
              <a:lnSpc>
                <a:spcPct val="90000"/>
              </a:lnSpc>
              <a:spcBef>
                <a:spcPts val="640"/>
              </a:spcBef>
              <a:spcAft>
                <a:spcPts val="0"/>
              </a:spcAft>
              <a:buClr>
                <a:schemeClr val="dk1"/>
              </a:buClr>
              <a:buSzPct val="100000"/>
              <a:buFont typeface="Calibri"/>
              <a:buNone/>
            </a:pPr>
            <a:r>
              <a:t/>
            </a:r>
            <a:endParaRPr b="0" baseline="-25000" i="0" sz="3200" u="none" cap="none" strike="noStrike">
              <a:solidFill>
                <a:schemeClr val="dk1"/>
              </a:solidFill>
              <a:latin typeface="Cambria Math"/>
              <a:ea typeface="Cambria Math"/>
              <a:cs typeface="Cambria Math"/>
              <a:sym typeface="Cambria Math"/>
            </a:endParaRPr>
          </a:p>
          <a:p>
            <a:pPr indent="-514350" lvl="0" marL="514350" marR="0" rtl="0" algn="just">
              <a:lnSpc>
                <a:spcPct val="90000"/>
              </a:lnSpc>
              <a:spcBef>
                <a:spcPts val="640"/>
              </a:spcBef>
              <a:spcAft>
                <a:spcPts val="0"/>
              </a:spcAft>
              <a:buClr>
                <a:schemeClr val="dk1"/>
              </a:buClr>
              <a:buSzPct val="100000"/>
              <a:buFont typeface="Calibri"/>
              <a:buAutoNum type="arabicPeriod"/>
            </a:pPr>
            <a:r>
              <a:rPr b="0" i="0" lang="en-IN" sz="3200" u="none" cap="none" strike="noStrike">
                <a:solidFill>
                  <a:schemeClr val="dk1"/>
                </a:solidFill>
                <a:latin typeface="Cambria Math"/>
                <a:ea typeface="Cambria Math"/>
                <a:cs typeface="Cambria Math"/>
                <a:sym typeface="Cambria Math"/>
              </a:rPr>
              <a:t>For each vertex v</a:t>
            </a:r>
            <a:r>
              <a:rPr b="0" baseline="-25000" i="0" lang="en-IN" sz="3200" u="none" cap="none" strike="noStrike">
                <a:solidFill>
                  <a:schemeClr val="dk1"/>
                </a:solidFill>
                <a:latin typeface="Cambria Math"/>
                <a:ea typeface="Cambria Math"/>
                <a:cs typeface="Cambria Math"/>
                <a:sym typeface="Cambria Math"/>
              </a:rPr>
              <a:t>i </a:t>
            </a:r>
            <a:r>
              <a:rPr b="0" i="0" lang="en-IN" sz="3200" u="none" cap="none" strike="noStrike">
                <a:solidFill>
                  <a:schemeClr val="dk1"/>
                </a:solidFill>
                <a:latin typeface="Cambria Math"/>
                <a:ea typeface="Cambria Math"/>
                <a:cs typeface="Cambria Math"/>
                <a:sym typeface="Cambria Math"/>
              </a:rPr>
              <a:t>assign a random DNA strand s</a:t>
            </a:r>
            <a:r>
              <a:rPr b="0" baseline="-25000" i="0" lang="en-IN" sz="3200" u="none" cap="none" strike="noStrike">
                <a:solidFill>
                  <a:schemeClr val="dk1"/>
                </a:solidFill>
                <a:latin typeface="Cambria Math"/>
                <a:ea typeface="Cambria Math"/>
                <a:cs typeface="Cambria Math"/>
                <a:sym typeface="Cambria Math"/>
              </a:rPr>
              <a:t>i </a:t>
            </a:r>
            <a:r>
              <a:rPr b="0" i="0" lang="en-IN" sz="3200" u="none" cap="none" strike="noStrike">
                <a:solidFill>
                  <a:schemeClr val="dk1"/>
                </a:solidFill>
                <a:latin typeface="Cambria Math"/>
                <a:ea typeface="Cambria Math"/>
                <a:cs typeface="Cambria Math"/>
                <a:sym typeface="Cambria Math"/>
              </a:rPr>
              <a:t>of length 20</a:t>
            </a:r>
          </a:p>
          <a:p>
            <a:pPr indent="0" lvl="0" marL="0" marR="0" rtl="0" algn="just">
              <a:lnSpc>
                <a:spcPct val="90000"/>
              </a:lnSpc>
              <a:spcBef>
                <a:spcPts val="640"/>
              </a:spcBef>
              <a:spcAft>
                <a:spcPts val="0"/>
              </a:spcAft>
              <a:buClr>
                <a:schemeClr val="dk1"/>
              </a:buClr>
              <a:buSzPct val="25000"/>
              <a:buFont typeface="Cambria Math"/>
              <a:buNone/>
            </a:pPr>
            <a:r>
              <a:rPr b="0" i="0" lang="en-IN" sz="3200" u="none" cap="none" strike="noStrike">
                <a:solidFill>
                  <a:schemeClr val="dk1"/>
                </a:solidFill>
                <a:latin typeface="Cambria Math"/>
                <a:ea typeface="Cambria Math"/>
                <a:cs typeface="Cambria Math"/>
                <a:sym typeface="Cambria Math"/>
              </a:rPr>
              <a:t> </a:t>
            </a:r>
          </a:p>
          <a:p>
            <a:pPr indent="-514350" lvl="0" marL="514350" marR="0" rtl="0" algn="just">
              <a:lnSpc>
                <a:spcPct val="90000"/>
              </a:lnSpc>
              <a:spcBef>
                <a:spcPts val="640"/>
              </a:spcBef>
              <a:spcAft>
                <a:spcPts val="0"/>
              </a:spcAft>
              <a:buClr>
                <a:schemeClr val="dk1"/>
              </a:buClr>
              <a:buSzPct val="100000"/>
              <a:buFont typeface="Calibri"/>
              <a:buAutoNum type="arabicPeriod" startAt="3"/>
            </a:pPr>
            <a:r>
              <a:rPr b="0" i="0" lang="en-IN" sz="3200" u="none" cap="none" strike="noStrike">
                <a:solidFill>
                  <a:schemeClr val="dk1"/>
                </a:solidFill>
                <a:latin typeface="Calibri"/>
                <a:ea typeface="Calibri"/>
                <a:cs typeface="Calibri"/>
                <a:sym typeface="Calibri"/>
              </a:rPr>
              <a:t>For each edge </a:t>
            </a:r>
            <a:r>
              <a:rPr b="0" i="1" lang="en-IN" sz="3200" u="none" cap="none" strike="noStrike">
                <a:solidFill>
                  <a:schemeClr val="dk1"/>
                </a:solidFill>
                <a:latin typeface="Calibri"/>
                <a:ea typeface="Calibri"/>
                <a:cs typeface="Calibri"/>
                <a:sym typeface="Calibri"/>
              </a:rPr>
              <a:t>e</a:t>
            </a:r>
            <a:r>
              <a:rPr b="0" baseline="-25000" i="1" lang="en-IN" sz="3200" u="none" cap="none" strike="noStrike">
                <a:solidFill>
                  <a:schemeClr val="dk1"/>
                </a:solidFill>
                <a:latin typeface="Calibri"/>
                <a:ea typeface="Calibri"/>
                <a:cs typeface="Calibri"/>
                <a:sym typeface="Calibri"/>
              </a:rPr>
              <a:t>ij </a:t>
            </a:r>
            <a:r>
              <a:rPr b="0" i="0" lang="en-IN" sz="3200" u="none" cap="none" strike="noStrike">
                <a:solidFill>
                  <a:schemeClr val="dk1"/>
                </a:solidFill>
                <a:latin typeface="Calibri"/>
                <a:ea typeface="Calibri"/>
                <a:cs typeface="Calibri"/>
                <a:sym typeface="Calibri"/>
              </a:rPr>
              <a:t>= (</a:t>
            </a:r>
            <a:r>
              <a:rPr b="0" i="1" lang="en-IN" sz="3200" u="none" cap="none" strike="noStrike">
                <a:solidFill>
                  <a:schemeClr val="dk1"/>
                </a:solidFill>
                <a:latin typeface="Calibri"/>
                <a:ea typeface="Calibri"/>
                <a:cs typeface="Calibri"/>
                <a:sym typeface="Calibri"/>
              </a:rPr>
              <a:t>v</a:t>
            </a:r>
            <a:r>
              <a:rPr b="0" baseline="-25000" i="1" lang="en-IN" sz="3200" u="none" cap="none" strike="noStrike">
                <a:solidFill>
                  <a:schemeClr val="dk1"/>
                </a:solidFill>
                <a:latin typeface="Calibri"/>
                <a:ea typeface="Calibri"/>
                <a:cs typeface="Calibri"/>
                <a:sym typeface="Calibri"/>
              </a:rPr>
              <a:t>i</a:t>
            </a:r>
            <a:r>
              <a:rPr b="0" i="1" lang="en-IN" sz="3200" u="none" cap="none" strike="noStrike">
                <a:solidFill>
                  <a:schemeClr val="dk1"/>
                </a:solidFill>
                <a:latin typeface="Calibri"/>
                <a:ea typeface="Calibri"/>
                <a:cs typeface="Calibri"/>
                <a:sym typeface="Calibri"/>
              </a:rPr>
              <a:t>,v</a:t>
            </a:r>
            <a:r>
              <a:rPr b="0" baseline="-25000" i="1"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 in </a:t>
            </a:r>
            <a:r>
              <a:rPr b="0" i="1" lang="en-IN" sz="3200" u="none" cap="none" strike="noStrike">
                <a:solidFill>
                  <a:schemeClr val="dk1"/>
                </a:solidFill>
                <a:latin typeface="Calibri"/>
                <a:ea typeface="Calibri"/>
                <a:cs typeface="Calibri"/>
                <a:sym typeface="Calibri"/>
              </a:rPr>
              <a:t>G</a:t>
            </a:r>
            <a:r>
              <a:rPr b="0" i="0" lang="en-IN" sz="3200" u="none" cap="none" strike="noStrike">
                <a:solidFill>
                  <a:schemeClr val="dk1"/>
                </a:solidFill>
                <a:latin typeface="Calibri"/>
                <a:ea typeface="Calibri"/>
                <a:cs typeface="Calibri"/>
                <a:sym typeface="Calibri"/>
              </a:rPr>
              <a:t>, a DNA strand as         </a:t>
            </a:r>
            <a:r>
              <a:rPr b="0" i="1" lang="en-IN" sz="3200" u="none" cap="none" strike="noStrike">
                <a:solidFill>
                  <a:schemeClr val="dk1"/>
                </a:solidFill>
                <a:latin typeface="Calibri"/>
                <a:ea typeface="Calibri"/>
                <a:cs typeface="Calibri"/>
                <a:sym typeface="Calibri"/>
              </a:rPr>
              <a:t>–h(s’’</a:t>
            </a:r>
            <a:r>
              <a:rPr b="0" baseline="-25000" i="1" lang="en-IN" sz="3200" u="none" cap="none" strike="noStrike">
                <a:solidFill>
                  <a:schemeClr val="dk1"/>
                </a:solidFill>
                <a:latin typeface="Calibri"/>
                <a:ea typeface="Calibri"/>
                <a:cs typeface="Calibri"/>
                <a:sym typeface="Calibri"/>
              </a:rPr>
              <a:t>i</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j</a:t>
            </a:r>
            <a:r>
              <a:rPr b="0" i="1" lang="en-IN" sz="3200" u="none" cap="none" strike="noStrike">
                <a:solidFill>
                  <a:schemeClr val="dk1"/>
                </a:solidFill>
                <a:latin typeface="Calibri"/>
                <a:ea typeface="Calibri"/>
                <a:cs typeface="Calibri"/>
                <a:sym typeface="Calibri"/>
              </a:rPr>
              <a:t>) where,</a:t>
            </a:r>
          </a:p>
          <a:p>
            <a:pPr indent="0" lvl="0" marL="0" marR="0" rtl="0" algn="just">
              <a:lnSpc>
                <a:spcPct val="90000"/>
              </a:lnSpc>
              <a:spcBef>
                <a:spcPts val="640"/>
              </a:spcBef>
              <a:spcAft>
                <a:spcPts val="0"/>
              </a:spcAft>
              <a:buClr>
                <a:schemeClr val="dk1"/>
              </a:buClr>
              <a:buSzPct val="25000"/>
              <a:buFont typeface="Calibri"/>
              <a:buNone/>
            </a:pPr>
            <a:r>
              <a:t/>
            </a:r>
            <a:endParaRPr b="0" baseline="-25000" i="1" sz="3200" u="none" cap="none" strike="noStrike">
              <a:solidFill>
                <a:schemeClr val="dk1"/>
              </a:solidFill>
              <a:latin typeface="Calibri"/>
              <a:ea typeface="Calibri"/>
              <a:cs typeface="Calibri"/>
              <a:sym typeface="Calibri"/>
            </a:endParaRP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i </a:t>
            </a:r>
            <a:r>
              <a:rPr b="0" i="1" lang="en-IN" sz="3200" u="none" cap="none" strike="noStrike">
                <a:solidFill>
                  <a:schemeClr val="dk1"/>
                </a:solidFill>
                <a:latin typeface="Calibri"/>
                <a:ea typeface="Calibri"/>
                <a:cs typeface="Calibri"/>
                <a:sym typeface="Calibri"/>
              </a:rPr>
              <a:t> is the second half of strand s</a:t>
            </a:r>
            <a:r>
              <a:rPr b="0" baseline="-25000" i="1" lang="en-IN" sz="3200" u="none" cap="none" strike="noStrike">
                <a:solidFill>
                  <a:schemeClr val="dk1"/>
                </a:solidFill>
                <a:latin typeface="Calibri"/>
                <a:ea typeface="Calibri"/>
                <a:cs typeface="Calibri"/>
                <a:sym typeface="Calibri"/>
              </a:rPr>
              <a:t>i</a:t>
            </a:r>
            <a:r>
              <a:rPr b="0" i="0" lang="en-IN" sz="3200" u="none" cap="none" strike="noStrike">
                <a:solidFill>
                  <a:schemeClr val="dk1"/>
                </a:solidFill>
                <a:latin typeface="Calibri"/>
                <a:ea typeface="Calibri"/>
                <a:cs typeface="Calibri"/>
                <a:sym typeface="Calibri"/>
              </a:rPr>
              <a:t>)</a:t>
            </a:r>
          </a:p>
          <a:p>
            <a:pPr indent="0" lvl="0" marL="0" marR="0" rtl="0" algn="just">
              <a:lnSpc>
                <a:spcPct val="90000"/>
              </a:lnSpc>
              <a:spcBef>
                <a:spcPts val="640"/>
              </a:spcBef>
              <a:spcAft>
                <a:spcPts val="0"/>
              </a:spcAft>
              <a:buClr>
                <a:schemeClr val="dk1"/>
              </a:buClr>
              <a:buSzPct val="25000"/>
              <a:buFont typeface="Calibri"/>
              <a:buNone/>
            </a:pPr>
            <a:r>
              <a:rPr b="0" i="0" lang="en-IN" sz="3200" u="none" cap="none" strike="noStrike">
                <a:solidFill>
                  <a:schemeClr val="dk1"/>
                </a:solidFill>
                <a:latin typeface="Calibri"/>
                <a:ea typeface="Calibri"/>
                <a:cs typeface="Calibri"/>
                <a:sym typeface="Calibri"/>
              </a:rPr>
              <a:t>(</a:t>
            </a:r>
            <a:r>
              <a:rPr b="0" i="1" lang="en-IN" sz="3200" u="none" cap="none" strike="noStrike">
                <a:solidFill>
                  <a:schemeClr val="dk1"/>
                </a:solidFill>
                <a:latin typeface="Calibri"/>
                <a:ea typeface="Calibri"/>
                <a:cs typeface="Calibri"/>
                <a:sym typeface="Calibri"/>
              </a:rPr>
              <a:t>s’</a:t>
            </a:r>
            <a:r>
              <a:rPr b="0" baseline="-25000" i="1" lang="en-IN" sz="3200" u="none" cap="none" strike="noStrike">
                <a:solidFill>
                  <a:schemeClr val="dk1"/>
                </a:solidFill>
                <a:latin typeface="Calibri"/>
                <a:ea typeface="Calibri"/>
                <a:cs typeface="Calibri"/>
                <a:sym typeface="Calibri"/>
              </a:rPr>
              <a:t>j </a:t>
            </a:r>
            <a:r>
              <a:rPr b="0" i="1" lang="en-IN" sz="3200" u="none" cap="none" strike="noStrike">
                <a:solidFill>
                  <a:schemeClr val="dk1"/>
                </a:solidFill>
                <a:latin typeface="Calibri"/>
                <a:ea typeface="Calibri"/>
                <a:cs typeface="Calibri"/>
                <a:sym typeface="Calibri"/>
              </a:rPr>
              <a:t> is the first half of strand s</a:t>
            </a:r>
            <a:r>
              <a:rPr b="0" baseline="-25000" i="1" lang="en-IN" sz="3200" u="none" cap="none" strike="noStrike">
                <a:solidFill>
                  <a:schemeClr val="dk1"/>
                </a:solidFill>
                <a:latin typeface="Calibri"/>
                <a:ea typeface="Calibri"/>
                <a:cs typeface="Calibri"/>
                <a:sym typeface="Calibri"/>
              </a:rPr>
              <a:t>j</a:t>
            </a:r>
            <a:r>
              <a:rPr b="0" i="0" lang="en-IN" sz="3200" u="none" cap="none" strike="noStrike">
                <a:solidFill>
                  <a:schemeClr val="dk1"/>
                </a:solidFill>
                <a:latin typeface="Calibri"/>
                <a:ea typeface="Calibri"/>
                <a:cs typeface="Calibri"/>
                <a:sym typeface="Calibri"/>
              </a:rPr>
              <a:t>)</a:t>
            </a:r>
          </a:p>
          <a:p>
            <a:pPr indent="0" lvl="0" marL="0" marR="0" rtl="0" algn="l">
              <a:lnSpc>
                <a:spcPct val="90000"/>
              </a:lnSpc>
              <a:spcBef>
                <a:spcPts val="480"/>
              </a:spcBef>
              <a:buClr>
                <a:schemeClr val="dk1"/>
              </a:buClr>
              <a:buSzPct val="25000"/>
              <a:buFont typeface="Calibri"/>
              <a:buNone/>
            </a:pPr>
            <a:r>
              <a:rPr b="0" i="0" lang="en-IN" sz="2400" u="none" cap="none" strike="noStrike">
                <a:solidFill>
                  <a:schemeClr val="dk1"/>
                </a:solidFill>
                <a:latin typeface="Calibri"/>
                <a:ea typeface="Calibri"/>
                <a:cs typeface="Calibri"/>
                <a:sym typeface="Calibri"/>
              </a:rPr>
              <a:t>     </a:t>
            </a: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