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notesSlides/notesSlide2.xml" ContentType="application/vnd.openxmlformats-officedocument.presentationml.notesSl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 id="2147483689" r:id="rId5"/>
    <p:sldMasterId id="2147483695" r:id="rId6"/>
    <p:sldMasterId id="2147483701" r:id="rId7"/>
  </p:sldMasterIdLst>
  <p:notesMasterIdLst>
    <p:notesMasterId r:id="rId26"/>
  </p:notesMasterIdLst>
  <p:handoutMasterIdLst>
    <p:handoutMasterId r:id="rId27"/>
  </p:handoutMasterIdLst>
  <p:sldIdLst>
    <p:sldId id="389" r:id="rId8"/>
    <p:sldId id="449" r:id="rId9"/>
    <p:sldId id="427" r:id="rId10"/>
    <p:sldId id="447" r:id="rId11"/>
    <p:sldId id="450" r:id="rId12"/>
    <p:sldId id="453" r:id="rId13"/>
    <p:sldId id="454" r:id="rId14"/>
    <p:sldId id="455" r:id="rId15"/>
    <p:sldId id="456" r:id="rId16"/>
    <p:sldId id="457" r:id="rId17"/>
    <p:sldId id="452" r:id="rId18"/>
    <p:sldId id="459" r:id="rId19"/>
    <p:sldId id="460" r:id="rId20"/>
    <p:sldId id="458" r:id="rId21"/>
    <p:sldId id="461" r:id="rId22"/>
    <p:sldId id="462" r:id="rId23"/>
    <p:sldId id="464" r:id="rId24"/>
    <p:sldId id="46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50" autoAdjust="0"/>
    <p:restoredTop sz="94434" autoAdjust="0"/>
  </p:normalViewPr>
  <p:slideViewPr>
    <p:cSldViewPr>
      <p:cViewPr varScale="1">
        <p:scale>
          <a:sx n="74" d="100"/>
          <a:sy n="74" d="100"/>
        </p:scale>
        <p:origin x="113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slideMaster" Target="slideMasters/slideMaster2.xml"/><Relationship Id="rId21" Type="http://schemas.openxmlformats.org/officeDocument/2006/relationships/slide" Target="slides/slide14.xml"/><Relationship Id="rId7" Type="http://schemas.openxmlformats.org/officeDocument/2006/relationships/slideMaster" Target="slideMasters/slideMaster6.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1.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5.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4.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3.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E58609-9C0A-4361-953D-2FB3C0BEB247}" type="datetimeFigureOut">
              <a:rPr lang="en-US" smtClean="0"/>
              <a:t>10/31/2017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DB7ABF-22F2-4BE9-93B3-D4DE4FA49BD0}" type="slidenum">
              <a:rPr lang="en-US" smtClean="0"/>
              <a:t>‹#›</a:t>
            </a:fld>
            <a:endParaRPr lang="en-US"/>
          </a:p>
        </p:txBody>
      </p:sp>
    </p:spTree>
    <p:extLst>
      <p:ext uri="{BB962C8B-B14F-4D97-AF65-F5344CB8AC3E}">
        <p14:creationId xmlns:p14="http://schemas.microsoft.com/office/powerpoint/2010/main" val="1867665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t>10/31/2017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t>‹#›</a:t>
            </a:fld>
            <a:endParaRPr lang="en-US"/>
          </a:p>
        </p:txBody>
      </p:sp>
    </p:spTree>
    <p:extLst>
      <p:ext uri="{BB962C8B-B14F-4D97-AF65-F5344CB8AC3E}">
        <p14:creationId xmlns:p14="http://schemas.microsoft.com/office/powerpoint/2010/main" val="251782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10/31/2017 10:42 AM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182963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10/31/2017 10:42 AM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686141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7.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5.xml"/><Relationship Id="rId4" Type="http://schemas.openxmlformats.org/officeDocument/2006/relationships/image" Target="../media/image7.jp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6.xml"/><Relationship Id="rId4" Type="http://schemas.openxmlformats.org/officeDocument/2006/relationships/image" Target="../media/image7.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31 October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31 October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521375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31 October 2017</a:t>
            </a:fld>
            <a:endParaRPr lang="en-US" dirty="0">
              <a:solidFill>
                <a:srgbClr val="FFFFFF">
                  <a:lumMod val="75000"/>
                </a:srgb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8102741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31 October 2017</a:t>
            </a:fld>
            <a:endParaRPr lang="en-US" dirty="0">
              <a:solidFill>
                <a:srgbClr val="FFFFFF">
                  <a:lumMod val="75000"/>
                </a:srgb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46640383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31 October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358242229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948350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322018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31 October 2017</a:t>
            </a:fld>
            <a:endParaRPr lang="en-US" dirty="0">
              <a:solidFill>
                <a:schemeClr val="bg1">
                  <a:lumMod val="75000"/>
                </a:scheme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31 October 2017</a:t>
            </a:fld>
            <a:endParaRPr lang="en-US" dirty="0">
              <a:solidFill>
                <a:srgbClr val="FFFFFF">
                  <a:lumMod val="75000"/>
                </a:srgbClr>
              </a:solidFill>
            </a:endParaRPr>
          </a:p>
        </p:txBody>
      </p:sp>
    </p:spTree>
    <p:extLst>
      <p:ext uri="{BB962C8B-B14F-4D97-AF65-F5344CB8AC3E}">
        <p14:creationId xmlns:p14="http://schemas.microsoft.com/office/powerpoint/2010/main" val="417134242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99915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55774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349268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348216395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74827634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10/31/2017</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1383109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33339A"/>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10/31/2017</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41246266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17576" y="1098803"/>
            <a:ext cx="438150" cy="474980"/>
          </a:xfrm>
          <a:custGeom>
            <a:avLst/>
            <a:gdLst/>
            <a:ahLst/>
            <a:cxnLst/>
            <a:rect l="l" t="t" r="r" b="b"/>
            <a:pathLst>
              <a:path w="438150" h="474980">
                <a:moveTo>
                  <a:pt x="0" y="0"/>
                </a:moveTo>
                <a:lnTo>
                  <a:pt x="0" y="474726"/>
                </a:lnTo>
                <a:lnTo>
                  <a:pt x="438150" y="474726"/>
                </a:lnTo>
                <a:lnTo>
                  <a:pt x="438150" y="0"/>
                </a:lnTo>
                <a:lnTo>
                  <a:pt x="0" y="0"/>
                </a:lnTo>
                <a:close/>
              </a:path>
            </a:pathLst>
          </a:custGeom>
          <a:solidFill>
            <a:srgbClr val="FFCF01"/>
          </a:solidFill>
        </p:spPr>
        <p:txBody>
          <a:bodyPr wrap="square" lIns="0" tIns="0" rIns="0" bIns="0" rtlCol="0"/>
          <a:lstStyle/>
          <a:p>
            <a:endParaRPr>
              <a:solidFill>
                <a:prstClr val="black"/>
              </a:solidFill>
            </a:endParaRPr>
          </a:p>
        </p:txBody>
      </p:sp>
      <p:sp>
        <p:nvSpPr>
          <p:cNvPr id="17" name="bk object 17"/>
          <p:cNvSpPr/>
          <p:nvPr/>
        </p:nvSpPr>
        <p:spPr>
          <a:xfrm>
            <a:off x="800100" y="1098803"/>
            <a:ext cx="328422" cy="474725"/>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18" name="bk object 18"/>
          <p:cNvSpPr/>
          <p:nvPr/>
        </p:nvSpPr>
        <p:spPr>
          <a:xfrm>
            <a:off x="541019" y="1520952"/>
            <a:ext cx="422909" cy="474980"/>
          </a:xfrm>
          <a:custGeom>
            <a:avLst/>
            <a:gdLst/>
            <a:ahLst/>
            <a:cxnLst/>
            <a:rect l="l" t="t" r="r" b="b"/>
            <a:pathLst>
              <a:path w="422909" h="474980">
                <a:moveTo>
                  <a:pt x="0" y="0"/>
                </a:moveTo>
                <a:lnTo>
                  <a:pt x="0" y="474725"/>
                </a:lnTo>
                <a:lnTo>
                  <a:pt x="422909" y="474725"/>
                </a:lnTo>
                <a:lnTo>
                  <a:pt x="422909" y="0"/>
                </a:lnTo>
                <a:lnTo>
                  <a:pt x="0" y="0"/>
                </a:lnTo>
                <a:close/>
              </a:path>
            </a:pathLst>
          </a:custGeom>
          <a:solidFill>
            <a:srgbClr val="3333CC"/>
          </a:solidFill>
        </p:spPr>
        <p:txBody>
          <a:bodyPr wrap="square" lIns="0" tIns="0" rIns="0" bIns="0" rtlCol="0"/>
          <a:lstStyle/>
          <a:p>
            <a:endParaRPr>
              <a:solidFill>
                <a:prstClr val="black"/>
              </a:solidFill>
            </a:endParaRPr>
          </a:p>
        </p:txBody>
      </p:sp>
      <p:sp>
        <p:nvSpPr>
          <p:cNvPr id="19" name="bk object 19"/>
          <p:cNvSpPr/>
          <p:nvPr/>
        </p:nvSpPr>
        <p:spPr>
          <a:xfrm>
            <a:off x="778001" y="990600"/>
            <a:ext cx="0" cy="1052830"/>
          </a:xfrm>
          <a:custGeom>
            <a:avLst/>
            <a:gdLst/>
            <a:ahLst/>
            <a:cxnLst/>
            <a:rect l="l" t="t" r="r" b="b"/>
            <a:pathLst>
              <a:path h="1052830">
                <a:moveTo>
                  <a:pt x="0" y="0"/>
                </a:moveTo>
                <a:lnTo>
                  <a:pt x="0" y="1052322"/>
                </a:lnTo>
              </a:path>
            </a:pathLst>
          </a:custGeom>
          <a:ln w="32004">
            <a:solidFill>
              <a:srgbClr val="1C1C1C"/>
            </a:solidFill>
          </a:ln>
        </p:spPr>
        <p:txBody>
          <a:bodyPr wrap="square" lIns="0" tIns="0" rIns="0" bIns="0" rtlCol="0"/>
          <a:lstStyle/>
          <a:p>
            <a:endParaRPr>
              <a:solidFill>
                <a:prstClr val="black"/>
              </a:solidFill>
            </a:endParaRPr>
          </a:p>
        </p:txBody>
      </p:sp>
      <p:sp>
        <p:nvSpPr>
          <p:cNvPr id="20" name="bk object 20"/>
          <p:cNvSpPr/>
          <p:nvPr/>
        </p:nvSpPr>
        <p:spPr>
          <a:xfrm>
            <a:off x="127254" y="1447800"/>
            <a:ext cx="8542020" cy="54787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title"/>
          </p:nvPr>
        </p:nvSpPr>
        <p:spPr/>
        <p:txBody>
          <a:bodyPr lIns="0" tIns="0" rIns="0" bIns="0"/>
          <a:lstStyle>
            <a:lvl1pPr>
              <a:defRPr sz="3200" b="0" i="0">
                <a:solidFill>
                  <a:srgbClr val="33339A"/>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10/31/2017</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1904420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17576" y="1098803"/>
            <a:ext cx="438150" cy="474980"/>
          </a:xfrm>
          <a:custGeom>
            <a:avLst/>
            <a:gdLst/>
            <a:ahLst/>
            <a:cxnLst/>
            <a:rect l="l" t="t" r="r" b="b"/>
            <a:pathLst>
              <a:path w="438150" h="474980">
                <a:moveTo>
                  <a:pt x="0" y="0"/>
                </a:moveTo>
                <a:lnTo>
                  <a:pt x="0" y="474726"/>
                </a:lnTo>
                <a:lnTo>
                  <a:pt x="438150" y="474726"/>
                </a:lnTo>
                <a:lnTo>
                  <a:pt x="438150" y="0"/>
                </a:lnTo>
                <a:lnTo>
                  <a:pt x="0" y="0"/>
                </a:lnTo>
                <a:close/>
              </a:path>
            </a:pathLst>
          </a:custGeom>
          <a:solidFill>
            <a:srgbClr val="FFCF01"/>
          </a:solidFill>
        </p:spPr>
        <p:txBody>
          <a:bodyPr wrap="square" lIns="0" tIns="0" rIns="0" bIns="0" rtlCol="0"/>
          <a:lstStyle/>
          <a:p>
            <a:endParaRPr>
              <a:solidFill>
                <a:prstClr val="black"/>
              </a:solidFill>
            </a:endParaRPr>
          </a:p>
        </p:txBody>
      </p:sp>
      <p:sp>
        <p:nvSpPr>
          <p:cNvPr id="17" name="bk object 17"/>
          <p:cNvSpPr/>
          <p:nvPr/>
        </p:nvSpPr>
        <p:spPr>
          <a:xfrm>
            <a:off x="800100" y="1098803"/>
            <a:ext cx="328422" cy="474725"/>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18" name="bk object 18"/>
          <p:cNvSpPr/>
          <p:nvPr/>
        </p:nvSpPr>
        <p:spPr>
          <a:xfrm>
            <a:off x="541019" y="1520952"/>
            <a:ext cx="422909" cy="474980"/>
          </a:xfrm>
          <a:custGeom>
            <a:avLst/>
            <a:gdLst/>
            <a:ahLst/>
            <a:cxnLst/>
            <a:rect l="l" t="t" r="r" b="b"/>
            <a:pathLst>
              <a:path w="422909" h="474980">
                <a:moveTo>
                  <a:pt x="0" y="0"/>
                </a:moveTo>
                <a:lnTo>
                  <a:pt x="0" y="474725"/>
                </a:lnTo>
                <a:lnTo>
                  <a:pt x="422909" y="474725"/>
                </a:lnTo>
                <a:lnTo>
                  <a:pt x="422909" y="0"/>
                </a:lnTo>
                <a:lnTo>
                  <a:pt x="0" y="0"/>
                </a:lnTo>
                <a:close/>
              </a:path>
            </a:pathLst>
          </a:custGeom>
          <a:solidFill>
            <a:srgbClr val="3333CC"/>
          </a:solidFill>
        </p:spPr>
        <p:txBody>
          <a:bodyPr wrap="square" lIns="0" tIns="0" rIns="0" bIns="0" rtlCol="0"/>
          <a:lstStyle/>
          <a:p>
            <a:endParaRPr>
              <a:solidFill>
                <a:prstClr val="black"/>
              </a:solidFill>
            </a:endParaRPr>
          </a:p>
        </p:txBody>
      </p:sp>
      <p:sp>
        <p:nvSpPr>
          <p:cNvPr id="19" name="bk object 19"/>
          <p:cNvSpPr/>
          <p:nvPr/>
        </p:nvSpPr>
        <p:spPr>
          <a:xfrm>
            <a:off x="778001" y="990600"/>
            <a:ext cx="0" cy="1052830"/>
          </a:xfrm>
          <a:custGeom>
            <a:avLst/>
            <a:gdLst/>
            <a:ahLst/>
            <a:cxnLst/>
            <a:rect l="l" t="t" r="r" b="b"/>
            <a:pathLst>
              <a:path h="1052830">
                <a:moveTo>
                  <a:pt x="0" y="0"/>
                </a:moveTo>
                <a:lnTo>
                  <a:pt x="0" y="1052322"/>
                </a:lnTo>
              </a:path>
            </a:pathLst>
          </a:custGeom>
          <a:ln w="32004">
            <a:solidFill>
              <a:srgbClr val="1C1C1C"/>
            </a:solidFill>
          </a:ln>
        </p:spPr>
        <p:txBody>
          <a:bodyPr wrap="square" lIns="0" tIns="0" rIns="0" bIns="0" rtlCol="0"/>
          <a:lstStyle/>
          <a:p>
            <a:endParaRPr>
              <a:solidFill>
                <a:prstClr val="black"/>
              </a:solidFill>
            </a:endParaRPr>
          </a:p>
        </p:txBody>
      </p:sp>
      <p:sp>
        <p:nvSpPr>
          <p:cNvPr id="20" name="bk object 20"/>
          <p:cNvSpPr/>
          <p:nvPr/>
        </p:nvSpPr>
        <p:spPr>
          <a:xfrm>
            <a:off x="127254" y="1447800"/>
            <a:ext cx="8542020" cy="54787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21" name="bk object 21"/>
          <p:cNvSpPr/>
          <p:nvPr/>
        </p:nvSpPr>
        <p:spPr>
          <a:xfrm>
            <a:off x="1752600" y="1219200"/>
            <a:ext cx="5638800" cy="4821173"/>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title"/>
          </p:nvPr>
        </p:nvSpPr>
        <p:spPr/>
        <p:txBody>
          <a:bodyPr lIns="0" tIns="0" rIns="0" bIns="0"/>
          <a:lstStyle>
            <a:lvl1pPr>
              <a:defRPr sz="3200" b="0" i="0">
                <a:solidFill>
                  <a:srgbClr val="33339A"/>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10/31/2017</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21336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31 October 2017</a:t>
            </a:fld>
            <a:endParaRPr lang="en-US" dirty="0">
              <a:solidFill>
                <a:schemeClr val="bg1">
                  <a:lumMod val="75000"/>
                </a:scheme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17576" y="1098803"/>
            <a:ext cx="438150" cy="474980"/>
          </a:xfrm>
          <a:custGeom>
            <a:avLst/>
            <a:gdLst/>
            <a:ahLst/>
            <a:cxnLst/>
            <a:rect l="l" t="t" r="r" b="b"/>
            <a:pathLst>
              <a:path w="438150" h="474980">
                <a:moveTo>
                  <a:pt x="0" y="0"/>
                </a:moveTo>
                <a:lnTo>
                  <a:pt x="0" y="474726"/>
                </a:lnTo>
                <a:lnTo>
                  <a:pt x="438150" y="474726"/>
                </a:lnTo>
                <a:lnTo>
                  <a:pt x="438150" y="0"/>
                </a:lnTo>
                <a:lnTo>
                  <a:pt x="0" y="0"/>
                </a:lnTo>
                <a:close/>
              </a:path>
            </a:pathLst>
          </a:custGeom>
          <a:solidFill>
            <a:srgbClr val="FFCF01"/>
          </a:solidFill>
        </p:spPr>
        <p:txBody>
          <a:bodyPr wrap="square" lIns="0" tIns="0" rIns="0" bIns="0" rtlCol="0"/>
          <a:lstStyle/>
          <a:p>
            <a:endParaRPr>
              <a:solidFill>
                <a:prstClr val="black"/>
              </a:solidFill>
            </a:endParaRPr>
          </a:p>
        </p:txBody>
      </p:sp>
      <p:sp>
        <p:nvSpPr>
          <p:cNvPr id="17" name="bk object 17"/>
          <p:cNvSpPr/>
          <p:nvPr/>
        </p:nvSpPr>
        <p:spPr>
          <a:xfrm>
            <a:off x="800100" y="1098803"/>
            <a:ext cx="328422" cy="474725"/>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18" name="bk object 18"/>
          <p:cNvSpPr/>
          <p:nvPr/>
        </p:nvSpPr>
        <p:spPr>
          <a:xfrm>
            <a:off x="541019" y="1520952"/>
            <a:ext cx="422909" cy="474980"/>
          </a:xfrm>
          <a:custGeom>
            <a:avLst/>
            <a:gdLst/>
            <a:ahLst/>
            <a:cxnLst/>
            <a:rect l="l" t="t" r="r" b="b"/>
            <a:pathLst>
              <a:path w="422909" h="474980">
                <a:moveTo>
                  <a:pt x="0" y="0"/>
                </a:moveTo>
                <a:lnTo>
                  <a:pt x="0" y="474725"/>
                </a:lnTo>
                <a:lnTo>
                  <a:pt x="422909" y="474725"/>
                </a:lnTo>
                <a:lnTo>
                  <a:pt x="422909" y="0"/>
                </a:lnTo>
                <a:lnTo>
                  <a:pt x="0" y="0"/>
                </a:lnTo>
                <a:close/>
              </a:path>
            </a:pathLst>
          </a:custGeom>
          <a:solidFill>
            <a:srgbClr val="3333CC"/>
          </a:solidFill>
        </p:spPr>
        <p:txBody>
          <a:bodyPr wrap="square" lIns="0" tIns="0" rIns="0" bIns="0" rtlCol="0"/>
          <a:lstStyle/>
          <a:p>
            <a:endParaRPr>
              <a:solidFill>
                <a:prstClr val="black"/>
              </a:solidFill>
            </a:endParaRPr>
          </a:p>
        </p:txBody>
      </p:sp>
      <p:sp>
        <p:nvSpPr>
          <p:cNvPr id="19" name="bk object 19"/>
          <p:cNvSpPr/>
          <p:nvPr/>
        </p:nvSpPr>
        <p:spPr>
          <a:xfrm>
            <a:off x="778001" y="990600"/>
            <a:ext cx="0" cy="1052830"/>
          </a:xfrm>
          <a:custGeom>
            <a:avLst/>
            <a:gdLst/>
            <a:ahLst/>
            <a:cxnLst/>
            <a:rect l="l" t="t" r="r" b="b"/>
            <a:pathLst>
              <a:path h="1052830">
                <a:moveTo>
                  <a:pt x="0" y="0"/>
                </a:moveTo>
                <a:lnTo>
                  <a:pt x="0" y="1052322"/>
                </a:lnTo>
              </a:path>
            </a:pathLst>
          </a:custGeom>
          <a:ln w="32004">
            <a:solidFill>
              <a:srgbClr val="1C1C1C"/>
            </a:solidFill>
          </a:ln>
        </p:spPr>
        <p:txBody>
          <a:bodyPr wrap="square" lIns="0" tIns="0" rIns="0" bIns="0" rtlCol="0"/>
          <a:lstStyle/>
          <a:p>
            <a:endParaRPr>
              <a:solidFill>
                <a:prstClr val="black"/>
              </a:solidFill>
            </a:endParaRPr>
          </a:p>
        </p:txBody>
      </p:sp>
      <p:sp>
        <p:nvSpPr>
          <p:cNvPr id="20" name="bk object 20"/>
          <p:cNvSpPr/>
          <p:nvPr/>
        </p:nvSpPr>
        <p:spPr>
          <a:xfrm>
            <a:off x="127254" y="1447800"/>
            <a:ext cx="8542020" cy="54787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10/31/2017</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9766391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10/31/2017</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1692293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33339A"/>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10/31/2017</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8916177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17576" y="1098803"/>
            <a:ext cx="438150" cy="474980"/>
          </a:xfrm>
          <a:custGeom>
            <a:avLst/>
            <a:gdLst/>
            <a:ahLst/>
            <a:cxnLst/>
            <a:rect l="l" t="t" r="r" b="b"/>
            <a:pathLst>
              <a:path w="438150" h="474980">
                <a:moveTo>
                  <a:pt x="0" y="0"/>
                </a:moveTo>
                <a:lnTo>
                  <a:pt x="0" y="474726"/>
                </a:lnTo>
                <a:lnTo>
                  <a:pt x="438150" y="474726"/>
                </a:lnTo>
                <a:lnTo>
                  <a:pt x="438150" y="0"/>
                </a:lnTo>
                <a:lnTo>
                  <a:pt x="0" y="0"/>
                </a:lnTo>
                <a:close/>
              </a:path>
            </a:pathLst>
          </a:custGeom>
          <a:solidFill>
            <a:srgbClr val="FFCF01"/>
          </a:solidFill>
        </p:spPr>
        <p:txBody>
          <a:bodyPr wrap="square" lIns="0" tIns="0" rIns="0" bIns="0" rtlCol="0"/>
          <a:lstStyle/>
          <a:p>
            <a:endParaRPr>
              <a:solidFill>
                <a:prstClr val="black"/>
              </a:solidFill>
            </a:endParaRPr>
          </a:p>
        </p:txBody>
      </p:sp>
      <p:sp>
        <p:nvSpPr>
          <p:cNvPr id="17" name="bk object 17"/>
          <p:cNvSpPr/>
          <p:nvPr/>
        </p:nvSpPr>
        <p:spPr>
          <a:xfrm>
            <a:off x="800100" y="1098803"/>
            <a:ext cx="328422" cy="474725"/>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18" name="bk object 18"/>
          <p:cNvSpPr/>
          <p:nvPr/>
        </p:nvSpPr>
        <p:spPr>
          <a:xfrm>
            <a:off x="541019" y="1520952"/>
            <a:ext cx="422909" cy="474980"/>
          </a:xfrm>
          <a:custGeom>
            <a:avLst/>
            <a:gdLst/>
            <a:ahLst/>
            <a:cxnLst/>
            <a:rect l="l" t="t" r="r" b="b"/>
            <a:pathLst>
              <a:path w="422909" h="474980">
                <a:moveTo>
                  <a:pt x="0" y="0"/>
                </a:moveTo>
                <a:lnTo>
                  <a:pt x="0" y="474725"/>
                </a:lnTo>
                <a:lnTo>
                  <a:pt x="422909" y="474725"/>
                </a:lnTo>
                <a:lnTo>
                  <a:pt x="422909" y="0"/>
                </a:lnTo>
                <a:lnTo>
                  <a:pt x="0" y="0"/>
                </a:lnTo>
                <a:close/>
              </a:path>
            </a:pathLst>
          </a:custGeom>
          <a:solidFill>
            <a:srgbClr val="3333CC"/>
          </a:solidFill>
        </p:spPr>
        <p:txBody>
          <a:bodyPr wrap="square" lIns="0" tIns="0" rIns="0" bIns="0" rtlCol="0"/>
          <a:lstStyle/>
          <a:p>
            <a:endParaRPr>
              <a:solidFill>
                <a:prstClr val="black"/>
              </a:solidFill>
            </a:endParaRPr>
          </a:p>
        </p:txBody>
      </p:sp>
      <p:sp>
        <p:nvSpPr>
          <p:cNvPr id="19" name="bk object 19"/>
          <p:cNvSpPr/>
          <p:nvPr/>
        </p:nvSpPr>
        <p:spPr>
          <a:xfrm>
            <a:off x="778001" y="990600"/>
            <a:ext cx="0" cy="1052830"/>
          </a:xfrm>
          <a:custGeom>
            <a:avLst/>
            <a:gdLst/>
            <a:ahLst/>
            <a:cxnLst/>
            <a:rect l="l" t="t" r="r" b="b"/>
            <a:pathLst>
              <a:path h="1052830">
                <a:moveTo>
                  <a:pt x="0" y="0"/>
                </a:moveTo>
                <a:lnTo>
                  <a:pt x="0" y="1052322"/>
                </a:lnTo>
              </a:path>
            </a:pathLst>
          </a:custGeom>
          <a:ln w="32004">
            <a:solidFill>
              <a:srgbClr val="1C1C1C"/>
            </a:solidFill>
          </a:ln>
        </p:spPr>
        <p:txBody>
          <a:bodyPr wrap="square" lIns="0" tIns="0" rIns="0" bIns="0" rtlCol="0"/>
          <a:lstStyle/>
          <a:p>
            <a:endParaRPr>
              <a:solidFill>
                <a:prstClr val="black"/>
              </a:solidFill>
            </a:endParaRPr>
          </a:p>
        </p:txBody>
      </p:sp>
      <p:sp>
        <p:nvSpPr>
          <p:cNvPr id="20" name="bk object 20"/>
          <p:cNvSpPr/>
          <p:nvPr/>
        </p:nvSpPr>
        <p:spPr>
          <a:xfrm>
            <a:off x="127254" y="1447800"/>
            <a:ext cx="8542020" cy="54787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title"/>
          </p:nvPr>
        </p:nvSpPr>
        <p:spPr/>
        <p:txBody>
          <a:bodyPr lIns="0" tIns="0" rIns="0" bIns="0"/>
          <a:lstStyle>
            <a:lvl1pPr>
              <a:defRPr sz="3200" b="0" i="0">
                <a:solidFill>
                  <a:srgbClr val="33339A"/>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10/31/2017</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8012898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17576" y="1098803"/>
            <a:ext cx="438150" cy="474980"/>
          </a:xfrm>
          <a:custGeom>
            <a:avLst/>
            <a:gdLst/>
            <a:ahLst/>
            <a:cxnLst/>
            <a:rect l="l" t="t" r="r" b="b"/>
            <a:pathLst>
              <a:path w="438150" h="474980">
                <a:moveTo>
                  <a:pt x="0" y="0"/>
                </a:moveTo>
                <a:lnTo>
                  <a:pt x="0" y="474726"/>
                </a:lnTo>
                <a:lnTo>
                  <a:pt x="438150" y="474726"/>
                </a:lnTo>
                <a:lnTo>
                  <a:pt x="438150" y="0"/>
                </a:lnTo>
                <a:lnTo>
                  <a:pt x="0" y="0"/>
                </a:lnTo>
                <a:close/>
              </a:path>
            </a:pathLst>
          </a:custGeom>
          <a:solidFill>
            <a:srgbClr val="FFCF01"/>
          </a:solidFill>
        </p:spPr>
        <p:txBody>
          <a:bodyPr wrap="square" lIns="0" tIns="0" rIns="0" bIns="0" rtlCol="0"/>
          <a:lstStyle/>
          <a:p>
            <a:endParaRPr>
              <a:solidFill>
                <a:prstClr val="black"/>
              </a:solidFill>
            </a:endParaRPr>
          </a:p>
        </p:txBody>
      </p:sp>
      <p:sp>
        <p:nvSpPr>
          <p:cNvPr id="17" name="bk object 17"/>
          <p:cNvSpPr/>
          <p:nvPr/>
        </p:nvSpPr>
        <p:spPr>
          <a:xfrm>
            <a:off x="800100" y="1098803"/>
            <a:ext cx="328422" cy="474725"/>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18" name="bk object 18"/>
          <p:cNvSpPr/>
          <p:nvPr/>
        </p:nvSpPr>
        <p:spPr>
          <a:xfrm>
            <a:off x="541019" y="1520952"/>
            <a:ext cx="422909" cy="474980"/>
          </a:xfrm>
          <a:custGeom>
            <a:avLst/>
            <a:gdLst/>
            <a:ahLst/>
            <a:cxnLst/>
            <a:rect l="l" t="t" r="r" b="b"/>
            <a:pathLst>
              <a:path w="422909" h="474980">
                <a:moveTo>
                  <a:pt x="0" y="0"/>
                </a:moveTo>
                <a:lnTo>
                  <a:pt x="0" y="474725"/>
                </a:lnTo>
                <a:lnTo>
                  <a:pt x="422909" y="474725"/>
                </a:lnTo>
                <a:lnTo>
                  <a:pt x="422909" y="0"/>
                </a:lnTo>
                <a:lnTo>
                  <a:pt x="0" y="0"/>
                </a:lnTo>
                <a:close/>
              </a:path>
            </a:pathLst>
          </a:custGeom>
          <a:solidFill>
            <a:srgbClr val="3333CC"/>
          </a:solidFill>
        </p:spPr>
        <p:txBody>
          <a:bodyPr wrap="square" lIns="0" tIns="0" rIns="0" bIns="0" rtlCol="0"/>
          <a:lstStyle/>
          <a:p>
            <a:endParaRPr>
              <a:solidFill>
                <a:prstClr val="black"/>
              </a:solidFill>
            </a:endParaRPr>
          </a:p>
        </p:txBody>
      </p:sp>
      <p:sp>
        <p:nvSpPr>
          <p:cNvPr id="19" name="bk object 19"/>
          <p:cNvSpPr/>
          <p:nvPr/>
        </p:nvSpPr>
        <p:spPr>
          <a:xfrm>
            <a:off x="778001" y="990600"/>
            <a:ext cx="0" cy="1052830"/>
          </a:xfrm>
          <a:custGeom>
            <a:avLst/>
            <a:gdLst/>
            <a:ahLst/>
            <a:cxnLst/>
            <a:rect l="l" t="t" r="r" b="b"/>
            <a:pathLst>
              <a:path h="1052830">
                <a:moveTo>
                  <a:pt x="0" y="0"/>
                </a:moveTo>
                <a:lnTo>
                  <a:pt x="0" y="1052322"/>
                </a:lnTo>
              </a:path>
            </a:pathLst>
          </a:custGeom>
          <a:ln w="32004">
            <a:solidFill>
              <a:srgbClr val="1C1C1C"/>
            </a:solidFill>
          </a:ln>
        </p:spPr>
        <p:txBody>
          <a:bodyPr wrap="square" lIns="0" tIns="0" rIns="0" bIns="0" rtlCol="0"/>
          <a:lstStyle/>
          <a:p>
            <a:endParaRPr>
              <a:solidFill>
                <a:prstClr val="black"/>
              </a:solidFill>
            </a:endParaRPr>
          </a:p>
        </p:txBody>
      </p:sp>
      <p:sp>
        <p:nvSpPr>
          <p:cNvPr id="20" name="bk object 20"/>
          <p:cNvSpPr/>
          <p:nvPr/>
        </p:nvSpPr>
        <p:spPr>
          <a:xfrm>
            <a:off x="127254" y="1447800"/>
            <a:ext cx="8542020" cy="54787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21" name="bk object 21"/>
          <p:cNvSpPr/>
          <p:nvPr/>
        </p:nvSpPr>
        <p:spPr>
          <a:xfrm>
            <a:off x="1752600" y="1219200"/>
            <a:ext cx="5638800" cy="4821173"/>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title"/>
          </p:nvPr>
        </p:nvSpPr>
        <p:spPr/>
        <p:txBody>
          <a:bodyPr lIns="0" tIns="0" rIns="0" bIns="0"/>
          <a:lstStyle>
            <a:lvl1pPr>
              <a:defRPr sz="3200" b="0" i="0">
                <a:solidFill>
                  <a:srgbClr val="33339A"/>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10/31/2017</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5804767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17576" y="1098803"/>
            <a:ext cx="438150" cy="474980"/>
          </a:xfrm>
          <a:custGeom>
            <a:avLst/>
            <a:gdLst/>
            <a:ahLst/>
            <a:cxnLst/>
            <a:rect l="l" t="t" r="r" b="b"/>
            <a:pathLst>
              <a:path w="438150" h="474980">
                <a:moveTo>
                  <a:pt x="0" y="0"/>
                </a:moveTo>
                <a:lnTo>
                  <a:pt x="0" y="474726"/>
                </a:lnTo>
                <a:lnTo>
                  <a:pt x="438150" y="474726"/>
                </a:lnTo>
                <a:lnTo>
                  <a:pt x="438150" y="0"/>
                </a:lnTo>
                <a:lnTo>
                  <a:pt x="0" y="0"/>
                </a:lnTo>
                <a:close/>
              </a:path>
            </a:pathLst>
          </a:custGeom>
          <a:solidFill>
            <a:srgbClr val="FFCF01"/>
          </a:solidFill>
        </p:spPr>
        <p:txBody>
          <a:bodyPr wrap="square" lIns="0" tIns="0" rIns="0" bIns="0" rtlCol="0"/>
          <a:lstStyle/>
          <a:p>
            <a:endParaRPr>
              <a:solidFill>
                <a:prstClr val="black"/>
              </a:solidFill>
            </a:endParaRPr>
          </a:p>
        </p:txBody>
      </p:sp>
      <p:sp>
        <p:nvSpPr>
          <p:cNvPr id="17" name="bk object 17"/>
          <p:cNvSpPr/>
          <p:nvPr/>
        </p:nvSpPr>
        <p:spPr>
          <a:xfrm>
            <a:off x="800100" y="1098803"/>
            <a:ext cx="328422" cy="474725"/>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18" name="bk object 18"/>
          <p:cNvSpPr/>
          <p:nvPr/>
        </p:nvSpPr>
        <p:spPr>
          <a:xfrm>
            <a:off x="541019" y="1520952"/>
            <a:ext cx="422909" cy="474980"/>
          </a:xfrm>
          <a:custGeom>
            <a:avLst/>
            <a:gdLst/>
            <a:ahLst/>
            <a:cxnLst/>
            <a:rect l="l" t="t" r="r" b="b"/>
            <a:pathLst>
              <a:path w="422909" h="474980">
                <a:moveTo>
                  <a:pt x="0" y="0"/>
                </a:moveTo>
                <a:lnTo>
                  <a:pt x="0" y="474725"/>
                </a:lnTo>
                <a:lnTo>
                  <a:pt x="422909" y="474725"/>
                </a:lnTo>
                <a:lnTo>
                  <a:pt x="422909" y="0"/>
                </a:lnTo>
                <a:lnTo>
                  <a:pt x="0" y="0"/>
                </a:lnTo>
                <a:close/>
              </a:path>
            </a:pathLst>
          </a:custGeom>
          <a:solidFill>
            <a:srgbClr val="3333CC"/>
          </a:solidFill>
        </p:spPr>
        <p:txBody>
          <a:bodyPr wrap="square" lIns="0" tIns="0" rIns="0" bIns="0" rtlCol="0"/>
          <a:lstStyle/>
          <a:p>
            <a:endParaRPr>
              <a:solidFill>
                <a:prstClr val="black"/>
              </a:solidFill>
            </a:endParaRPr>
          </a:p>
        </p:txBody>
      </p:sp>
      <p:sp>
        <p:nvSpPr>
          <p:cNvPr id="19" name="bk object 19"/>
          <p:cNvSpPr/>
          <p:nvPr/>
        </p:nvSpPr>
        <p:spPr>
          <a:xfrm>
            <a:off x="778001" y="990600"/>
            <a:ext cx="0" cy="1052830"/>
          </a:xfrm>
          <a:custGeom>
            <a:avLst/>
            <a:gdLst/>
            <a:ahLst/>
            <a:cxnLst/>
            <a:rect l="l" t="t" r="r" b="b"/>
            <a:pathLst>
              <a:path h="1052830">
                <a:moveTo>
                  <a:pt x="0" y="0"/>
                </a:moveTo>
                <a:lnTo>
                  <a:pt x="0" y="1052322"/>
                </a:lnTo>
              </a:path>
            </a:pathLst>
          </a:custGeom>
          <a:ln w="32004">
            <a:solidFill>
              <a:srgbClr val="1C1C1C"/>
            </a:solidFill>
          </a:ln>
        </p:spPr>
        <p:txBody>
          <a:bodyPr wrap="square" lIns="0" tIns="0" rIns="0" bIns="0" rtlCol="0"/>
          <a:lstStyle/>
          <a:p>
            <a:endParaRPr>
              <a:solidFill>
                <a:prstClr val="black"/>
              </a:solidFill>
            </a:endParaRPr>
          </a:p>
        </p:txBody>
      </p:sp>
      <p:sp>
        <p:nvSpPr>
          <p:cNvPr id="20" name="bk object 20"/>
          <p:cNvSpPr/>
          <p:nvPr/>
        </p:nvSpPr>
        <p:spPr>
          <a:xfrm>
            <a:off x="127254" y="1447800"/>
            <a:ext cx="8542020" cy="54787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10/31/2017</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6626788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10/31/2017</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709345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33339A"/>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10/31/2017</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8248493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17576" y="1098803"/>
            <a:ext cx="438150" cy="474980"/>
          </a:xfrm>
          <a:custGeom>
            <a:avLst/>
            <a:gdLst/>
            <a:ahLst/>
            <a:cxnLst/>
            <a:rect l="l" t="t" r="r" b="b"/>
            <a:pathLst>
              <a:path w="438150" h="474980">
                <a:moveTo>
                  <a:pt x="0" y="0"/>
                </a:moveTo>
                <a:lnTo>
                  <a:pt x="0" y="474726"/>
                </a:lnTo>
                <a:lnTo>
                  <a:pt x="438150" y="474726"/>
                </a:lnTo>
                <a:lnTo>
                  <a:pt x="438150" y="0"/>
                </a:lnTo>
                <a:lnTo>
                  <a:pt x="0" y="0"/>
                </a:lnTo>
                <a:close/>
              </a:path>
            </a:pathLst>
          </a:custGeom>
          <a:solidFill>
            <a:srgbClr val="FFCF01"/>
          </a:solidFill>
        </p:spPr>
        <p:txBody>
          <a:bodyPr wrap="square" lIns="0" tIns="0" rIns="0" bIns="0" rtlCol="0"/>
          <a:lstStyle/>
          <a:p>
            <a:endParaRPr>
              <a:solidFill>
                <a:prstClr val="black"/>
              </a:solidFill>
            </a:endParaRPr>
          </a:p>
        </p:txBody>
      </p:sp>
      <p:sp>
        <p:nvSpPr>
          <p:cNvPr id="17" name="bk object 17"/>
          <p:cNvSpPr/>
          <p:nvPr/>
        </p:nvSpPr>
        <p:spPr>
          <a:xfrm>
            <a:off x="800100" y="1098803"/>
            <a:ext cx="328422" cy="474725"/>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18" name="bk object 18"/>
          <p:cNvSpPr/>
          <p:nvPr/>
        </p:nvSpPr>
        <p:spPr>
          <a:xfrm>
            <a:off x="541019" y="1520952"/>
            <a:ext cx="422909" cy="474980"/>
          </a:xfrm>
          <a:custGeom>
            <a:avLst/>
            <a:gdLst/>
            <a:ahLst/>
            <a:cxnLst/>
            <a:rect l="l" t="t" r="r" b="b"/>
            <a:pathLst>
              <a:path w="422909" h="474980">
                <a:moveTo>
                  <a:pt x="0" y="0"/>
                </a:moveTo>
                <a:lnTo>
                  <a:pt x="0" y="474725"/>
                </a:lnTo>
                <a:lnTo>
                  <a:pt x="422909" y="474725"/>
                </a:lnTo>
                <a:lnTo>
                  <a:pt x="422909" y="0"/>
                </a:lnTo>
                <a:lnTo>
                  <a:pt x="0" y="0"/>
                </a:lnTo>
                <a:close/>
              </a:path>
            </a:pathLst>
          </a:custGeom>
          <a:solidFill>
            <a:srgbClr val="3333CC"/>
          </a:solidFill>
        </p:spPr>
        <p:txBody>
          <a:bodyPr wrap="square" lIns="0" tIns="0" rIns="0" bIns="0" rtlCol="0"/>
          <a:lstStyle/>
          <a:p>
            <a:endParaRPr>
              <a:solidFill>
                <a:prstClr val="black"/>
              </a:solidFill>
            </a:endParaRPr>
          </a:p>
        </p:txBody>
      </p:sp>
      <p:sp>
        <p:nvSpPr>
          <p:cNvPr id="19" name="bk object 19"/>
          <p:cNvSpPr/>
          <p:nvPr/>
        </p:nvSpPr>
        <p:spPr>
          <a:xfrm>
            <a:off x="778001" y="990600"/>
            <a:ext cx="0" cy="1052830"/>
          </a:xfrm>
          <a:custGeom>
            <a:avLst/>
            <a:gdLst/>
            <a:ahLst/>
            <a:cxnLst/>
            <a:rect l="l" t="t" r="r" b="b"/>
            <a:pathLst>
              <a:path h="1052830">
                <a:moveTo>
                  <a:pt x="0" y="0"/>
                </a:moveTo>
                <a:lnTo>
                  <a:pt x="0" y="1052322"/>
                </a:lnTo>
              </a:path>
            </a:pathLst>
          </a:custGeom>
          <a:ln w="32004">
            <a:solidFill>
              <a:srgbClr val="1C1C1C"/>
            </a:solidFill>
          </a:ln>
        </p:spPr>
        <p:txBody>
          <a:bodyPr wrap="square" lIns="0" tIns="0" rIns="0" bIns="0" rtlCol="0"/>
          <a:lstStyle/>
          <a:p>
            <a:endParaRPr>
              <a:solidFill>
                <a:prstClr val="black"/>
              </a:solidFill>
            </a:endParaRPr>
          </a:p>
        </p:txBody>
      </p:sp>
      <p:sp>
        <p:nvSpPr>
          <p:cNvPr id="20" name="bk object 20"/>
          <p:cNvSpPr/>
          <p:nvPr/>
        </p:nvSpPr>
        <p:spPr>
          <a:xfrm>
            <a:off x="127254" y="1447800"/>
            <a:ext cx="8542020" cy="54787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title"/>
          </p:nvPr>
        </p:nvSpPr>
        <p:spPr/>
        <p:txBody>
          <a:bodyPr lIns="0" tIns="0" rIns="0" bIns="0"/>
          <a:lstStyle>
            <a:lvl1pPr>
              <a:defRPr sz="3200" b="0" i="0">
                <a:solidFill>
                  <a:srgbClr val="33339A"/>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10/31/2017</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540259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17576" y="1098803"/>
            <a:ext cx="438150" cy="474980"/>
          </a:xfrm>
          <a:custGeom>
            <a:avLst/>
            <a:gdLst/>
            <a:ahLst/>
            <a:cxnLst/>
            <a:rect l="l" t="t" r="r" b="b"/>
            <a:pathLst>
              <a:path w="438150" h="474980">
                <a:moveTo>
                  <a:pt x="0" y="0"/>
                </a:moveTo>
                <a:lnTo>
                  <a:pt x="0" y="474726"/>
                </a:lnTo>
                <a:lnTo>
                  <a:pt x="438150" y="474726"/>
                </a:lnTo>
                <a:lnTo>
                  <a:pt x="438150" y="0"/>
                </a:lnTo>
                <a:lnTo>
                  <a:pt x="0" y="0"/>
                </a:lnTo>
                <a:close/>
              </a:path>
            </a:pathLst>
          </a:custGeom>
          <a:solidFill>
            <a:srgbClr val="FFCF01"/>
          </a:solidFill>
        </p:spPr>
        <p:txBody>
          <a:bodyPr wrap="square" lIns="0" tIns="0" rIns="0" bIns="0" rtlCol="0"/>
          <a:lstStyle/>
          <a:p>
            <a:endParaRPr>
              <a:solidFill>
                <a:prstClr val="black"/>
              </a:solidFill>
            </a:endParaRPr>
          </a:p>
        </p:txBody>
      </p:sp>
      <p:sp>
        <p:nvSpPr>
          <p:cNvPr id="17" name="bk object 17"/>
          <p:cNvSpPr/>
          <p:nvPr/>
        </p:nvSpPr>
        <p:spPr>
          <a:xfrm>
            <a:off x="800100" y="1098803"/>
            <a:ext cx="328422" cy="474725"/>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18" name="bk object 18"/>
          <p:cNvSpPr/>
          <p:nvPr/>
        </p:nvSpPr>
        <p:spPr>
          <a:xfrm>
            <a:off x="541019" y="1520952"/>
            <a:ext cx="422909" cy="474980"/>
          </a:xfrm>
          <a:custGeom>
            <a:avLst/>
            <a:gdLst/>
            <a:ahLst/>
            <a:cxnLst/>
            <a:rect l="l" t="t" r="r" b="b"/>
            <a:pathLst>
              <a:path w="422909" h="474980">
                <a:moveTo>
                  <a:pt x="0" y="0"/>
                </a:moveTo>
                <a:lnTo>
                  <a:pt x="0" y="474725"/>
                </a:lnTo>
                <a:lnTo>
                  <a:pt x="422909" y="474725"/>
                </a:lnTo>
                <a:lnTo>
                  <a:pt x="422909" y="0"/>
                </a:lnTo>
                <a:lnTo>
                  <a:pt x="0" y="0"/>
                </a:lnTo>
                <a:close/>
              </a:path>
            </a:pathLst>
          </a:custGeom>
          <a:solidFill>
            <a:srgbClr val="3333CC"/>
          </a:solidFill>
        </p:spPr>
        <p:txBody>
          <a:bodyPr wrap="square" lIns="0" tIns="0" rIns="0" bIns="0" rtlCol="0"/>
          <a:lstStyle/>
          <a:p>
            <a:endParaRPr>
              <a:solidFill>
                <a:prstClr val="black"/>
              </a:solidFill>
            </a:endParaRPr>
          </a:p>
        </p:txBody>
      </p:sp>
      <p:sp>
        <p:nvSpPr>
          <p:cNvPr id="19" name="bk object 19"/>
          <p:cNvSpPr/>
          <p:nvPr/>
        </p:nvSpPr>
        <p:spPr>
          <a:xfrm>
            <a:off x="778001" y="990600"/>
            <a:ext cx="0" cy="1052830"/>
          </a:xfrm>
          <a:custGeom>
            <a:avLst/>
            <a:gdLst/>
            <a:ahLst/>
            <a:cxnLst/>
            <a:rect l="l" t="t" r="r" b="b"/>
            <a:pathLst>
              <a:path h="1052830">
                <a:moveTo>
                  <a:pt x="0" y="0"/>
                </a:moveTo>
                <a:lnTo>
                  <a:pt x="0" y="1052322"/>
                </a:lnTo>
              </a:path>
            </a:pathLst>
          </a:custGeom>
          <a:ln w="32004">
            <a:solidFill>
              <a:srgbClr val="1C1C1C"/>
            </a:solidFill>
          </a:ln>
        </p:spPr>
        <p:txBody>
          <a:bodyPr wrap="square" lIns="0" tIns="0" rIns="0" bIns="0" rtlCol="0"/>
          <a:lstStyle/>
          <a:p>
            <a:endParaRPr>
              <a:solidFill>
                <a:prstClr val="black"/>
              </a:solidFill>
            </a:endParaRPr>
          </a:p>
        </p:txBody>
      </p:sp>
      <p:sp>
        <p:nvSpPr>
          <p:cNvPr id="20" name="bk object 20"/>
          <p:cNvSpPr/>
          <p:nvPr/>
        </p:nvSpPr>
        <p:spPr>
          <a:xfrm>
            <a:off x="127254" y="1447800"/>
            <a:ext cx="8542020" cy="54787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21" name="bk object 21"/>
          <p:cNvSpPr/>
          <p:nvPr/>
        </p:nvSpPr>
        <p:spPr>
          <a:xfrm>
            <a:off x="1752600" y="1219200"/>
            <a:ext cx="5638800" cy="4821173"/>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title"/>
          </p:nvPr>
        </p:nvSpPr>
        <p:spPr/>
        <p:txBody>
          <a:bodyPr lIns="0" tIns="0" rIns="0" bIns="0"/>
          <a:lstStyle>
            <a:lvl1pPr>
              <a:defRPr sz="3200" b="0" i="0">
                <a:solidFill>
                  <a:srgbClr val="33339A"/>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10/31/2017</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355977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31 October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17576" y="1098803"/>
            <a:ext cx="438150" cy="474980"/>
          </a:xfrm>
          <a:custGeom>
            <a:avLst/>
            <a:gdLst/>
            <a:ahLst/>
            <a:cxnLst/>
            <a:rect l="l" t="t" r="r" b="b"/>
            <a:pathLst>
              <a:path w="438150" h="474980">
                <a:moveTo>
                  <a:pt x="0" y="0"/>
                </a:moveTo>
                <a:lnTo>
                  <a:pt x="0" y="474726"/>
                </a:lnTo>
                <a:lnTo>
                  <a:pt x="438150" y="474726"/>
                </a:lnTo>
                <a:lnTo>
                  <a:pt x="438150" y="0"/>
                </a:lnTo>
                <a:lnTo>
                  <a:pt x="0" y="0"/>
                </a:lnTo>
                <a:close/>
              </a:path>
            </a:pathLst>
          </a:custGeom>
          <a:solidFill>
            <a:srgbClr val="FFCF01"/>
          </a:solidFill>
        </p:spPr>
        <p:txBody>
          <a:bodyPr wrap="square" lIns="0" tIns="0" rIns="0" bIns="0" rtlCol="0"/>
          <a:lstStyle/>
          <a:p>
            <a:endParaRPr>
              <a:solidFill>
                <a:prstClr val="black"/>
              </a:solidFill>
            </a:endParaRPr>
          </a:p>
        </p:txBody>
      </p:sp>
      <p:sp>
        <p:nvSpPr>
          <p:cNvPr id="17" name="bk object 17"/>
          <p:cNvSpPr/>
          <p:nvPr/>
        </p:nvSpPr>
        <p:spPr>
          <a:xfrm>
            <a:off x="800100" y="1098803"/>
            <a:ext cx="328422" cy="474725"/>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18" name="bk object 18"/>
          <p:cNvSpPr/>
          <p:nvPr/>
        </p:nvSpPr>
        <p:spPr>
          <a:xfrm>
            <a:off x="541019" y="1520952"/>
            <a:ext cx="422909" cy="474980"/>
          </a:xfrm>
          <a:custGeom>
            <a:avLst/>
            <a:gdLst/>
            <a:ahLst/>
            <a:cxnLst/>
            <a:rect l="l" t="t" r="r" b="b"/>
            <a:pathLst>
              <a:path w="422909" h="474980">
                <a:moveTo>
                  <a:pt x="0" y="0"/>
                </a:moveTo>
                <a:lnTo>
                  <a:pt x="0" y="474725"/>
                </a:lnTo>
                <a:lnTo>
                  <a:pt x="422909" y="474725"/>
                </a:lnTo>
                <a:lnTo>
                  <a:pt x="422909" y="0"/>
                </a:lnTo>
                <a:lnTo>
                  <a:pt x="0" y="0"/>
                </a:lnTo>
                <a:close/>
              </a:path>
            </a:pathLst>
          </a:custGeom>
          <a:solidFill>
            <a:srgbClr val="3333CC"/>
          </a:solidFill>
        </p:spPr>
        <p:txBody>
          <a:bodyPr wrap="square" lIns="0" tIns="0" rIns="0" bIns="0" rtlCol="0"/>
          <a:lstStyle/>
          <a:p>
            <a:endParaRPr>
              <a:solidFill>
                <a:prstClr val="black"/>
              </a:solidFill>
            </a:endParaRPr>
          </a:p>
        </p:txBody>
      </p:sp>
      <p:sp>
        <p:nvSpPr>
          <p:cNvPr id="19" name="bk object 19"/>
          <p:cNvSpPr/>
          <p:nvPr/>
        </p:nvSpPr>
        <p:spPr>
          <a:xfrm>
            <a:off x="778001" y="990600"/>
            <a:ext cx="0" cy="1052830"/>
          </a:xfrm>
          <a:custGeom>
            <a:avLst/>
            <a:gdLst/>
            <a:ahLst/>
            <a:cxnLst/>
            <a:rect l="l" t="t" r="r" b="b"/>
            <a:pathLst>
              <a:path h="1052830">
                <a:moveTo>
                  <a:pt x="0" y="0"/>
                </a:moveTo>
                <a:lnTo>
                  <a:pt x="0" y="1052322"/>
                </a:lnTo>
              </a:path>
            </a:pathLst>
          </a:custGeom>
          <a:ln w="32004">
            <a:solidFill>
              <a:srgbClr val="1C1C1C"/>
            </a:solidFill>
          </a:ln>
        </p:spPr>
        <p:txBody>
          <a:bodyPr wrap="square" lIns="0" tIns="0" rIns="0" bIns="0" rtlCol="0"/>
          <a:lstStyle/>
          <a:p>
            <a:endParaRPr>
              <a:solidFill>
                <a:prstClr val="black"/>
              </a:solidFill>
            </a:endParaRPr>
          </a:p>
        </p:txBody>
      </p:sp>
      <p:sp>
        <p:nvSpPr>
          <p:cNvPr id="20" name="bk object 20"/>
          <p:cNvSpPr/>
          <p:nvPr/>
        </p:nvSpPr>
        <p:spPr>
          <a:xfrm>
            <a:off x="127254" y="1447800"/>
            <a:ext cx="8542020" cy="547877"/>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10/31/2017</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080008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31 October 2017</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5.png"/><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4.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image" Target="../media/image5.pn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5.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8.xml"/><Relationship Id="rId7" Type="http://schemas.openxmlformats.org/officeDocument/2006/relationships/image" Target="../media/image5.png"/><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theme" Target="../theme/theme6.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542279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17576" y="1098803"/>
            <a:ext cx="438150" cy="474980"/>
          </a:xfrm>
          <a:custGeom>
            <a:avLst/>
            <a:gdLst/>
            <a:ahLst/>
            <a:cxnLst/>
            <a:rect l="l" t="t" r="r" b="b"/>
            <a:pathLst>
              <a:path w="438150" h="474980">
                <a:moveTo>
                  <a:pt x="0" y="0"/>
                </a:moveTo>
                <a:lnTo>
                  <a:pt x="0" y="474726"/>
                </a:lnTo>
                <a:lnTo>
                  <a:pt x="438150" y="474726"/>
                </a:lnTo>
                <a:lnTo>
                  <a:pt x="438150" y="0"/>
                </a:lnTo>
                <a:lnTo>
                  <a:pt x="0" y="0"/>
                </a:lnTo>
                <a:close/>
              </a:path>
            </a:pathLst>
          </a:custGeom>
          <a:solidFill>
            <a:srgbClr val="FFCF01"/>
          </a:solidFill>
        </p:spPr>
        <p:txBody>
          <a:bodyPr wrap="square" lIns="0" tIns="0" rIns="0" bIns="0" rtlCol="0"/>
          <a:lstStyle/>
          <a:p>
            <a:endParaRPr>
              <a:solidFill>
                <a:prstClr val="black"/>
              </a:solidFill>
            </a:endParaRPr>
          </a:p>
        </p:txBody>
      </p:sp>
      <p:sp>
        <p:nvSpPr>
          <p:cNvPr id="17" name="bk object 17"/>
          <p:cNvSpPr/>
          <p:nvPr/>
        </p:nvSpPr>
        <p:spPr>
          <a:xfrm>
            <a:off x="800100" y="1098803"/>
            <a:ext cx="328422" cy="474725"/>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3167760" y="1343660"/>
            <a:ext cx="2808478" cy="513080"/>
          </a:xfrm>
          <a:prstGeom prst="rect">
            <a:avLst/>
          </a:prstGeom>
        </p:spPr>
        <p:txBody>
          <a:bodyPr wrap="square" lIns="0" tIns="0" rIns="0" bIns="0">
            <a:spAutoFit/>
          </a:bodyPr>
          <a:lstStyle>
            <a:lvl1pPr>
              <a:defRPr sz="3200" b="0" i="0">
                <a:solidFill>
                  <a:srgbClr val="33339A"/>
                </a:solidFill>
                <a:latin typeface="Calibri"/>
                <a:cs typeface="Calibri"/>
              </a:defRPr>
            </a:lvl1pPr>
          </a:lstStyle>
          <a:p>
            <a:endParaRPr/>
          </a:p>
        </p:txBody>
      </p:sp>
      <p:sp>
        <p:nvSpPr>
          <p:cNvPr id="3" name="Holder 3"/>
          <p:cNvSpPr>
            <a:spLocks noGrp="1"/>
          </p:cNvSpPr>
          <p:nvPr>
            <p:ph type="body" idx="1"/>
          </p:nvPr>
        </p:nvSpPr>
        <p:spPr>
          <a:xfrm>
            <a:off x="757659" y="2332804"/>
            <a:ext cx="5001895" cy="1788795"/>
          </a:xfrm>
          <a:prstGeom prst="rect">
            <a:avLst/>
          </a:prstGeom>
        </p:spPr>
        <p:txBody>
          <a:bodyPr wrap="square" lIns="0" tIns="0" rIns="0" bIns="0">
            <a:spAutoFit/>
          </a:bodyPr>
          <a:lstStyle>
            <a:lvl1pPr>
              <a:defRPr sz="28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10/31/2017</a:t>
            </a:fld>
            <a:endParaRPr lang="en-US">
              <a:solidFill>
                <a:prstClr val="black">
                  <a:tint val="75000"/>
                </a:prstClr>
              </a:solidFill>
            </a:endParaRP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77788983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17576" y="1098803"/>
            <a:ext cx="438150" cy="474980"/>
          </a:xfrm>
          <a:custGeom>
            <a:avLst/>
            <a:gdLst/>
            <a:ahLst/>
            <a:cxnLst/>
            <a:rect l="l" t="t" r="r" b="b"/>
            <a:pathLst>
              <a:path w="438150" h="474980">
                <a:moveTo>
                  <a:pt x="0" y="0"/>
                </a:moveTo>
                <a:lnTo>
                  <a:pt x="0" y="474726"/>
                </a:lnTo>
                <a:lnTo>
                  <a:pt x="438150" y="474726"/>
                </a:lnTo>
                <a:lnTo>
                  <a:pt x="438150" y="0"/>
                </a:lnTo>
                <a:lnTo>
                  <a:pt x="0" y="0"/>
                </a:lnTo>
                <a:close/>
              </a:path>
            </a:pathLst>
          </a:custGeom>
          <a:solidFill>
            <a:srgbClr val="FFCF01"/>
          </a:solidFill>
        </p:spPr>
        <p:txBody>
          <a:bodyPr wrap="square" lIns="0" tIns="0" rIns="0" bIns="0" rtlCol="0"/>
          <a:lstStyle/>
          <a:p>
            <a:endParaRPr>
              <a:solidFill>
                <a:prstClr val="black"/>
              </a:solidFill>
            </a:endParaRPr>
          </a:p>
        </p:txBody>
      </p:sp>
      <p:sp>
        <p:nvSpPr>
          <p:cNvPr id="17" name="bk object 17"/>
          <p:cNvSpPr/>
          <p:nvPr/>
        </p:nvSpPr>
        <p:spPr>
          <a:xfrm>
            <a:off x="800100" y="1098803"/>
            <a:ext cx="328422" cy="474725"/>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3167760" y="1343660"/>
            <a:ext cx="2808478" cy="513080"/>
          </a:xfrm>
          <a:prstGeom prst="rect">
            <a:avLst/>
          </a:prstGeom>
        </p:spPr>
        <p:txBody>
          <a:bodyPr wrap="square" lIns="0" tIns="0" rIns="0" bIns="0">
            <a:spAutoFit/>
          </a:bodyPr>
          <a:lstStyle>
            <a:lvl1pPr>
              <a:defRPr sz="3200" b="0" i="0">
                <a:solidFill>
                  <a:srgbClr val="33339A"/>
                </a:solidFill>
                <a:latin typeface="Calibri"/>
                <a:cs typeface="Calibri"/>
              </a:defRPr>
            </a:lvl1pPr>
          </a:lstStyle>
          <a:p>
            <a:endParaRPr/>
          </a:p>
        </p:txBody>
      </p:sp>
      <p:sp>
        <p:nvSpPr>
          <p:cNvPr id="3" name="Holder 3"/>
          <p:cNvSpPr>
            <a:spLocks noGrp="1"/>
          </p:cNvSpPr>
          <p:nvPr>
            <p:ph type="body" idx="1"/>
          </p:nvPr>
        </p:nvSpPr>
        <p:spPr>
          <a:xfrm>
            <a:off x="757659" y="2332804"/>
            <a:ext cx="5001895" cy="1788795"/>
          </a:xfrm>
          <a:prstGeom prst="rect">
            <a:avLst/>
          </a:prstGeom>
        </p:spPr>
        <p:txBody>
          <a:bodyPr wrap="square" lIns="0" tIns="0" rIns="0" bIns="0">
            <a:spAutoFit/>
          </a:bodyPr>
          <a:lstStyle>
            <a:lvl1pPr>
              <a:defRPr sz="28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10/31/2017</a:t>
            </a:fld>
            <a:endParaRPr lang="en-US">
              <a:solidFill>
                <a:prstClr val="black">
                  <a:tint val="75000"/>
                </a:prstClr>
              </a:solidFill>
            </a:endParaRP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82112159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17576" y="1098803"/>
            <a:ext cx="438150" cy="474980"/>
          </a:xfrm>
          <a:custGeom>
            <a:avLst/>
            <a:gdLst/>
            <a:ahLst/>
            <a:cxnLst/>
            <a:rect l="l" t="t" r="r" b="b"/>
            <a:pathLst>
              <a:path w="438150" h="474980">
                <a:moveTo>
                  <a:pt x="0" y="0"/>
                </a:moveTo>
                <a:lnTo>
                  <a:pt x="0" y="474726"/>
                </a:lnTo>
                <a:lnTo>
                  <a:pt x="438150" y="474726"/>
                </a:lnTo>
                <a:lnTo>
                  <a:pt x="438150" y="0"/>
                </a:lnTo>
                <a:lnTo>
                  <a:pt x="0" y="0"/>
                </a:lnTo>
                <a:close/>
              </a:path>
            </a:pathLst>
          </a:custGeom>
          <a:solidFill>
            <a:srgbClr val="FFCF01"/>
          </a:solidFill>
        </p:spPr>
        <p:txBody>
          <a:bodyPr wrap="square" lIns="0" tIns="0" rIns="0" bIns="0" rtlCol="0"/>
          <a:lstStyle/>
          <a:p>
            <a:endParaRPr>
              <a:solidFill>
                <a:prstClr val="black"/>
              </a:solidFill>
            </a:endParaRPr>
          </a:p>
        </p:txBody>
      </p:sp>
      <p:sp>
        <p:nvSpPr>
          <p:cNvPr id="17" name="bk object 17"/>
          <p:cNvSpPr/>
          <p:nvPr/>
        </p:nvSpPr>
        <p:spPr>
          <a:xfrm>
            <a:off x="800100" y="1098803"/>
            <a:ext cx="328422" cy="474725"/>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3167760" y="1343660"/>
            <a:ext cx="2808478" cy="513080"/>
          </a:xfrm>
          <a:prstGeom prst="rect">
            <a:avLst/>
          </a:prstGeom>
        </p:spPr>
        <p:txBody>
          <a:bodyPr wrap="square" lIns="0" tIns="0" rIns="0" bIns="0">
            <a:spAutoFit/>
          </a:bodyPr>
          <a:lstStyle>
            <a:lvl1pPr>
              <a:defRPr sz="3200" b="0" i="0">
                <a:solidFill>
                  <a:srgbClr val="33339A"/>
                </a:solidFill>
                <a:latin typeface="Calibri"/>
                <a:cs typeface="Calibri"/>
              </a:defRPr>
            </a:lvl1pPr>
          </a:lstStyle>
          <a:p>
            <a:endParaRPr/>
          </a:p>
        </p:txBody>
      </p:sp>
      <p:sp>
        <p:nvSpPr>
          <p:cNvPr id="3" name="Holder 3"/>
          <p:cNvSpPr>
            <a:spLocks noGrp="1"/>
          </p:cNvSpPr>
          <p:nvPr>
            <p:ph type="body" idx="1"/>
          </p:nvPr>
        </p:nvSpPr>
        <p:spPr>
          <a:xfrm>
            <a:off x="757659" y="2332804"/>
            <a:ext cx="5001895" cy="1788795"/>
          </a:xfrm>
          <a:prstGeom prst="rect">
            <a:avLst/>
          </a:prstGeom>
        </p:spPr>
        <p:txBody>
          <a:bodyPr wrap="square" lIns="0" tIns="0" rIns="0" bIns="0">
            <a:spAutoFit/>
          </a:bodyPr>
          <a:lstStyle>
            <a:lvl1pPr>
              <a:defRPr sz="28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10/31/2017</a:t>
            </a:fld>
            <a:endParaRPr lang="en-US">
              <a:solidFill>
                <a:prstClr val="black">
                  <a:tint val="75000"/>
                </a:prstClr>
              </a:solidFill>
            </a:endParaRP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78643125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themeOverride" Target="../theme/themeOverride5.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9.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3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3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90700"/>
            <a:ext cx="8458200" cy="1447800"/>
          </a:xfrm>
        </p:spPr>
        <p:txBody>
          <a:bodyPr/>
          <a:lstStyle/>
          <a:p>
            <a:pPr algn="ctr"/>
            <a:r>
              <a:rPr lang="en-IN" dirty="0" smtClean="0">
                <a:latin typeface="Times New Roman" pitchFamily="18" charset="0"/>
                <a:cs typeface="Times New Roman" pitchFamily="18" charset="0"/>
              </a:rPr>
              <a:t>Membrane Computing</a:t>
            </a:r>
            <a:endParaRPr lang="en-US" dirty="0"/>
          </a:p>
        </p:txBody>
      </p:sp>
      <p:sp>
        <p:nvSpPr>
          <p:cNvPr id="6" name="Subtitle 2"/>
          <p:cNvSpPr>
            <a:spLocks noGrp="1"/>
          </p:cNvSpPr>
          <p:nvPr>
            <p:ph type="subTitle" idx="1"/>
          </p:nvPr>
        </p:nvSpPr>
        <p:spPr>
          <a:xfrm>
            <a:off x="3276600" y="3733800"/>
            <a:ext cx="2514600" cy="1728192"/>
          </a:xfrm>
        </p:spPr>
        <p:txBody>
          <a:bodyPr>
            <a:normAutofit/>
          </a:bodyPr>
          <a:lstStyle/>
          <a:p>
            <a:pPr algn="ctr"/>
            <a:r>
              <a:rPr lang="en-IN" sz="2000" dirty="0" smtClean="0">
                <a:solidFill>
                  <a:schemeClr val="tx2">
                    <a:lumMod val="75000"/>
                  </a:schemeClr>
                </a:solidFill>
                <a:latin typeface="Times New Roman" pitchFamily="18" charset="0"/>
                <a:cs typeface="Times New Roman" pitchFamily="18" charset="0"/>
              </a:rPr>
              <a:t>				</a:t>
            </a:r>
          </a:p>
          <a:p>
            <a:pPr algn="r"/>
            <a:endParaRPr lang="en-IN" sz="2000" dirty="0" smtClean="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833639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1019" y="1520952"/>
            <a:ext cx="422909" cy="474980"/>
          </a:xfrm>
          <a:custGeom>
            <a:avLst/>
            <a:gdLst/>
            <a:ahLst/>
            <a:cxnLst/>
            <a:rect l="l" t="t" r="r" b="b"/>
            <a:pathLst>
              <a:path w="422909" h="474980">
                <a:moveTo>
                  <a:pt x="0" y="0"/>
                </a:moveTo>
                <a:lnTo>
                  <a:pt x="0" y="474725"/>
                </a:lnTo>
                <a:lnTo>
                  <a:pt x="422909" y="474725"/>
                </a:lnTo>
                <a:lnTo>
                  <a:pt x="422909" y="0"/>
                </a:lnTo>
                <a:lnTo>
                  <a:pt x="0" y="0"/>
                </a:lnTo>
                <a:close/>
              </a:path>
            </a:pathLst>
          </a:custGeom>
          <a:solidFill>
            <a:srgbClr val="3333CC"/>
          </a:solidFill>
        </p:spPr>
        <p:txBody>
          <a:bodyPr wrap="square" lIns="0" tIns="0" rIns="0" bIns="0" rtlCol="0"/>
          <a:lstStyle/>
          <a:p>
            <a:endParaRPr>
              <a:solidFill>
                <a:prstClr val="black"/>
              </a:solidFill>
            </a:endParaRPr>
          </a:p>
        </p:txBody>
      </p:sp>
      <p:sp>
        <p:nvSpPr>
          <p:cNvPr id="3" name="object 3"/>
          <p:cNvSpPr/>
          <p:nvPr/>
        </p:nvSpPr>
        <p:spPr>
          <a:xfrm>
            <a:off x="778001" y="990600"/>
            <a:ext cx="0" cy="1052830"/>
          </a:xfrm>
          <a:custGeom>
            <a:avLst/>
            <a:gdLst/>
            <a:ahLst/>
            <a:cxnLst/>
            <a:rect l="l" t="t" r="r" b="b"/>
            <a:pathLst>
              <a:path h="1052830">
                <a:moveTo>
                  <a:pt x="0" y="0"/>
                </a:moveTo>
                <a:lnTo>
                  <a:pt x="0" y="1052322"/>
                </a:lnTo>
              </a:path>
            </a:pathLst>
          </a:custGeom>
          <a:ln w="32004">
            <a:solidFill>
              <a:srgbClr val="1C1C1C"/>
            </a:solidFill>
          </a:ln>
        </p:spPr>
        <p:txBody>
          <a:bodyPr wrap="square" lIns="0" tIns="0" rIns="0" bIns="0" rtlCol="0"/>
          <a:lstStyle/>
          <a:p>
            <a:endParaRPr>
              <a:solidFill>
                <a:prstClr val="black"/>
              </a:solidFill>
            </a:endParaRPr>
          </a:p>
        </p:txBody>
      </p:sp>
      <p:sp>
        <p:nvSpPr>
          <p:cNvPr id="4" name="object 4"/>
          <p:cNvSpPr/>
          <p:nvPr/>
        </p:nvSpPr>
        <p:spPr>
          <a:xfrm>
            <a:off x="127254" y="1447800"/>
            <a:ext cx="8542020" cy="54787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txBox="1">
            <a:spLocks noGrp="1"/>
          </p:cNvSpPr>
          <p:nvPr>
            <p:ph type="title"/>
          </p:nvPr>
        </p:nvSpPr>
        <p:spPr>
          <a:xfrm>
            <a:off x="1222502" y="777494"/>
            <a:ext cx="7194550"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Tahoma"/>
                <a:cs typeface="Tahoma"/>
              </a:rPr>
              <a:t>P Systems with Multisets </a:t>
            </a:r>
            <a:r>
              <a:rPr sz="3600" spc="-10" dirty="0">
                <a:latin typeface="Tahoma"/>
                <a:cs typeface="Tahoma"/>
              </a:rPr>
              <a:t>of</a:t>
            </a:r>
            <a:r>
              <a:rPr sz="3600" spc="35" dirty="0">
                <a:latin typeface="Tahoma"/>
                <a:cs typeface="Tahoma"/>
              </a:rPr>
              <a:t> </a:t>
            </a:r>
            <a:r>
              <a:rPr sz="3600" spc="-5" dirty="0">
                <a:latin typeface="Tahoma"/>
                <a:cs typeface="Tahoma"/>
              </a:rPr>
              <a:t>Objects</a:t>
            </a:r>
            <a:endParaRPr sz="3600">
              <a:latin typeface="Tahoma"/>
              <a:cs typeface="Tahoma"/>
            </a:endParaRPr>
          </a:p>
        </p:txBody>
      </p:sp>
      <p:sp>
        <p:nvSpPr>
          <p:cNvPr id="6" name="object 6"/>
          <p:cNvSpPr txBox="1"/>
          <p:nvPr/>
        </p:nvSpPr>
        <p:spPr>
          <a:xfrm>
            <a:off x="765301" y="2545334"/>
            <a:ext cx="192405" cy="391160"/>
          </a:xfrm>
          <a:prstGeom prst="rect">
            <a:avLst/>
          </a:prstGeom>
        </p:spPr>
        <p:txBody>
          <a:bodyPr vert="horz" wrap="square" lIns="0" tIns="12700" rIns="0" bIns="0" rtlCol="0">
            <a:spAutoFit/>
          </a:bodyPr>
          <a:lstStyle/>
          <a:p>
            <a:pPr marL="12700">
              <a:spcBef>
                <a:spcPts val="100"/>
              </a:spcBef>
            </a:pPr>
            <a:r>
              <a:rPr sz="2400" dirty="0">
                <a:solidFill>
                  <a:prstClr val="black"/>
                </a:solidFill>
                <a:latin typeface="Tahoma"/>
                <a:cs typeface="Tahoma"/>
              </a:rPr>
              <a:t>1</a:t>
            </a:r>
            <a:endParaRPr sz="2400">
              <a:solidFill>
                <a:prstClr val="black"/>
              </a:solidFill>
              <a:latin typeface="Tahoma"/>
              <a:cs typeface="Tahoma"/>
            </a:endParaRPr>
          </a:p>
        </p:txBody>
      </p:sp>
      <p:sp>
        <p:nvSpPr>
          <p:cNvPr id="7" name="object 7"/>
          <p:cNvSpPr/>
          <p:nvPr/>
        </p:nvSpPr>
        <p:spPr>
          <a:xfrm>
            <a:off x="990600" y="2057400"/>
            <a:ext cx="7620000" cy="3505200"/>
          </a:xfrm>
          <a:custGeom>
            <a:avLst/>
            <a:gdLst/>
            <a:ahLst/>
            <a:cxnLst/>
            <a:rect l="l" t="t" r="r" b="b"/>
            <a:pathLst>
              <a:path w="7620000" h="3505200">
                <a:moveTo>
                  <a:pt x="584454" y="0"/>
                </a:moveTo>
                <a:lnTo>
                  <a:pt x="536478" y="1935"/>
                </a:lnTo>
                <a:lnTo>
                  <a:pt x="489578" y="7641"/>
                </a:lnTo>
                <a:lnTo>
                  <a:pt x="443904" y="16968"/>
                </a:lnTo>
                <a:lnTo>
                  <a:pt x="399604" y="29766"/>
                </a:lnTo>
                <a:lnTo>
                  <a:pt x="356830" y="45886"/>
                </a:lnTo>
                <a:lnTo>
                  <a:pt x="315730" y="65178"/>
                </a:lnTo>
                <a:lnTo>
                  <a:pt x="276454" y="87492"/>
                </a:lnTo>
                <a:lnTo>
                  <a:pt x="239152" y="112678"/>
                </a:lnTo>
                <a:lnTo>
                  <a:pt x="203973" y="140587"/>
                </a:lnTo>
                <a:lnTo>
                  <a:pt x="171069" y="171069"/>
                </a:lnTo>
                <a:lnTo>
                  <a:pt x="140587" y="203973"/>
                </a:lnTo>
                <a:lnTo>
                  <a:pt x="112678" y="239152"/>
                </a:lnTo>
                <a:lnTo>
                  <a:pt x="87492" y="276454"/>
                </a:lnTo>
                <a:lnTo>
                  <a:pt x="65178" y="315730"/>
                </a:lnTo>
                <a:lnTo>
                  <a:pt x="45886" y="356830"/>
                </a:lnTo>
                <a:lnTo>
                  <a:pt x="29766" y="399604"/>
                </a:lnTo>
                <a:lnTo>
                  <a:pt x="16968" y="443904"/>
                </a:lnTo>
                <a:lnTo>
                  <a:pt x="7641" y="489578"/>
                </a:lnTo>
                <a:lnTo>
                  <a:pt x="1935" y="536478"/>
                </a:lnTo>
                <a:lnTo>
                  <a:pt x="0" y="584454"/>
                </a:lnTo>
                <a:lnTo>
                  <a:pt x="0" y="2920746"/>
                </a:lnTo>
                <a:lnTo>
                  <a:pt x="1935" y="2968721"/>
                </a:lnTo>
                <a:lnTo>
                  <a:pt x="7641" y="3015621"/>
                </a:lnTo>
                <a:lnTo>
                  <a:pt x="16968" y="3061295"/>
                </a:lnTo>
                <a:lnTo>
                  <a:pt x="29766" y="3105595"/>
                </a:lnTo>
                <a:lnTo>
                  <a:pt x="45886" y="3148369"/>
                </a:lnTo>
                <a:lnTo>
                  <a:pt x="65178" y="3189469"/>
                </a:lnTo>
                <a:lnTo>
                  <a:pt x="87492" y="3228745"/>
                </a:lnTo>
                <a:lnTo>
                  <a:pt x="112678" y="3266047"/>
                </a:lnTo>
                <a:lnTo>
                  <a:pt x="140587" y="3301226"/>
                </a:lnTo>
                <a:lnTo>
                  <a:pt x="171069" y="3334131"/>
                </a:lnTo>
                <a:lnTo>
                  <a:pt x="203973" y="3364612"/>
                </a:lnTo>
                <a:lnTo>
                  <a:pt x="239152" y="3392521"/>
                </a:lnTo>
                <a:lnTo>
                  <a:pt x="276454" y="3417707"/>
                </a:lnTo>
                <a:lnTo>
                  <a:pt x="315730" y="3440021"/>
                </a:lnTo>
                <a:lnTo>
                  <a:pt x="356830" y="3459313"/>
                </a:lnTo>
                <a:lnTo>
                  <a:pt x="399604" y="3475433"/>
                </a:lnTo>
                <a:lnTo>
                  <a:pt x="443904" y="3488231"/>
                </a:lnTo>
                <a:lnTo>
                  <a:pt x="489578" y="3497558"/>
                </a:lnTo>
                <a:lnTo>
                  <a:pt x="536478" y="3503264"/>
                </a:lnTo>
                <a:lnTo>
                  <a:pt x="584454" y="3505200"/>
                </a:lnTo>
                <a:lnTo>
                  <a:pt x="7035546" y="3505200"/>
                </a:lnTo>
                <a:lnTo>
                  <a:pt x="7083521" y="3503264"/>
                </a:lnTo>
                <a:lnTo>
                  <a:pt x="7130421" y="3497558"/>
                </a:lnTo>
                <a:lnTo>
                  <a:pt x="7176095" y="3488231"/>
                </a:lnTo>
                <a:lnTo>
                  <a:pt x="7220395" y="3475433"/>
                </a:lnTo>
                <a:lnTo>
                  <a:pt x="7263169" y="3459313"/>
                </a:lnTo>
                <a:lnTo>
                  <a:pt x="7304269" y="3440021"/>
                </a:lnTo>
                <a:lnTo>
                  <a:pt x="7343545" y="3417707"/>
                </a:lnTo>
                <a:lnTo>
                  <a:pt x="7380847" y="3392521"/>
                </a:lnTo>
                <a:lnTo>
                  <a:pt x="7416026" y="3364612"/>
                </a:lnTo>
                <a:lnTo>
                  <a:pt x="7448931" y="3334131"/>
                </a:lnTo>
                <a:lnTo>
                  <a:pt x="7479412" y="3301226"/>
                </a:lnTo>
                <a:lnTo>
                  <a:pt x="7507321" y="3266047"/>
                </a:lnTo>
                <a:lnTo>
                  <a:pt x="7532507" y="3228745"/>
                </a:lnTo>
                <a:lnTo>
                  <a:pt x="7554821" y="3189469"/>
                </a:lnTo>
                <a:lnTo>
                  <a:pt x="7574113" y="3148369"/>
                </a:lnTo>
                <a:lnTo>
                  <a:pt x="7590233" y="3105595"/>
                </a:lnTo>
                <a:lnTo>
                  <a:pt x="7603031" y="3061295"/>
                </a:lnTo>
                <a:lnTo>
                  <a:pt x="7612358" y="3015621"/>
                </a:lnTo>
                <a:lnTo>
                  <a:pt x="7618064" y="2968721"/>
                </a:lnTo>
                <a:lnTo>
                  <a:pt x="7620000" y="2920746"/>
                </a:lnTo>
                <a:lnTo>
                  <a:pt x="7620000" y="584454"/>
                </a:lnTo>
                <a:lnTo>
                  <a:pt x="7618064" y="536478"/>
                </a:lnTo>
                <a:lnTo>
                  <a:pt x="7612358" y="489578"/>
                </a:lnTo>
                <a:lnTo>
                  <a:pt x="7603031" y="443904"/>
                </a:lnTo>
                <a:lnTo>
                  <a:pt x="7590233" y="399604"/>
                </a:lnTo>
                <a:lnTo>
                  <a:pt x="7574113" y="356830"/>
                </a:lnTo>
                <a:lnTo>
                  <a:pt x="7554821" y="315730"/>
                </a:lnTo>
                <a:lnTo>
                  <a:pt x="7532507" y="276454"/>
                </a:lnTo>
                <a:lnTo>
                  <a:pt x="7507321" y="239152"/>
                </a:lnTo>
                <a:lnTo>
                  <a:pt x="7479412" y="203973"/>
                </a:lnTo>
                <a:lnTo>
                  <a:pt x="7448931" y="171069"/>
                </a:lnTo>
                <a:lnTo>
                  <a:pt x="7416026" y="140587"/>
                </a:lnTo>
                <a:lnTo>
                  <a:pt x="7380847" y="112678"/>
                </a:lnTo>
                <a:lnTo>
                  <a:pt x="7343545" y="87492"/>
                </a:lnTo>
                <a:lnTo>
                  <a:pt x="7304269" y="65178"/>
                </a:lnTo>
                <a:lnTo>
                  <a:pt x="7263169" y="45886"/>
                </a:lnTo>
                <a:lnTo>
                  <a:pt x="7220395" y="29766"/>
                </a:lnTo>
                <a:lnTo>
                  <a:pt x="7176095" y="16968"/>
                </a:lnTo>
                <a:lnTo>
                  <a:pt x="7130421" y="7641"/>
                </a:lnTo>
                <a:lnTo>
                  <a:pt x="7083521" y="1935"/>
                </a:lnTo>
                <a:lnTo>
                  <a:pt x="7035546" y="0"/>
                </a:lnTo>
                <a:lnTo>
                  <a:pt x="584454" y="0"/>
                </a:lnTo>
                <a:close/>
              </a:path>
            </a:pathLst>
          </a:custGeom>
          <a:ln w="9525">
            <a:solidFill>
              <a:srgbClr val="13351E"/>
            </a:solidFill>
          </a:ln>
        </p:spPr>
        <p:txBody>
          <a:bodyPr wrap="square" lIns="0" tIns="0" rIns="0" bIns="0" rtlCol="0"/>
          <a:lstStyle/>
          <a:p>
            <a:endParaRPr>
              <a:solidFill>
                <a:prstClr val="black"/>
              </a:solidFill>
            </a:endParaRPr>
          </a:p>
        </p:txBody>
      </p:sp>
      <p:sp>
        <p:nvSpPr>
          <p:cNvPr id="8" name="object 8"/>
          <p:cNvSpPr txBox="1"/>
          <p:nvPr/>
        </p:nvSpPr>
        <p:spPr>
          <a:xfrm>
            <a:off x="4140939" y="4793906"/>
            <a:ext cx="1417320" cy="400685"/>
          </a:xfrm>
          <a:prstGeom prst="rect">
            <a:avLst/>
          </a:prstGeom>
        </p:spPr>
        <p:txBody>
          <a:bodyPr vert="horz" wrap="square" lIns="0" tIns="13970" rIns="0" bIns="0" rtlCol="0">
            <a:spAutoFit/>
          </a:bodyPr>
          <a:lstStyle/>
          <a:p>
            <a:pPr marL="12700">
              <a:spcBef>
                <a:spcPts val="110"/>
              </a:spcBef>
            </a:pPr>
            <a:r>
              <a:rPr sz="2450" i="1" spc="-25" dirty="0">
                <a:solidFill>
                  <a:srgbClr val="FF0000"/>
                </a:solidFill>
                <a:latin typeface="Times New Roman"/>
                <a:cs typeface="Times New Roman"/>
              </a:rPr>
              <a:t>dd</a:t>
            </a:r>
            <a:r>
              <a:rPr sz="2450" spc="-25" dirty="0">
                <a:solidFill>
                  <a:srgbClr val="FF0000"/>
                </a:solidFill>
                <a:latin typeface="Symbol"/>
                <a:cs typeface="Symbol"/>
              </a:rPr>
              <a:t></a:t>
            </a:r>
            <a:r>
              <a:rPr sz="2450" spc="-25" dirty="0">
                <a:solidFill>
                  <a:srgbClr val="FF0000"/>
                </a:solidFill>
                <a:latin typeface="Times New Roman"/>
                <a:cs typeface="Times New Roman"/>
              </a:rPr>
              <a:t>(</a:t>
            </a:r>
            <a:r>
              <a:rPr sz="2450" i="1" spc="-25" dirty="0">
                <a:solidFill>
                  <a:srgbClr val="FF0000"/>
                </a:solidFill>
                <a:latin typeface="Times New Roman"/>
                <a:cs typeface="Times New Roman"/>
              </a:rPr>
              <a:t>a</a:t>
            </a:r>
            <a:r>
              <a:rPr sz="2450" spc="-25" dirty="0">
                <a:solidFill>
                  <a:srgbClr val="FF0000"/>
                </a:solidFill>
                <a:latin typeface="Times New Roman"/>
                <a:cs typeface="Times New Roman"/>
              </a:rPr>
              <a:t>,</a:t>
            </a:r>
            <a:r>
              <a:rPr sz="2450" spc="-445" dirty="0">
                <a:solidFill>
                  <a:srgbClr val="FF0000"/>
                </a:solidFill>
                <a:latin typeface="Times New Roman"/>
                <a:cs typeface="Times New Roman"/>
              </a:rPr>
              <a:t> </a:t>
            </a:r>
            <a:r>
              <a:rPr sz="2450" i="1" spc="-40" dirty="0">
                <a:solidFill>
                  <a:srgbClr val="FF0000"/>
                </a:solidFill>
                <a:latin typeface="Times New Roman"/>
                <a:cs typeface="Times New Roman"/>
              </a:rPr>
              <a:t>in</a:t>
            </a:r>
            <a:r>
              <a:rPr sz="2100" spc="-60" baseline="-23809" dirty="0">
                <a:solidFill>
                  <a:srgbClr val="FF0000"/>
                </a:solidFill>
                <a:latin typeface="Times New Roman"/>
                <a:cs typeface="Times New Roman"/>
              </a:rPr>
              <a:t>4</a:t>
            </a:r>
            <a:r>
              <a:rPr sz="2450" spc="-40" dirty="0">
                <a:solidFill>
                  <a:srgbClr val="FF0000"/>
                </a:solidFill>
                <a:latin typeface="Times New Roman"/>
                <a:cs typeface="Times New Roman"/>
              </a:rPr>
              <a:t>)</a:t>
            </a:r>
            <a:endParaRPr sz="2450">
              <a:solidFill>
                <a:prstClr val="black"/>
              </a:solidFill>
              <a:latin typeface="Times New Roman"/>
              <a:cs typeface="Times New Roman"/>
            </a:endParaRPr>
          </a:p>
        </p:txBody>
      </p:sp>
      <p:sp>
        <p:nvSpPr>
          <p:cNvPr id="9" name="object 9"/>
          <p:cNvSpPr txBox="1"/>
          <p:nvPr/>
        </p:nvSpPr>
        <p:spPr>
          <a:xfrm>
            <a:off x="2405888" y="4833077"/>
            <a:ext cx="582930" cy="471805"/>
          </a:xfrm>
          <a:prstGeom prst="rect">
            <a:avLst/>
          </a:prstGeom>
        </p:spPr>
        <p:txBody>
          <a:bodyPr vert="horz" wrap="square" lIns="0" tIns="15875" rIns="0" bIns="0" rtlCol="0">
            <a:spAutoFit/>
          </a:bodyPr>
          <a:lstStyle/>
          <a:p>
            <a:pPr marL="12700">
              <a:spcBef>
                <a:spcPts val="125"/>
              </a:spcBef>
            </a:pPr>
            <a:r>
              <a:rPr sz="2900" i="1" spc="5" dirty="0">
                <a:solidFill>
                  <a:srgbClr val="194727"/>
                </a:solidFill>
                <a:latin typeface="Times New Roman"/>
                <a:cs typeface="Times New Roman"/>
              </a:rPr>
              <a:t>abb</a:t>
            </a:r>
            <a:endParaRPr sz="2900">
              <a:solidFill>
                <a:prstClr val="black"/>
              </a:solidFill>
              <a:latin typeface="Times New Roman"/>
              <a:cs typeface="Times New Roman"/>
            </a:endParaRPr>
          </a:p>
        </p:txBody>
      </p:sp>
      <p:sp>
        <p:nvSpPr>
          <p:cNvPr id="10" name="object 10"/>
          <p:cNvSpPr/>
          <p:nvPr/>
        </p:nvSpPr>
        <p:spPr>
          <a:xfrm>
            <a:off x="5334000" y="2667000"/>
            <a:ext cx="2514600" cy="1524000"/>
          </a:xfrm>
          <a:custGeom>
            <a:avLst/>
            <a:gdLst/>
            <a:ahLst/>
            <a:cxnLst/>
            <a:rect l="l" t="t" r="r" b="b"/>
            <a:pathLst>
              <a:path w="2514600" h="1524000">
                <a:moveTo>
                  <a:pt x="253746" y="0"/>
                </a:moveTo>
                <a:lnTo>
                  <a:pt x="208116" y="4085"/>
                </a:lnTo>
                <a:lnTo>
                  <a:pt x="165178" y="15867"/>
                </a:lnTo>
                <a:lnTo>
                  <a:pt x="125645" y="34628"/>
                </a:lnTo>
                <a:lnTo>
                  <a:pt x="90232" y="59655"/>
                </a:lnTo>
                <a:lnTo>
                  <a:pt x="59655" y="90232"/>
                </a:lnTo>
                <a:lnTo>
                  <a:pt x="34628" y="125645"/>
                </a:lnTo>
                <a:lnTo>
                  <a:pt x="15867" y="165178"/>
                </a:lnTo>
                <a:lnTo>
                  <a:pt x="4085" y="208116"/>
                </a:lnTo>
                <a:lnTo>
                  <a:pt x="0" y="253746"/>
                </a:lnTo>
                <a:lnTo>
                  <a:pt x="0" y="1270254"/>
                </a:lnTo>
                <a:lnTo>
                  <a:pt x="4085" y="1315883"/>
                </a:lnTo>
                <a:lnTo>
                  <a:pt x="15867" y="1358821"/>
                </a:lnTo>
                <a:lnTo>
                  <a:pt x="34628" y="1398354"/>
                </a:lnTo>
                <a:lnTo>
                  <a:pt x="59655" y="1433767"/>
                </a:lnTo>
                <a:lnTo>
                  <a:pt x="90232" y="1464344"/>
                </a:lnTo>
                <a:lnTo>
                  <a:pt x="125645" y="1489371"/>
                </a:lnTo>
                <a:lnTo>
                  <a:pt x="165178" y="1508132"/>
                </a:lnTo>
                <a:lnTo>
                  <a:pt x="208116" y="1519914"/>
                </a:lnTo>
                <a:lnTo>
                  <a:pt x="253746" y="1524000"/>
                </a:lnTo>
                <a:lnTo>
                  <a:pt x="2260854" y="1523999"/>
                </a:lnTo>
                <a:lnTo>
                  <a:pt x="2306483" y="1519914"/>
                </a:lnTo>
                <a:lnTo>
                  <a:pt x="2349421" y="1508132"/>
                </a:lnTo>
                <a:lnTo>
                  <a:pt x="2388954" y="1489371"/>
                </a:lnTo>
                <a:lnTo>
                  <a:pt x="2424367" y="1464344"/>
                </a:lnTo>
                <a:lnTo>
                  <a:pt x="2454944" y="1433767"/>
                </a:lnTo>
                <a:lnTo>
                  <a:pt x="2479971" y="1398354"/>
                </a:lnTo>
                <a:lnTo>
                  <a:pt x="2498732" y="1358821"/>
                </a:lnTo>
                <a:lnTo>
                  <a:pt x="2510514" y="1315883"/>
                </a:lnTo>
                <a:lnTo>
                  <a:pt x="2514600" y="1270253"/>
                </a:lnTo>
                <a:lnTo>
                  <a:pt x="2514600" y="253745"/>
                </a:lnTo>
                <a:lnTo>
                  <a:pt x="2510514" y="208116"/>
                </a:lnTo>
                <a:lnTo>
                  <a:pt x="2498732" y="165178"/>
                </a:lnTo>
                <a:lnTo>
                  <a:pt x="2479971" y="125645"/>
                </a:lnTo>
                <a:lnTo>
                  <a:pt x="2454944" y="90232"/>
                </a:lnTo>
                <a:lnTo>
                  <a:pt x="2424367" y="59655"/>
                </a:lnTo>
                <a:lnTo>
                  <a:pt x="2388954" y="34628"/>
                </a:lnTo>
                <a:lnTo>
                  <a:pt x="2349421" y="15867"/>
                </a:lnTo>
                <a:lnTo>
                  <a:pt x="2306483" y="4085"/>
                </a:lnTo>
                <a:lnTo>
                  <a:pt x="2260854" y="0"/>
                </a:lnTo>
                <a:lnTo>
                  <a:pt x="253746" y="0"/>
                </a:lnTo>
                <a:close/>
              </a:path>
            </a:pathLst>
          </a:custGeom>
          <a:ln w="9525">
            <a:solidFill>
              <a:srgbClr val="13351E"/>
            </a:solidFill>
          </a:ln>
        </p:spPr>
        <p:txBody>
          <a:bodyPr wrap="square" lIns="0" tIns="0" rIns="0" bIns="0" rtlCol="0"/>
          <a:lstStyle/>
          <a:p>
            <a:endParaRPr>
              <a:solidFill>
                <a:prstClr val="black"/>
              </a:solidFill>
            </a:endParaRPr>
          </a:p>
        </p:txBody>
      </p:sp>
      <p:sp>
        <p:nvSpPr>
          <p:cNvPr id="11" name="object 11"/>
          <p:cNvSpPr txBox="1"/>
          <p:nvPr/>
        </p:nvSpPr>
        <p:spPr>
          <a:xfrm>
            <a:off x="6221984" y="3049432"/>
            <a:ext cx="233679" cy="524510"/>
          </a:xfrm>
          <a:prstGeom prst="rect">
            <a:avLst/>
          </a:prstGeom>
        </p:spPr>
        <p:txBody>
          <a:bodyPr vert="horz" wrap="square" lIns="0" tIns="15240" rIns="0" bIns="0" rtlCol="0">
            <a:spAutoFit/>
          </a:bodyPr>
          <a:lstStyle/>
          <a:p>
            <a:pPr marL="12700">
              <a:spcBef>
                <a:spcPts val="120"/>
              </a:spcBef>
            </a:pPr>
            <a:r>
              <a:rPr sz="3250" i="1" spc="5" dirty="0">
                <a:solidFill>
                  <a:srgbClr val="FF0000"/>
                </a:solidFill>
                <a:latin typeface="Times New Roman"/>
                <a:cs typeface="Times New Roman"/>
              </a:rPr>
              <a:t>a</a:t>
            </a:r>
            <a:endParaRPr sz="3250">
              <a:solidFill>
                <a:prstClr val="black"/>
              </a:solidFill>
              <a:latin typeface="Times New Roman"/>
              <a:cs typeface="Times New Roman"/>
            </a:endParaRPr>
          </a:p>
        </p:txBody>
      </p:sp>
      <p:sp>
        <p:nvSpPr>
          <p:cNvPr id="12" name="object 12"/>
          <p:cNvSpPr/>
          <p:nvPr/>
        </p:nvSpPr>
        <p:spPr>
          <a:xfrm>
            <a:off x="4953000" y="2819400"/>
            <a:ext cx="228600" cy="152400"/>
          </a:xfrm>
          <a:custGeom>
            <a:avLst/>
            <a:gdLst/>
            <a:ahLst/>
            <a:cxnLst/>
            <a:rect l="l" t="t" r="r" b="b"/>
            <a:pathLst>
              <a:path w="228600" h="152400">
                <a:moveTo>
                  <a:pt x="0" y="0"/>
                </a:moveTo>
                <a:lnTo>
                  <a:pt x="0" y="152400"/>
                </a:lnTo>
                <a:lnTo>
                  <a:pt x="228600" y="152400"/>
                </a:lnTo>
                <a:lnTo>
                  <a:pt x="228600" y="0"/>
                </a:lnTo>
                <a:lnTo>
                  <a:pt x="0" y="0"/>
                </a:lnTo>
                <a:close/>
              </a:path>
            </a:pathLst>
          </a:custGeom>
          <a:ln w="9525">
            <a:solidFill>
              <a:srgbClr val="DDEEFF"/>
            </a:solidFill>
          </a:ln>
        </p:spPr>
        <p:txBody>
          <a:bodyPr wrap="square" lIns="0" tIns="0" rIns="0" bIns="0" rtlCol="0"/>
          <a:lstStyle/>
          <a:p>
            <a:endParaRPr>
              <a:solidFill>
                <a:prstClr val="black"/>
              </a:solidFill>
            </a:endParaRPr>
          </a:p>
        </p:txBody>
      </p:sp>
      <p:sp>
        <p:nvSpPr>
          <p:cNvPr id="13" name="object 13"/>
          <p:cNvSpPr txBox="1"/>
          <p:nvPr/>
        </p:nvSpPr>
        <p:spPr>
          <a:xfrm>
            <a:off x="4978400" y="2689352"/>
            <a:ext cx="177800" cy="391160"/>
          </a:xfrm>
          <a:prstGeom prst="rect">
            <a:avLst/>
          </a:prstGeom>
        </p:spPr>
        <p:txBody>
          <a:bodyPr vert="horz" wrap="square" lIns="0" tIns="12700" rIns="0" bIns="0" rtlCol="0">
            <a:spAutoFit/>
          </a:bodyPr>
          <a:lstStyle/>
          <a:p>
            <a:pPr marL="12700">
              <a:spcBef>
                <a:spcPts val="100"/>
              </a:spcBef>
            </a:pPr>
            <a:r>
              <a:rPr sz="2400" dirty="0">
                <a:solidFill>
                  <a:srgbClr val="13351E"/>
                </a:solidFill>
                <a:latin typeface="Times New Roman"/>
                <a:cs typeface="Times New Roman"/>
              </a:rPr>
              <a:t>4</a:t>
            </a:r>
            <a:endParaRPr sz="2400">
              <a:solidFill>
                <a:prstClr val="black"/>
              </a:solidFill>
              <a:latin typeface="Times New Roman"/>
              <a:cs typeface="Times New Roman"/>
            </a:endParaRPr>
          </a:p>
        </p:txBody>
      </p:sp>
    </p:spTree>
    <p:extLst>
      <p:ext uri="{BB962C8B-B14F-4D97-AF65-F5344CB8AC3E}">
        <p14:creationId xmlns:p14="http://schemas.microsoft.com/office/powerpoint/2010/main" val="2741195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97210" cy="553998"/>
          </a:xfrm>
        </p:spPr>
        <p:txBody>
          <a:bodyPr/>
          <a:lstStyle/>
          <a:p>
            <a:pPr algn="ctr"/>
            <a:r>
              <a:rPr lang="en-US" sz="4000" dirty="0" smtClean="0"/>
              <a:t>An </a:t>
            </a:r>
            <a:r>
              <a:rPr lang="en-US" sz="4000" dirty="0"/>
              <a:t>Example</a:t>
            </a:r>
            <a:r>
              <a:rPr lang="en-US" sz="4000" dirty="0" smtClean="0"/>
              <a:t>: P-system </a:t>
            </a:r>
            <a:r>
              <a:rPr lang="en-US" sz="4000" dirty="0"/>
              <a:t>generating n</a:t>
            </a:r>
            <a:r>
              <a:rPr lang="en-US" sz="4000" baseline="30000" dirty="0"/>
              <a:t>2</a:t>
            </a:r>
            <a:endParaRPr lang="en-US" sz="4000" dirty="0"/>
          </a:p>
        </p:txBody>
      </p:sp>
      <p:pic>
        <p:nvPicPr>
          <p:cNvPr id="4" name="Picture 3"/>
          <p:cNvPicPr>
            <a:picLocks noChangeAspect="1"/>
          </p:cNvPicPr>
          <p:nvPr/>
        </p:nvPicPr>
        <p:blipFill>
          <a:blip r:embed="rId3"/>
          <a:stretch>
            <a:fillRect/>
          </a:stretch>
        </p:blipFill>
        <p:spPr>
          <a:xfrm>
            <a:off x="304800" y="1219200"/>
            <a:ext cx="8498021" cy="4191000"/>
          </a:xfrm>
          <a:prstGeom prst="rect">
            <a:avLst/>
          </a:prstGeom>
        </p:spPr>
      </p:pic>
    </p:spTree>
    <p:extLst>
      <p:ext uri="{BB962C8B-B14F-4D97-AF65-F5344CB8AC3E}">
        <p14:creationId xmlns:p14="http://schemas.microsoft.com/office/powerpoint/2010/main" val="151700234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97210" cy="553998"/>
          </a:xfrm>
        </p:spPr>
        <p:txBody>
          <a:bodyPr/>
          <a:lstStyle/>
          <a:p>
            <a:pPr algn="ctr"/>
            <a:r>
              <a:rPr lang="en-US" sz="4000" dirty="0" smtClean="0"/>
              <a:t>P-system generating n</a:t>
            </a:r>
            <a:r>
              <a:rPr lang="en-US" sz="4000" baseline="30000" dirty="0" smtClean="0"/>
              <a:t>2</a:t>
            </a:r>
            <a:endParaRPr lang="en-US" sz="4000" dirty="0"/>
          </a:p>
        </p:txBody>
      </p:sp>
      <p:pic>
        <p:nvPicPr>
          <p:cNvPr id="3" name="Picture 2"/>
          <p:cNvPicPr>
            <a:picLocks noChangeAspect="1"/>
          </p:cNvPicPr>
          <p:nvPr/>
        </p:nvPicPr>
        <p:blipFill>
          <a:blip r:embed="rId3"/>
          <a:stretch>
            <a:fillRect/>
          </a:stretch>
        </p:blipFill>
        <p:spPr>
          <a:xfrm>
            <a:off x="2205037" y="1138237"/>
            <a:ext cx="4733925" cy="4581525"/>
          </a:xfrm>
          <a:prstGeom prst="rect">
            <a:avLst/>
          </a:prstGeom>
        </p:spPr>
      </p:pic>
    </p:spTree>
    <p:extLst>
      <p:ext uri="{BB962C8B-B14F-4D97-AF65-F5344CB8AC3E}">
        <p14:creationId xmlns:p14="http://schemas.microsoft.com/office/powerpoint/2010/main" val="22656330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97210" cy="553998"/>
          </a:xfrm>
        </p:spPr>
        <p:txBody>
          <a:bodyPr/>
          <a:lstStyle/>
          <a:p>
            <a:pPr algn="ctr"/>
            <a:r>
              <a:rPr lang="en-US" sz="4000" dirty="0" smtClean="0"/>
              <a:t>P-system to decide k divides n</a:t>
            </a:r>
            <a:endParaRPr lang="en-US" sz="4000" dirty="0"/>
          </a:p>
        </p:txBody>
      </p:sp>
      <p:pic>
        <p:nvPicPr>
          <p:cNvPr id="5" name="Picture 4"/>
          <p:cNvPicPr>
            <a:picLocks noChangeAspect="1"/>
          </p:cNvPicPr>
          <p:nvPr/>
        </p:nvPicPr>
        <p:blipFill>
          <a:blip r:embed="rId3"/>
          <a:stretch>
            <a:fillRect/>
          </a:stretch>
        </p:blipFill>
        <p:spPr>
          <a:xfrm>
            <a:off x="5410200" y="2438400"/>
            <a:ext cx="3733800" cy="3579723"/>
          </a:xfrm>
          <a:prstGeom prst="rect">
            <a:avLst/>
          </a:prstGeom>
        </p:spPr>
      </p:pic>
      <p:pic>
        <p:nvPicPr>
          <p:cNvPr id="3" name="Picture 2"/>
          <p:cNvPicPr>
            <a:picLocks noChangeAspect="1"/>
          </p:cNvPicPr>
          <p:nvPr/>
        </p:nvPicPr>
        <p:blipFill>
          <a:blip r:embed="rId4"/>
          <a:stretch>
            <a:fillRect/>
          </a:stretch>
        </p:blipFill>
        <p:spPr>
          <a:xfrm>
            <a:off x="132008" y="914400"/>
            <a:ext cx="7553325" cy="1678078"/>
          </a:xfrm>
          <a:prstGeom prst="rect">
            <a:avLst/>
          </a:prstGeom>
        </p:spPr>
      </p:pic>
    </p:spTree>
    <p:extLst>
      <p:ext uri="{BB962C8B-B14F-4D97-AF65-F5344CB8AC3E}">
        <p14:creationId xmlns:p14="http://schemas.microsoft.com/office/powerpoint/2010/main" val="372156798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97210" cy="553998"/>
          </a:xfrm>
        </p:spPr>
        <p:txBody>
          <a:bodyPr anchor="ctr"/>
          <a:lstStyle/>
          <a:p>
            <a:pPr algn="ctr"/>
            <a:r>
              <a:rPr lang="en-US" sz="4000" dirty="0" smtClean="0"/>
              <a:t>References</a:t>
            </a:r>
            <a:endParaRPr lang="en-US" sz="4000" dirty="0"/>
          </a:p>
        </p:txBody>
      </p:sp>
      <p:sp>
        <p:nvSpPr>
          <p:cNvPr id="3" name="TextBox 2"/>
          <p:cNvSpPr txBox="1"/>
          <p:nvPr/>
        </p:nvSpPr>
        <p:spPr>
          <a:xfrm>
            <a:off x="381000" y="1219200"/>
            <a:ext cx="7391400" cy="584775"/>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t>Membrane_Chapter_3_Page_117_129</a:t>
            </a:r>
            <a:endParaRPr lang="en-US" sz="3200" dirty="0"/>
          </a:p>
        </p:txBody>
      </p:sp>
    </p:spTree>
    <p:extLst>
      <p:ext uri="{BB962C8B-B14F-4D97-AF65-F5344CB8AC3E}">
        <p14:creationId xmlns:p14="http://schemas.microsoft.com/office/powerpoint/2010/main" val="327435296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90700"/>
            <a:ext cx="8458200" cy="1447800"/>
          </a:xfrm>
        </p:spPr>
        <p:txBody>
          <a:bodyPr/>
          <a:lstStyle/>
          <a:p>
            <a:pPr algn="ctr"/>
            <a:r>
              <a:rPr lang="en-IN" dirty="0" smtClean="0">
                <a:latin typeface="Times New Roman" pitchFamily="18" charset="0"/>
                <a:cs typeface="Times New Roman" pitchFamily="18" charset="0"/>
              </a:rPr>
              <a:t>Chemical Computing</a:t>
            </a:r>
            <a:endParaRPr lang="en-US" dirty="0"/>
          </a:p>
        </p:txBody>
      </p:sp>
      <p:sp>
        <p:nvSpPr>
          <p:cNvPr id="6" name="Subtitle 2"/>
          <p:cNvSpPr>
            <a:spLocks noGrp="1"/>
          </p:cNvSpPr>
          <p:nvPr>
            <p:ph type="subTitle" idx="1"/>
          </p:nvPr>
        </p:nvSpPr>
        <p:spPr>
          <a:xfrm>
            <a:off x="3276600" y="3733800"/>
            <a:ext cx="2514600" cy="1728192"/>
          </a:xfrm>
        </p:spPr>
        <p:txBody>
          <a:bodyPr>
            <a:normAutofit/>
          </a:bodyPr>
          <a:lstStyle/>
          <a:p>
            <a:pPr algn="ctr"/>
            <a:r>
              <a:rPr lang="en-IN" sz="2000" dirty="0" smtClean="0">
                <a:solidFill>
                  <a:schemeClr val="tx2">
                    <a:lumMod val="75000"/>
                  </a:schemeClr>
                </a:solidFill>
                <a:latin typeface="Times New Roman" pitchFamily="18" charset="0"/>
                <a:cs typeface="Times New Roman" pitchFamily="18" charset="0"/>
              </a:rPr>
              <a:t>				</a:t>
            </a:r>
          </a:p>
          <a:p>
            <a:pPr algn="r"/>
            <a:endParaRPr lang="en-IN" sz="2000" dirty="0" smtClean="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8026070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553998"/>
          </a:xfrm>
        </p:spPr>
        <p:txBody>
          <a:bodyPr/>
          <a:lstStyle/>
          <a:p>
            <a:pPr algn="ctr"/>
            <a:r>
              <a:rPr lang="en-US" sz="4000" dirty="0" smtClean="0"/>
              <a:t>Chemical Computing</a:t>
            </a:r>
            <a:endParaRPr lang="en-US" sz="4000" dirty="0"/>
          </a:p>
        </p:txBody>
      </p:sp>
      <p:sp>
        <p:nvSpPr>
          <p:cNvPr id="8" name="Rectangle 7"/>
          <p:cNvSpPr/>
          <p:nvPr/>
        </p:nvSpPr>
        <p:spPr>
          <a:xfrm>
            <a:off x="119666" y="1066800"/>
            <a:ext cx="8904668" cy="2677656"/>
          </a:xfrm>
          <a:prstGeom prst="rect">
            <a:avLst/>
          </a:prstGeom>
        </p:spPr>
        <p:txBody>
          <a:bodyPr wrap="square">
            <a:spAutoFit/>
          </a:bodyPr>
          <a:lstStyle/>
          <a:p>
            <a:pPr marL="457200" indent="-457200" algn="just">
              <a:buFont typeface="Arial" panose="020B0604020202020204" pitchFamily="34" charset="0"/>
              <a:buChar char="•"/>
            </a:pPr>
            <a:r>
              <a:rPr lang="en-US" sz="2800" dirty="0"/>
              <a:t>R</a:t>
            </a:r>
            <a:r>
              <a:rPr lang="en-US" sz="2800" dirty="0" smtClean="0"/>
              <a:t>eal </a:t>
            </a:r>
            <a:r>
              <a:rPr lang="en-US" sz="2800" dirty="0"/>
              <a:t>chemical computing where </a:t>
            </a:r>
            <a:r>
              <a:rPr lang="en-US" sz="2800" dirty="0" smtClean="0"/>
              <a:t>real molecules </a:t>
            </a:r>
            <a:r>
              <a:rPr lang="en-US" sz="2800" dirty="0"/>
              <a:t>and real chemical processes are employed to compute. </a:t>
            </a:r>
            <a:endParaRPr lang="en-US" sz="2800" dirty="0" smtClean="0"/>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smtClean="0"/>
              <a:t>Second</a:t>
            </a:r>
            <a:r>
              <a:rPr lang="en-US" sz="2800" dirty="0"/>
              <a:t>, </a:t>
            </a:r>
            <a:r>
              <a:rPr lang="en-US" sz="2800" dirty="0" smtClean="0"/>
              <a:t>artificial </a:t>
            </a:r>
            <a:r>
              <a:rPr lang="en-US" sz="2800" dirty="0"/>
              <a:t>chemical computing where the chemical metaphor is utilized to program </a:t>
            </a:r>
            <a:r>
              <a:rPr lang="en-US" sz="2800" dirty="0" smtClean="0"/>
              <a:t>or to </a:t>
            </a:r>
            <a:r>
              <a:rPr lang="en-US" sz="2800" dirty="0"/>
              <a:t>build computational systems</a:t>
            </a:r>
          </a:p>
        </p:txBody>
      </p:sp>
    </p:spTree>
    <p:extLst>
      <p:ext uri="{BB962C8B-B14F-4D97-AF65-F5344CB8AC3E}">
        <p14:creationId xmlns:p14="http://schemas.microsoft.com/office/powerpoint/2010/main" val="137690242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553998"/>
          </a:xfrm>
        </p:spPr>
        <p:txBody>
          <a:bodyPr/>
          <a:lstStyle/>
          <a:p>
            <a:pPr algn="ctr"/>
            <a:r>
              <a:rPr lang="en-US" sz="4000" dirty="0" smtClean="0"/>
              <a:t>Gamma Programming</a:t>
            </a:r>
            <a:endParaRPr lang="en-US" sz="4000" dirty="0"/>
          </a:p>
        </p:txBody>
      </p:sp>
      <p:sp>
        <p:nvSpPr>
          <p:cNvPr id="8" name="Rectangle 7"/>
          <p:cNvSpPr/>
          <p:nvPr/>
        </p:nvSpPr>
        <p:spPr>
          <a:xfrm>
            <a:off x="119666" y="1066800"/>
            <a:ext cx="8904668" cy="3970318"/>
          </a:xfrm>
          <a:prstGeom prst="rect">
            <a:avLst/>
          </a:prstGeom>
        </p:spPr>
        <p:txBody>
          <a:bodyPr wrap="square">
            <a:spAutoFit/>
          </a:bodyPr>
          <a:lstStyle/>
          <a:p>
            <a:r>
              <a:rPr lang="en-US" sz="2800" dirty="0"/>
              <a:t>The hallmarks of a Gamma Program are</a:t>
            </a:r>
            <a:r>
              <a:rPr lang="en-US" sz="2800" dirty="0" smtClean="0"/>
              <a:t>:</a:t>
            </a:r>
          </a:p>
          <a:p>
            <a:endParaRPr lang="en-US" sz="2800" dirty="0"/>
          </a:p>
          <a:p>
            <a:pPr marL="514350" indent="-514350" algn="just">
              <a:buFont typeface="+mj-lt"/>
              <a:buAutoNum type="arabicPeriod"/>
            </a:pPr>
            <a:r>
              <a:rPr lang="en-US" sz="2800" dirty="0"/>
              <a:t>Reaction rules that work on </a:t>
            </a:r>
            <a:r>
              <a:rPr lang="en-US" sz="2800" dirty="0" err="1"/>
              <a:t>multisets</a:t>
            </a:r>
            <a:r>
              <a:rPr lang="en-US" sz="2800" dirty="0"/>
              <a:t> of </a:t>
            </a:r>
            <a:r>
              <a:rPr lang="en-US" sz="2800" b="1" i="1" dirty="0"/>
              <a:t>molecule </a:t>
            </a:r>
            <a:r>
              <a:rPr lang="en-US" sz="2800" b="1" i="1" dirty="0" smtClean="0"/>
              <a:t>elements.</a:t>
            </a:r>
            <a:endParaRPr lang="en-US" sz="2800" b="1" dirty="0"/>
          </a:p>
          <a:p>
            <a:pPr marL="514350" indent="-514350" algn="just">
              <a:buFont typeface="+mj-lt"/>
              <a:buAutoNum type="arabicPeriod"/>
            </a:pPr>
            <a:r>
              <a:rPr lang="en-US" sz="2800" b="1" dirty="0"/>
              <a:t>Reaction rules </a:t>
            </a:r>
            <a:r>
              <a:rPr lang="en-US" sz="2800" dirty="0"/>
              <a:t>are made up of a condition and an </a:t>
            </a:r>
            <a:r>
              <a:rPr lang="en-US" sz="2800" dirty="0" smtClean="0"/>
              <a:t>action.</a:t>
            </a:r>
            <a:endParaRPr lang="en-US" sz="2800" dirty="0"/>
          </a:p>
          <a:p>
            <a:pPr marL="514350" indent="-514350" algn="just">
              <a:buFont typeface="+mj-lt"/>
              <a:buAutoNum type="arabicPeriod"/>
            </a:pPr>
            <a:r>
              <a:rPr lang="en-US" sz="2800" b="1" dirty="0" smtClean="0"/>
              <a:t>Execution</a:t>
            </a:r>
            <a:r>
              <a:rPr lang="en-US" sz="2800" dirty="0" smtClean="0"/>
              <a:t> takes place when the reaction replaces the elements with new elements from reaction result.</a:t>
            </a:r>
          </a:p>
          <a:p>
            <a:pPr marL="514350" indent="-514350" algn="just">
              <a:buFont typeface="+mj-lt"/>
              <a:buAutoNum type="arabicPeriod"/>
            </a:pPr>
            <a:r>
              <a:rPr lang="en-US" sz="2800" dirty="0" smtClean="0"/>
              <a:t>The </a:t>
            </a:r>
            <a:r>
              <a:rPr lang="en-US" sz="2800" b="1" dirty="0" smtClean="0"/>
              <a:t>result</a:t>
            </a:r>
            <a:r>
              <a:rPr lang="en-US" sz="2800" dirty="0" smtClean="0"/>
              <a:t> of the Gamma program is obtained when the solution reaches a steady-state.</a:t>
            </a:r>
            <a:endParaRPr lang="en-US" sz="2800" dirty="0"/>
          </a:p>
        </p:txBody>
      </p:sp>
    </p:spTree>
    <p:extLst>
      <p:ext uri="{BB962C8B-B14F-4D97-AF65-F5344CB8AC3E}">
        <p14:creationId xmlns:p14="http://schemas.microsoft.com/office/powerpoint/2010/main" val="218764455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1107996"/>
          </a:xfrm>
        </p:spPr>
        <p:txBody>
          <a:bodyPr/>
          <a:lstStyle/>
          <a:p>
            <a:pPr algn="ctr"/>
            <a:r>
              <a:rPr lang="en-US" sz="4000" dirty="0" smtClean="0"/>
              <a:t>Gamma Programming to generate prime numbers</a:t>
            </a:r>
            <a:endParaRPr lang="en-US" sz="4000" dirty="0"/>
          </a:p>
        </p:txBody>
      </p:sp>
      <p:sp>
        <p:nvSpPr>
          <p:cNvPr id="8" name="Rectangle 7"/>
          <p:cNvSpPr/>
          <p:nvPr/>
        </p:nvSpPr>
        <p:spPr>
          <a:xfrm>
            <a:off x="239332" y="1447800"/>
            <a:ext cx="8904668" cy="3970318"/>
          </a:xfrm>
          <a:prstGeom prst="rect">
            <a:avLst/>
          </a:prstGeom>
        </p:spPr>
        <p:txBody>
          <a:bodyPr wrap="square">
            <a:spAutoFit/>
          </a:bodyPr>
          <a:lstStyle/>
          <a:p>
            <a:pPr marL="514350" indent="-514350">
              <a:buFont typeface="+mj-lt"/>
              <a:buAutoNum type="arabicPeriod"/>
            </a:pPr>
            <a:r>
              <a:rPr lang="pt-BR" sz="2800" dirty="0" smtClean="0"/>
              <a:t>M = { 2, ... N}</a:t>
            </a:r>
          </a:p>
          <a:p>
            <a:pPr marL="514350" indent="-514350">
              <a:buFont typeface="+mj-lt"/>
              <a:buAutoNum type="arabicPeriod"/>
            </a:pPr>
            <a:r>
              <a:rPr lang="pt-BR" sz="2800" dirty="0" smtClean="0"/>
              <a:t>R </a:t>
            </a:r>
            <a:r>
              <a:rPr lang="pt-BR" sz="2800" dirty="0"/>
              <a:t>= {a + b → </a:t>
            </a:r>
            <a:r>
              <a:rPr lang="pt-BR" sz="2800" dirty="0" smtClean="0"/>
              <a:t>b + </a:t>
            </a:r>
            <a:r>
              <a:rPr lang="pt-BR" sz="2800" dirty="0"/>
              <a:t>c | a, b, c ∈ </a:t>
            </a:r>
            <a:r>
              <a:rPr lang="pt-BR" sz="2800" dirty="0" smtClean="0"/>
              <a:t>M, </a:t>
            </a:r>
            <a:r>
              <a:rPr lang="en-US" sz="2800" dirty="0" smtClean="0"/>
              <a:t>c </a:t>
            </a:r>
            <a:r>
              <a:rPr lang="en-US" sz="2800" dirty="0"/>
              <a:t>= a/b, a mod b = 0</a:t>
            </a:r>
            <a:r>
              <a:rPr lang="en-US" sz="2800" dirty="0" smtClean="0"/>
              <a:t>}</a:t>
            </a:r>
          </a:p>
          <a:p>
            <a:pPr marL="514350" indent="-514350">
              <a:buFont typeface="+mj-lt"/>
              <a:buAutoNum type="arabicPeriod"/>
            </a:pPr>
            <a:r>
              <a:rPr lang="en-US" sz="2800" dirty="0" smtClean="0"/>
              <a:t>Dynamics is stimulated by the following algorithm:</a:t>
            </a:r>
          </a:p>
          <a:p>
            <a:pPr marL="571500" indent="-571500">
              <a:buFont typeface="+mj-lt"/>
              <a:buAutoNum type="romanLcPeriod"/>
            </a:pPr>
            <a:r>
              <a:rPr lang="en-US" sz="2800" dirty="0" smtClean="0"/>
              <a:t>Chose </a:t>
            </a:r>
            <a:r>
              <a:rPr lang="en-US" sz="2800" dirty="0"/>
              <a:t>two integers </a:t>
            </a:r>
            <a:r>
              <a:rPr lang="en-US" sz="2800" dirty="0" err="1"/>
              <a:t>i</a:t>
            </a:r>
            <a:r>
              <a:rPr lang="en-US" sz="2800" dirty="0"/>
              <a:t>, j ∈ {1, . . . ,M}, </a:t>
            </a:r>
            <a:r>
              <a:rPr lang="en-US" sz="2800" dirty="0" err="1"/>
              <a:t>i</a:t>
            </a:r>
            <a:r>
              <a:rPr lang="en-US" sz="2800" dirty="0"/>
              <a:t> </a:t>
            </a:r>
            <a:r>
              <a:rPr lang="en-US" sz="2800" dirty="0" smtClean="0"/>
              <a:t>≠ j </a:t>
            </a:r>
            <a:r>
              <a:rPr lang="en-US" sz="2800" dirty="0"/>
              <a:t>randomly. </a:t>
            </a:r>
            <a:r>
              <a:rPr lang="en-US" sz="2800" dirty="0" smtClean="0"/>
              <a:t>   </a:t>
            </a:r>
          </a:p>
          <a:p>
            <a:pPr marL="571500" indent="-571500">
              <a:buFont typeface="+mj-lt"/>
              <a:buAutoNum type="romanLcPeriod"/>
            </a:pPr>
            <a:r>
              <a:rPr lang="en-US" sz="2800" dirty="0" smtClean="0"/>
              <a:t>If </a:t>
            </a:r>
            <a:r>
              <a:rPr lang="en-US" sz="2800" dirty="0"/>
              <a:t>there is a rule </a:t>
            </a:r>
            <a:r>
              <a:rPr lang="en-US" sz="2800" dirty="0" smtClean="0"/>
              <a:t>in R </a:t>
            </a:r>
            <a:r>
              <a:rPr lang="en-US" sz="2800" dirty="0"/>
              <a:t>where p</a:t>
            </a:r>
            <a:r>
              <a:rPr lang="en-US" sz="2800" baseline="-25000" dirty="0"/>
              <a:t>i</a:t>
            </a:r>
            <a:r>
              <a:rPr lang="en-US" sz="2800" dirty="0"/>
              <a:t> + </a:t>
            </a:r>
            <a:r>
              <a:rPr lang="en-US" sz="2800" dirty="0" err="1"/>
              <a:t>p</a:t>
            </a:r>
            <a:r>
              <a:rPr lang="en-US" sz="2800" baseline="-25000" dirty="0" err="1"/>
              <a:t>j</a:t>
            </a:r>
            <a:r>
              <a:rPr lang="en-US" sz="2800" dirty="0"/>
              <a:t> matches the left hand side, replace pi and </a:t>
            </a:r>
            <a:r>
              <a:rPr lang="en-US" sz="2800" dirty="0" err="1"/>
              <a:t>pj</a:t>
            </a:r>
            <a:r>
              <a:rPr lang="en-US" sz="2800" dirty="0"/>
              <a:t> by the right </a:t>
            </a:r>
            <a:r>
              <a:rPr lang="en-US" sz="2800" dirty="0" smtClean="0"/>
              <a:t>hand side</a:t>
            </a:r>
            <a:r>
              <a:rPr lang="en-US" sz="2800" dirty="0"/>
              <a:t>. p</a:t>
            </a:r>
            <a:r>
              <a:rPr lang="en-US" sz="2800" baseline="-25000" dirty="0" smtClean="0"/>
              <a:t>i</a:t>
            </a:r>
            <a:r>
              <a:rPr lang="en-US" sz="2800" dirty="0" smtClean="0"/>
              <a:t>, </a:t>
            </a:r>
            <a:r>
              <a:rPr lang="en-US" sz="2800" dirty="0" err="1"/>
              <a:t>p</a:t>
            </a:r>
            <a:r>
              <a:rPr lang="en-US" sz="2800" baseline="-25000" dirty="0" err="1"/>
              <a:t>j</a:t>
            </a:r>
            <a:r>
              <a:rPr lang="en-US" sz="2800" dirty="0"/>
              <a:t> </a:t>
            </a:r>
            <a:r>
              <a:rPr lang="en-US" sz="2800" dirty="0" smtClean="0">
                <a:latin typeface="Cambria Math" panose="02040503050406030204" pitchFamily="18" charset="0"/>
                <a:ea typeface="Cambria Math" panose="02040503050406030204" pitchFamily="18" charset="0"/>
              </a:rPr>
              <a:t>∊ M</a:t>
            </a:r>
            <a:endParaRPr lang="en-US" sz="2800" dirty="0" smtClean="0"/>
          </a:p>
          <a:p>
            <a:pPr marL="571500" indent="-571500">
              <a:buFont typeface="+mj-lt"/>
              <a:buAutoNum type="romanLcPeriod"/>
            </a:pPr>
            <a:r>
              <a:rPr lang="en-US" sz="2800" dirty="0" err="1" smtClean="0"/>
              <a:t>goto</a:t>
            </a:r>
            <a:r>
              <a:rPr lang="en-US" sz="2800" dirty="0" smtClean="0"/>
              <a:t> (</a:t>
            </a:r>
            <a:r>
              <a:rPr lang="en-US" sz="2800" dirty="0" err="1" smtClean="0"/>
              <a:t>i</a:t>
            </a:r>
            <a:r>
              <a:rPr lang="en-US" sz="2800" dirty="0" smtClean="0"/>
              <a:t>).</a:t>
            </a:r>
          </a:p>
          <a:p>
            <a:pPr marL="514350" indent="-514350">
              <a:buFont typeface="+mj-lt"/>
              <a:buAutoNum type="arabicPeriod" startAt="4"/>
            </a:pPr>
            <a:r>
              <a:rPr lang="en-US" sz="2800" dirty="0" smtClean="0"/>
              <a:t> Result obtained when solution reaches steady state. </a:t>
            </a:r>
          </a:p>
          <a:p>
            <a:endParaRPr lang="en-US" sz="2800" dirty="0"/>
          </a:p>
        </p:txBody>
      </p:sp>
    </p:spTree>
    <p:extLst>
      <p:ext uri="{BB962C8B-B14F-4D97-AF65-F5344CB8AC3E}">
        <p14:creationId xmlns:p14="http://schemas.microsoft.com/office/powerpoint/2010/main" val="245871864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1019" y="1520952"/>
            <a:ext cx="422909" cy="474980"/>
          </a:xfrm>
          <a:custGeom>
            <a:avLst/>
            <a:gdLst/>
            <a:ahLst/>
            <a:cxnLst/>
            <a:rect l="l" t="t" r="r" b="b"/>
            <a:pathLst>
              <a:path w="422909" h="474980">
                <a:moveTo>
                  <a:pt x="0" y="0"/>
                </a:moveTo>
                <a:lnTo>
                  <a:pt x="0" y="474725"/>
                </a:lnTo>
                <a:lnTo>
                  <a:pt x="422909" y="474725"/>
                </a:lnTo>
                <a:lnTo>
                  <a:pt x="422909" y="0"/>
                </a:lnTo>
                <a:lnTo>
                  <a:pt x="0" y="0"/>
                </a:lnTo>
                <a:close/>
              </a:path>
            </a:pathLst>
          </a:custGeom>
          <a:solidFill>
            <a:srgbClr val="3333CC"/>
          </a:solidFill>
        </p:spPr>
        <p:txBody>
          <a:bodyPr wrap="square" lIns="0" tIns="0" rIns="0" bIns="0" rtlCol="0"/>
          <a:lstStyle/>
          <a:p>
            <a:endParaRPr>
              <a:solidFill>
                <a:prstClr val="black"/>
              </a:solidFill>
            </a:endParaRPr>
          </a:p>
        </p:txBody>
      </p:sp>
      <p:sp>
        <p:nvSpPr>
          <p:cNvPr id="3" name="object 3"/>
          <p:cNvSpPr/>
          <p:nvPr/>
        </p:nvSpPr>
        <p:spPr>
          <a:xfrm>
            <a:off x="778001" y="990600"/>
            <a:ext cx="0" cy="914400"/>
          </a:xfrm>
          <a:custGeom>
            <a:avLst/>
            <a:gdLst/>
            <a:ahLst/>
            <a:cxnLst/>
            <a:rect l="l" t="t" r="r" b="b"/>
            <a:pathLst>
              <a:path h="914400">
                <a:moveTo>
                  <a:pt x="0" y="0"/>
                </a:moveTo>
                <a:lnTo>
                  <a:pt x="0" y="914400"/>
                </a:lnTo>
              </a:path>
            </a:pathLst>
          </a:custGeom>
          <a:ln w="32004">
            <a:solidFill>
              <a:srgbClr val="1C1C1C"/>
            </a:solidFill>
          </a:ln>
        </p:spPr>
        <p:txBody>
          <a:bodyPr wrap="square" lIns="0" tIns="0" rIns="0" bIns="0" rtlCol="0"/>
          <a:lstStyle/>
          <a:p>
            <a:endParaRPr>
              <a:solidFill>
                <a:prstClr val="black"/>
              </a:solidFill>
            </a:endParaRPr>
          </a:p>
        </p:txBody>
      </p:sp>
      <p:sp>
        <p:nvSpPr>
          <p:cNvPr id="4" name="object 4"/>
          <p:cNvSpPr/>
          <p:nvPr/>
        </p:nvSpPr>
        <p:spPr>
          <a:xfrm>
            <a:off x="127254" y="1447800"/>
            <a:ext cx="8542020" cy="54787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txBox="1">
            <a:spLocks noGrp="1"/>
          </p:cNvSpPr>
          <p:nvPr>
            <p:ph type="title"/>
          </p:nvPr>
        </p:nvSpPr>
        <p:spPr>
          <a:xfrm>
            <a:off x="536701" y="97790"/>
            <a:ext cx="7803515" cy="635635"/>
          </a:xfrm>
          <a:prstGeom prst="rect">
            <a:avLst/>
          </a:prstGeom>
        </p:spPr>
        <p:txBody>
          <a:bodyPr vert="horz" wrap="square" lIns="0" tIns="12700" rIns="0" bIns="0" rtlCol="0">
            <a:spAutoFit/>
          </a:bodyPr>
          <a:lstStyle/>
          <a:p>
            <a:pPr marL="12700">
              <a:lnSpc>
                <a:spcPct val="100000"/>
              </a:lnSpc>
              <a:spcBef>
                <a:spcPts val="100"/>
              </a:spcBef>
            </a:pPr>
            <a:r>
              <a:rPr sz="4000" spc="-5" dirty="0">
                <a:latin typeface="Tahoma"/>
                <a:cs typeface="Tahoma"/>
              </a:rPr>
              <a:t>Bio-Domains of Natural</a:t>
            </a:r>
            <a:r>
              <a:rPr sz="4000" spc="-60" dirty="0">
                <a:latin typeface="Tahoma"/>
                <a:cs typeface="Tahoma"/>
              </a:rPr>
              <a:t> </a:t>
            </a:r>
            <a:r>
              <a:rPr sz="4000" dirty="0">
                <a:latin typeface="Tahoma"/>
                <a:cs typeface="Tahoma"/>
              </a:rPr>
              <a:t>Computing</a:t>
            </a:r>
            <a:endParaRPr sz="4000">
              <a:latin typeface="Tahoma"/>
              <a:cs typeface="Tahoma"/>
            </a:endParaRPr>
          </a:p>
        </p:txBody>
      </p:sp>
      <p:sp>
        <p:nvSpPr>
          <p:cNvPr id="6" name="object 6"/>
          <p:cNvSpPr txBox="1"/>
          <p:nvPr/>
        </p:nvSpPr>
        <p:spPr>
          <a:xfrm>
            <a:off x="536701" y="868933"/>
            <a:ext cx="7820659" cy="513080"/>
          </a:xfrm>
          <a:prstGeom prst="rect">
            <a:avLst/>
          </a:prstGeom>
        </p:spPr>
        <p:txBody>
          <a:bodyPr vert="horz" wrap="square" lIns="0" tIns="12065" rIns="0" bIns="0" rtlCol="0">
            <a:spAutoFit/>
          </a:bodyPr>
          <a:lstStyle/>
          <a:p>
            <a:pPr marL="12700">
              <a:spcBef>
                <a:spcPts val="95"/>
              </a:spcBef>
              <a:tabLst>
                <a:tab pos="3088640" algn="l"/>
                <a:tab pos="4973320" algn="l"/>
              </a:tabLst>
            </a:pPr>
            <a:r>
              <a:rPr sz="3200" spc="-5" dirty="0">
                <a:solidFill>
                  <a:srgbClr val="CC3300"/>
                </a:solidFill>
                <a:latin typeface="Tahoma"/>
                <a:cs typeface="Tahoma"/>
              </a:rPr>
              <a:t>Biology	Models	Implementation</a:t>
            </a:r>
            <a:endParaRPr sz="3200">
              <a:solidFill>
                <a:prstClr val="black"/>
              </a:solidFill>
              <a:latin typeface="Tahoma"/>
              <a:cs typeface="Tahoma"/>
            </a:endParaRPr>
          </a:p>
        </p:txBody>
      </p:sp>
      <p:sp>
        <p:nvSpPr>
          <p:cNvPr id="8" name="object 8"/>
          <p:cNvSpPr txBox="1"/>
          <p:nvPr/>
        </p:nvSpPr>
        <p:spPr>
          <a:xfrm>
            <a:off x="5943600" y="3581400"/>
            <a:ext cx="311150" cy="367030"/>
          </a:xfrm>
          <a:prstGeom prst="rect">
            <a:avLst/>
          </a:prstGeom>
          <a:solidFill>
            <a:srgbClr val="777777"/>
          </a:solidFill>
        </p:spPr>
        <p:txBody>
          <a:bodyPr vert="horz" wrap="square" lIns="0" tIns="39370" rIns="0" bIns="0" rtlCol="0">
            <a:spAutoFit/>
          </a:bodyPr>
          <a:lstStyle/>
          <a:p>
            <a:pPr marL="92075">
              <a:spcBef>
                <a:spcPts val="310"/>
              </a:spcBef>
            </a:pPr>
            <a:r>
              <a:rPr dirty="0">
                <a:solidFill>
                  <a:prstClr val="black"/>
                </a:solidFill>
                <a:latin typeface="Arial"/>
                <a:cs typeface="Arial"/>
              </a:rPr>
              <a:t>?</a:t>
            </a:r>
            <a:endParaRPr>
              <a:solidFill>
                <a:prstClr val="black"/>
              </a:solidFill>
              <a:latin typeface="Arial"/>
              <a:cs typeface="Arial"/>
            </a:endParaRPr>
          </a:p>
        </p:txBody>
      </p:sp>
      <p:sp>
        <p:nvSpPr>
          <p:cNvPr id="9" name="object 9"/>
          <p:cNvSpPr/>
          <p:nvPr/>
        </p:nvSpPr>
        <p:spPr>
          <a:xfrm>
            <a:off x="609600" y="1905000"/>
            <a:ext cx="1752600" cy="609600"/>
          </a:xfrm>
          <a:custGeom>
            <a:avLst/>
            <a:gdLst/>
            <a:ahLst/>
            <a:cxnLst/>
            <a:rect l="l" t="t" r="r" b="b"/>
            <a:pathLst>
              <a:path w="1752600" h="609600">
                <a:moveTo>
                  <a:pt x="0" y="0"/>
                </a:moveTo>
                <a:lnTo>
                  <a:pt x="0" y="609600"/>
                </a:lnTo>
                <a:lnTo>
                  <a:pt x="1752600" y="609600"/>
                </a:lnTo>
                <a:lnTo>
                  <a:pt x="1752600" y="0"/>
                </a:lnTo>
                <a:lnTo>
                  <a:pt x="0" y="0"/>
                </a:lnTo>
                <a:close/>
              </a:path>
            </a:pathLst>
          </a:custGeom>
          <a:solidFill>
            <a:srgbClr val="777777"/>
          </a:solidFill>
        </p:spPr>
        <p:txBody>
          <a:bodyPr wrap="square" lIns="0" tIns="0" rIns="0" bIns="0" rtlCol="0"/>
          <a:lstStyle/>
          <a:p>
            <a:endParaRPr>
              <a:solidFill>
                <a:prstClr val="black"/>
              </a:solidFill>
            </a:endParaRPr>
          </a:p>
        </p:txBody>
      </p:sp>
      <p:sp>
        <p:nvSpPr>
          <p:cNvPr id="10" name="object 10"/>
          <p:cNvSpPr txBox="1"/>
          <p:nvPr/>
        </p:nvSpPr>
        <p:spPr>
          <a:xfrm>
            <a:off x="609600" y="1905000"/>
            <a:ext cx="1752600" cy="609600"/>
          </a:xfrm>
          <a:prstGeom prst="rect">
            <a:avLst/>
          </a:prstGeom>
          <a:ln w="9525">
            <a:solidFill>
              <a:srgbClr val="000000"/>
            </a:solidFill>
          </a:ln>
        </p:spPr>
        <p:txBody>
          <a:bodyPr vert="horz" wrap="square" lIns="0" tIns="160020" rIns="0" bIns="0" rtlCol="0">
            <a:spAutoFit/>
          </a:bodyPr>
          <a:lstStyle/>
          <a:p>
            <a:pPr marL="635" algn="ctr">
              <a:spcBef>
                <a:spcPts val="1260"/>
              </a:spcBef>
            </a:pPr>
            <a:r>
              <a:rPr dirty="0">
                <a:solidFill>
                  <a:prstClr val="black"/>
                </a:solidFill>
                <a:latin typeface="Arial"/>
                <a:cs typeface="Arial"/>
              </a:rPr>
              <a:t>Brain</a:t>
            </a:r>
            <a:endParaRPr>
              <a:solidFill>
                <a:prstClr val="black"/>
              </a:solidFill>
              <a:latin typeface="Arial"/>
              <a:cs typeface="Arial"/>
            </a:endParaRPr>
          </a:p>
        </p:txBody>
      </p:sp>
      <p:sp>
        <p:nvSpPr>
          <p:cNvPr id="11" name="object 11"/>
          <p:cNvSpPr txBox="1"/>
          <p:nvPr/>
        </p:nvSpPr>
        <p:spPr>
          <a:xfrm>
            <a:off x="533400" y="3048000"/>
            <a:ext cx="1828800" cy="533400"/>
          </a:xfrm>
          <a:prstGeom prst="rect">
            <a:avLst/>
          </a:prstGeom>
          <a:solidFill>
            <a:srgbClr val="777777"/>
          </a:solidFill>
          <a:ln w="9525">
            <a:solidFill>
              <a:srgbClr val="000000"/>
            </a:solidFill>
          </a:ln>
        </p:spPr>
        <p:txBody>
          <a:bodyPr vert="horz" wrap="square" lIns="0" tIns="121920" rIns="0" bIns="0" rtlCol="0">
            <a:spAutoFit/>
          </a:bodyPr>
          <a:lstStyle/>
          <a:p>
            <a:pPr marL="443865">
              <a:spcBef>
                <a:spcPts val="960"/>
              </a:spcBef>
            </a:pPr>
            <a:r>
              <a:rPr spc="-5" dirty="0">
                <a:solidFill>
                  <a:prstClr val="black"/>
                </a:solidFill>
                <a:latin typeface="Arial"/>
                <a:cs typeface="Arial"/>
              </a:rPr>
              <a:t>Evolution</a:t>
            </a:r>
            <a:endParaRPr>
              <a:solidFill>
                <a:prstClr val="black"/>
              </a:solidFill>
              <a:latin typeface="Arial"/>
              <a:cs typeface="Arial"/>
            </a:endParaRPr>
          </a:p>
        </p:txBody>
      </p:sp>
      <p:sp>
        <p:nvSpPr>
          <p:cNvPr id="12" name="object 12"/>
          <p:cNvSpPr/>
          <p:nvPr/>
        </p:nvSpPr>
        <p:spPr>
          <a:xfrm>
            <a:off x="609600" y="4114800"/>
            <a:ext cx="1905000" cy="685800"/>
          </a:xfrm>
          <a:custGeom>
            <a:avLst/>
            <a:gdLst/>
            <a:ahLst/>
            <a:cxnLst/>
            <a:rect l="l" t="t" r="r" b="b"/>
            <a:pathLst>
              <a:path w="1905000" h="685800">
                <a:moveTo>
                  <a:pt x="0" y="0"/>
                </a:moveTo>
                <a:lnTo>
                  <a:pt x="0" y="685800"/>
                </a:lnTo>
                <a:lnTo>
                  <a:pt x="1905000" y="685800"/>
                </a:lnTo>
                <a:lnTo>
                  <a:pt x="1905000" y="0"/>
                </a:lnTo>
                <a:lnTo>
                  <a:pt x="0" y="0"/>
                </a:lnTo>
                <a:close/>
              </a:path>
            </a:pathLst>
          </a:custGeom>
          <a:solidFill>
            <a:srgbClr val="777777"/>
          </a:solidFill>
        </p:spPr>
        <p:txBody>
          <a:bodyPr wrap="square" lIns="0" tIns="0" rIns="0" bIns="0" rtlCol="0"/>
          <a:lstStyle/>
          <a:p>
            <a:endParaRPr>
              <a:solidFill>
                <a:prstClr val="black"/>
              </a:solidFill>
            </a:endParaRPr>
          </a:p>
        </p:txBody>
      </p:sp>
      <p:sp>
        <p:nvSpPr>
          <p:cNvPr id="13" name="object 13"/>
          <p:cNvSpPr txBox="1"/>
          <p:nvPr/>
        </p:nvSpPr>
        <p:spPr>
          <a:xfrm>
            <a:off x="609600" y="4114800"/>
            <a:ext cx="1905000" cy="685800"/>
          </a:xfrm>
          <a:prstGeom prst="rect">
            <a:avLst/>
          </a:prstGeom>
          <a:ln w="9525">
            <a:solidFill>
              <a:srgbClr val="000000"/>
            </a:solidFill>
          </a:ln>
        </p:spPr>
        <p:txBody>
          <a:bodyPr vert="horz" wrap="square" lIns="0" tIns="198120" rIns="0" bIns="0" rtlCol="0">
            <a:spAutoFit/>
          </a:bodyPr>
          <a:lstStyle/>
          <a:p>
            <a:pPr marL="438150">
              <a:spcBef>
                <a:spcPts val="1560"/>
              </a:spcBef>
            </a:pPr>
            <a:r>
              <a:rPr dirty="0">
                <a:solidFill>
                  <a:prstClr val="black"/>
                </a:solidFill>
                <a:latin typeface="Arial"/>
                <a:cs typeface="Arial"/>
              </a:rPr>
              <a:t>Molecules</a:t>
            </a:r>
            <a:endParaRPr>
              <a:solidFill>
                <a:prstClr val="black"/>
              </a:solidFill>
              <a:latin typeface="Arial"/>
              <a:cs typeface="Arial"/>
            </a:endParaRPr>
          </a:p>
        </p:txBody>
      </p:sp>
      <p:sp>
        <p:nvSpPr>
          <p:cNvPr id="14" name="object 14"/>
          <p:cNvSpPr/>
          <p:nvPr/>
        </p:nvSpPr>
        <p:spPr>
          <a:xfrm>
            <a:off x="685800" y="5410200"/>
            <a:ext cx="1676400" cy="457200"/>
          </a:xfrm>
          <a:custGeom>
            <a:avLst/>
            <a:gdLst/>
            <a:ahLst/>
            <a:cxnLst/>
            <a:rect l="l" t="t" r="r" b="b"/>
            <a:pathLst>
              <a:path w="1676400" h="457200">
                <a:moveTo>
                  <a:pt x="0" y="0"/>
                </a:moveTo>
                <a:lnTo>
                  <a:pt x="0" y="457200"/>
                </a:lnTo>
                <a:lnTo>
                  <a:pt x="1676400" y="457200"/>
                </a:lnTo>
                <a:lnTo>
                  <a:pt x="1676400" y="0"/>
                </a:lnTo>
                <a:lnTo>
                  <a:pt x="0" y="0"/>
                </a:lnTo>
                <a:close/>
              </a:path>
            </a:pathLst>
          </a:custGeom>
          <a:solidFill>
            <a:srgbClr val="777777"/>
          </a:solidFill>
        </p:spPr>
        <p:txBody>
          <a:bodyPr wrap="square" lIns="0" tIns="0" rIns="0" bIns="0" rtlCol="0"/>
          <a:lstStyle/>
          <a:p>
            <a:endParaRPr>
              <a:solidFill>
                <a:prstClr val="black"/>
              </a:solidFill>
            </a:endParaRPr>
          </a:p>
        </p:txBody>
      </p:sp>
      <p:sp>
        <p:nvSpPr>
          <p:cNvPr id="15" name="object 15"/>
          <p:cNvSpPr txBox="1"/>
          <p:nvPr/>
        </p:nvSpPr>
        <p:spPr>
          <a:xfrm>
            <a:off x="685800" y="5410200"/>
            <a:ext cx="1676400" cy="457200"/>
          </a:xfrm>
          <a:prstGeom prst="rect">
            <a:avLst/>
          </a:prstGeom>
          <a:ln w="9525">
            <a:solidFill>
              <a:srgbClr val="000000"/>
            </a:solidFill>
          </a:ln>
        </p:spPr>
        <p:txBody>
          <a:bodyPr vert="horz" wrap="square" lIns="0" tIns="83820" rIns="0" bIns="0" rtlCol="0">
            <a:spAutoFit/>
          </a:bodyPr>
          <a:lstStyle/>
          <a:p>
            <a:pPr marL="1270" algn="ctr">
              <a:spcBef>
                <a:spcPts val="660"/>
              </a:spcBef>
            </a:pPr>
            <a:r>
              <a:rPr dirty="0">
                <a:solidFill>
                  <a:prstClr val="black"/>
                </a:solidFill>
                <a:latin typeface="Arial"/>
                <a:cs typeface="Arial"/>
              </a:rPr>
              <a:t>Cell</a:t>
            </a:r>
            <a:endParaRPr>
              <a:solidFill>
                <a:prstClr val="black"/>
              </a:solidFill>
              <a:latin typeface="Arial"/>
              <a:cs typeface="Arial"/>
            </a:endParaRPr>
          </a:p>
        </p:txBody>
      </p:sp>
      <p:sp>
        <p:nvSpPr>
          <p:cNvPr id="16" name="object 16"/>
          <p:cNvSpPr txBox="1"/>
          <p:nvPr/>
        </p:nvSpPr>
        <p:spPr>
          <a:xfrm>
            <a:off x="3276600" y="1752600"/>
            <a:ext cx="1600200" cy="609600"/>
          </a:xfrm>
          <a:prstGeom prst="rect">
            <a:avLst/>
          </a:prstGeom>
          <a:solidFill>
            <a:srgbClr val="777777"/>
          </a:solidFill>
          <a:ln w="9525">
            <a:solidFill>
              <a:srgbClr val="000000"/>
            </a:solidFill>
          </a:ln>
        </p:spPr>
        <p:txBody>
          <a:bodyPr vert="horz" wrap="square" lIns="0" tIns="23495" rIns="0" bIns="0" rtlCol="0">
            <a:spAutoFit/>
          </a:bodyPr>
          <a:lstStyle/>
          <a:p>
            <a:pPr marL="247015" marR="239395" indent="184150">
              <a:spcBef>
                <a:spcPts val="185"/>
              </a:spcBef>
            </a:pPr>
            <a:r>
              <a:rPr spc="-5" dirty="0">
                <a:solidFill>
                  <a:prstClr val="black"/>
                </a:solidFill>
                <a:latin typeface="Arial"/>
                <a:cs typeface="Arial"/>
              </a:rPr>
              <a:t>Neural  Computing</a:t>
            </a:r>
            <a:endParaRPr>
              <a:solidFill>
                <a:prstClr val="black"/>
              </a:solidFill>
              <a:latin typeface="Arial"/>
              <a:cs typeface="Arial"/>
            </a:endParaRPr>
          </a:p>
        </p:txBody>
      </p:sp>
      <p:sp>
        <p:nvSpPr>
          <p:cNvPr id="17" name="object 17"/>
          <p:cNvSpPr txBox="1"/>
          <p:nvPr/>
        </p:nvSpPr>
        <p:spPr>
          <a:xfrm>
            <a:off x="3276600" y="2971800"/>
            <a:ext cx="1600200" cy="609600"/>
          </a:xfrm>
          <a:prstGeom prst="rect">
            <a:avLst/>
          </a:prstGeom>
          <a:solidFill>
            <a:srgbClr val="777777"/>
          </a:solidFill>
          <a:ln w="9525">
            <a:solidFill>
              <a:srgbClr val="000000"/>
            </a:solidFill>
          </a:ln>
        </p:spPr>
        <p:txBody>
          <a:bodyPr vert="horz" wrap="square" lIns="0" tIns="23495" rIns="0" bIns="0" rtlCol="0">
            <a:spAutoFit/>
          </a:bodyPr>
          <a:lstStyle/>
          <a:p>
            <a:pPr marL="247015" marR="194945" indent="-108585">
              <a:spcBef>
                <a:spcPts val="185"/>
              </a:spcBef>
            </a:pPr>
            <a:r>
              <a:rPr dirty="0">
                <a:solidFill>
                  <a:prstClr val="black"/>
                </a:solidFill>
                <a:latin typeface="Arial"/>
                <a:cs typeface="Arial"/>
              </a:rPr>
              <a:t>Evolutionary  </a:t>
            </a:r>
            <a:r>
              <a:rPr spc="-5" dirty="0">
                <a:solidFill>
                  <a:prstClr val="black"/>
                </a:solidFill>
                <a:latin typeface="Arial"/>
                <a:cs typeface="Arial"/>
              </a:rPr>
              <a:t>Computing</a:t>
            </a:r>
            <a:endParaRPr>
              <a:solidFill>
                <a:prstClr val="black"/>
              </a:solidFill>
              <a:latin typeface="Arial"/>
              <a:cs typeface="Arial"/>
            </a:endParaRPr>
          </a:p>
        </p:txBody>
      </p:sp>
      <p:sp>
        <p:nvSpPr>
          <p:cNvPr id="18" name="object 18"/>
          <p:cNvSpPr txBox="1"/>
          <p:nvPr/>
        </p:nvSpPr>
        <p:spPr>
          <a:xfrm>
            <a:off x="3352800" y="4267200"/>
            <a:ext cx="1600200" cy="609600"/>
          </a:xfrm>
          <a:prstGeom prst="rect">
            <a:avLst/>
          </a:prstGeom>
          <a:solidFill>
            <a:srgbClr val="777777"/>
          </a:solidFill>
          <a:ln w="9525">
            <a:solidFill>
              <a:srgbClr val="000000"/>
            </a:solidFill>
          </a:ln>
        </p:spPr>
        <p:txBody>
          <a:bodyPr vert="horz" wrap="square" lIns="0" tIns="23495" rIns="0" bIns="0" rtlCol="0">
            <a:spAutoFit/>
          </a:bodyPr>
          <a:lstStyle/>
          <a:p>
            <a:pPr marL="247650" marR="239395" indent="24765">
              <a:spcBef>
                <a:spcPts val="185"/>
              </a:spcBef>
            </a:pPr>
            <a:r>
              <a:rPr dirty="0">
                <a:solidFill>
                  <a:prstClr val="black"/>
                </a:solidFill>
                <a:latin typeface="Arial"/>
                <a:cs typeface="Arial"/>
              </a:rPr>
              <a:t>Molecular  </a:t>
            </a:r>
            <a:r>
              <a:rPr spc="-5" dirty="0">
                <a:solidFill>
                  <a:prstClr val="black"/>
                </a:solidFill>
                <a:latin typeface="Arial"/>
                <a:cs typeface="Arial"/>
              </a:rPr>
              <a:t>Computing</a:t>
            </a:r>
            <a:endParaRPr>
              <a:solidFill>
                <a:prstClr val="black"/>
              </a:solidFill>
              <a:latin typeface="Arial"/>
              <a:cs typeface="Arial"/>
            </a:endParaRPr>
          </a:p>
        </p:txBody>
      </p:sp>
      <p:sp>
        <p:nvSpPr>
          <p:cNvPr id="19" name="object 19"/>
          <p:cNvSpPr txBox="1"/>
          <p:nvPr/>
        </p:nvSpPr>
        <p:spPr>
          <a:xfrm>
            <a:off x="3886200" y="5791200"/>
            <a:ext cx="1600200" cy="609600"/>
          </a:xfrm>
          <a:prstGeom prst="rect">
            <a:avLst/>
          </a:prstGeom>
          <a:solidFill>
            <a:srgbClr val="777777"/>
          </a:solidFill>
          <a:ln w="9525">
            <a:solidFill>
              <a:srgbClr val="000000"/>
            </a:solidFill>
          </a:ln>
        </p:spPr>
        <p:txBody>
          <a:bodyPr vert="horz" wrap="square" lIns="0" tIns="23495" rIns="0" bIns="0" rtlCol="0">
            <a:spAutoFit/>
          </a:bodyPr>
          <a:lstStyle/>
          <a:p>
            <a:pPr marL="247650" marR="239395" indent="-25400">
              <a:spcBef>
                <a:spcPts val="185"/>
              </a:spcBef>
            </a:pPr>
            <a:r>
              <a:rPr dirty="0">
                <a:solidFill>
                  <a:prstClr val="black"/>
                </a:solidFill>
                <a:latin typeface="Arial"/>
                <a:cs typeface="Arial"/>
              </a:rPr>
              <a:t>Membrane  </a:t>
            </a:r>
            <a:r>
              <a:rPr spc="-5" dirty="0">
                <a:solidFill>
                  <a:prstClr val="black"/>
                </a:solidFill>
                <a:latin typeface="Arial"/>
                <a:cs typeface="Arial"/>
              </a:rPr>
              <a:t>Computing</a:t>
            </a:r>
            <a:endParaRPr>
              <a:solidFill>
                <a:prstClr val="black"/>
              </a:solidFill>
              <a:latin typeface="Arial"/>
              <a:cs typeface="Arial"/>
            </a:endParaRPr>
          </a:p>
        </p:txBody>
      </p:sp>
      <p:sp>
        <p:nvSpPr>
          <p:cNvPr id="20" name="object 20"/>
          <p:cNvSpPr txBox="1"/>
          <p:nvPr/>
        </p:nvSpPr>
        <p:spPr>
          <a:xfrm>
            <a:off x="6477000" y="1981200"/>
            <a:ext cx="2057400" cy="914400"/>
          </a:xfrm>
          <a:prstGeom prst="rect">
            <a:avLst/>
          </a:prstGeom>
          <a:solidFill>
            <a:srgbClr val="777777"/>
          </a:solidFill>
          <a:ln w="9525">
            <a:solidFill>
              <a:srgbClr val="000000"/>
            </a:solidFill>
          </a:ln>
        </p:spPr>
        <p:txBody>
          <a:bodyPr vert="horz" wrap="square" lIns="0" tIns="175895" rIns="0" bIns="0" rtlCol="0">
            <a:spAutoFit/>
          </a:bodyPr>
          <a:lstStyle/>
          <a:p>
            <a:pPr marL="717550" marR="518159" indent="-190500">
              <a:spcBef>
                <a:spcPts val="1385"/>
              </a:spcBef>
            </a:pPr>
            <a:r>
              <a:rPr dirty="0">
                <a:solidFill>
                  <a:prstClr val="black"/>
                </a:solidFill>
                <a:latin typeface="Arial"/>
                <a:cs typeface="Arial"/>
              </a:rPr>
              <a:t>Electronic  Media</a:t>
            </a:r>
            <a:endParaRPr>
              <a:solidFill>
                <a:prstClr val="black"/>
              </a:solidFill>
              <a:latin typeface="Arial"/>
              <a:cs typeface="Arial"/>
            </a:endParaRPr>
          </a:p>
        </p:txBody>
      </p:sp>
      <p:sp>
        <p:nvSpPr>
          <p:cNvPr id="21" name="object 21"/>
          <p:cNvSpPr/>
          <p:nvPr/>
        </p:nvSpPr>
        <p:spPr>
          <a:xfrm>
            <a:off x="6477000" y="3962400"/>
            <a:ext cx="1828800" cy="838200"/>
          </a:xfrm>
          <a:custGeom>
            <a:avLst/>
            <a:gdLst/>
            <a:ahLst/>
            <a:cxnLst/>
            <a:rect l="l" t="t" r="r" b="b"/>
            <a:pathLst>
              <a:path w="1828800" h="838200">
                <a:moveTo>
                  <a:pt x="0" y="0"/>
                </a:moveTo>
                <a:lnTo>
                  <a:pt x="0" y="838200"/>
                </a:lnTo>
                <a:lnTo>
                  <a:pt x="1828800" y="838200"/>
                </a:lnTo>
                <a:lnTo>
                  <a:pt x="1828800" y="0"/>
                </a:lnTo>
                <a:lnTo>
                  <a:pt x="0" y="0"/>
                </a:lnTo>
                <a:close/>
              </a:path>
            </a:pathLst>
          </a:custGeom>
          <a:solidFill>
            <a:srgbClr val="777777"/>
          </a:solidFill>
        </p:spPr>
        <p:txBody>
          <a:bodyPr wrap="square" lIns="0" tIns="0" rIns="0" bIns="0" rtlCol="0"/>
          <a:lstStyle/>
          <a:p>
            <a:endParaRPr>
              <a:solidFill>
                <a:prstClr val="black"/>
              </a:solidFill>
            </a:endParaRPr>
          </a:p>
        </p:txBody>
      </p:sp>
      <p:sp>
        <p:nvSpPr>
          <p:cNvPr id="22" name="object 22"/>
          <p:cNvSpPr/>
          <p:nvPr/>
        </p:nvSpPr>
        <p:spPr>
          <a:xfrm>
            <a:off x="6477000" y="3962400"/>
            <a:ext cx="1828800" cy="838200"/>
          </a:xfrm>
          <a:custGeom>
            <a:avLst/>
            <a:gdLst/>
            <a:ahLst/>
            <a:cxnLst/>
            <a:rect l="l" t="t" r="r" b="b"/>
            <a:pathLst>
              <a:path w="1828800" h="838200">
                <a:moveTo>
                  <a:pt x="0" y="0"/>
                </a:moveTo>
                <a:lnTo>
                  <a:pt x="0" y="838200"/>
                </a:lnTo>
                <a:lnTo>
                  <a:pt x="1828800" y="838200"/>
                </a:lnTo>
                <a:lnTo>
                  <a:pt x="1828800" y="0"/>
                </a:lnTo>
                <a:lnTo>
                  <a:pt x="0" y="0"/>
                </a:lnTo>
                <a:close/>
              </a:path>
            </a:pathLst>
          </a:custGeom>
          <a:ln w="9525">
            <a:solidFill>
              <a:srgbClr val="000000"/>
            </a:solidFill>
          </a:ln>
        </p:spPr>
        <p:txBody>
          <a:bodyPr wrap="square" lIns="0" tIns="0" rIns="0" bIns="0" rtlCol="0"/>
          <a:lstStyle/>
          <a:p>
            <a:endParaRPr>
              <a:solidFill>
                <a:prstClr val="black"/>
              </a:solidFill>
            </a:endParaRPr>
          </a:p>
        </p:txBody>
      </p:sp>
      <p:sp>
        <p:nvSpPr>
          <p:cNvPr id="23" name="object 23"/>
          <p:cNvSpPr txBox="1"/>
          <p:nvPr/>
        </p:nvSpPr>
        <p:spPr>
          <a:xfrm>
            <a:off x="6477000" y="4224020"/>
            <a:ext cx="1824355" cy="299720"/>
          </a:xfrm>
          <a:prstGeom prst="rect">
            <a:avLst/>
          </a:prstGeom>
        </p:spPr>
        <p:txBody>
          <a:bodyPr vert="horz" wrap="square" lIns="0" tIns="12700" rIns="0" bIns="0" rtlCol="0">
            <a:spAutoFit/>
          </a:bodyPr>
          <a:lstStyle/>
          <a:p>
            <a:pPr marL="400050">
              <a:spcBef>
                <a:spcPts val="100"/>
              </a:spcBef>
            </a:pPr>
            <a:r>
              <a:rPr dirty="0">
                <a:solidFill>
                  <a:prstClr val="black"/>
                </a:solidFill>
                <a:latin typeface="Arial"/>
                <a:cs typeface="Arial"/>
              </a:rPr>
              <a:t>Bio-Media</a:t>
            </a:r>
            <a:endParaRPr>
              <a:solidFill>
                <a:prstClr val="black"/>
              </a:solidFill>
              <a:latin typeface="Arial"/>
              <a:cs typeface="Arial"/>
            </a:endParaRPr>
          </a:p>
        </p:txBody>
      </p:sp>
      <p:sp>
        <p:nvSpPr>
          <p:cNvPr id="24" name="object 24"/>
          <p:cNvSpPr/>
          <p:nvPr/>
        </p:nvSpPr>
        <p:spPr>
          <a:xfrm>
            <a:off x="2357627" y="2171700"/>
            <a:ext cx="843280" cy="76200"/>
          </a:xfrm>
          <a:custGeom>
            <a:avLst/>
            <a:gdLst/>
            <a:ahLst/>
            <a:cxnLst/>
            <a:rect l="l" t="t" r="r" b="b"/>
            <a:pathLst>
              <a:path w="843280" h="76200">
                <a:moveTo>
                  <a:pt x="784098" y="38099"/>
                </a:moveTo>
                <a:lnTo>
                  <a:pt x="782574" y="35051"/>
                </a:lnTo>
                <a:lnTo>
                  <a:pt x="779526" y="33527"/>
                </a:lnTo>
                <a:lnTo>
                  <a:pt x="4572" y="33527"/>
                </a:lnTo>
                <a:lnTo>
                  <a:pt x="1524" y="35051"/>
                </a:lnTo>
                <a:lnTo>
                  <a:pt x="0" y="38099"/>
                </a:lnTo>
                <a:lnTo>
                  <a:pt x="1524" y="41147"/>
                </a:lnTo>
                <a:lnTo>
                  <a:pt x="4572" y="42671"/>
                </a:lnTo>
                <a:lnTo>
                  <a:pt x="779526" y="42671"/>
                </a:lnTo>
                <a:lnTo>
                  <a:pt x="782574" y="41147"/>
                </a:lnTo>
                <a:lnTo>
                  <a:pt x="784098" y="38099"/>
                </a:lnTo>
                <a:close/>
              </a:path>
              <a:path w="843280" h="76200">
                <a:moveTo>
                  <a:pt x="842772" y="38099"/>
                </a:moveTo>
                <a:lnTo>
                  <a:pt x="766572" y="0"/>
                </a:lnTo>
                <a:lnTo>
                  <a:pt x="766572" y="33527"/>
                </a:lnTo>
                <a:lnTo>
                  <a:pt x="779526" y="33527"/>
                </a:lnTo>
                <a:lnTo>
                  <a:pt x="782574" y="35051"/>
                </a:lnTo>
                <a:lnTo>
                  <a:pt x="784098" y="38099"/>
                </a:lnTo>
                <a:lnTo>
                  <a:pt x="784098" y="67436"/>
                </a:lnTo>
                <a:lnTo>
                  <a:pt x="842772" y="38099"/>
                </a:lnTo>
                <a:close/>
              </a:path>
              <a:path w="843280" h="76200">
                <a:moveTo>
                  <a:pt x="784098" y="67436"/>
                </a:moveTo>
                <a:lnTo>
                  <a:pt x="784098" y="38099"/>
                </a:lnTo>
                <a:lnTo>
                  <a:pt x="782574" y="41147"/>
                </a:lnTo>
                <a:lnTo>
                  <a:pt x="779526" y="42671"/>
                </a:lnTo>
                <a:lnTo>
                  <a:pt x="766572" y="42671"/>
                </a:lnTo>
                <a:lnTo>
                  <a:pt x="766572" y="76199"/>
                </a:lnTo>
                <a:lnTo>
                  <a:pt x="784098" y="67436"/>
                </a:lnTo>
                <a:close/>
              </a:path>
            </a:pathLst>
          </a:custGeom>
          <a:solidFill>
            <a:srgbClr val="000000"/>
          </a:solidFill>
        </p:spPr>
        <p:txBody>
          <a:bodyPr wrap="square" lIns="0" tIns="0" rIns="0" bIns="0" rtlCol="0"/>
          <a:lstStyle/>
          <a:p>
            <a:endParaRPr>
              <a:solidFill>
                <a:prstClr val="black"/>
              </a:solidFill>
            </a:endParaRPr>
          </a:p>
        </p:txBody>
      </p:sp>
      <p:sp>
        <p:nvSpPr>
          <p:cNvPr id="25" name="object 25"/>
          <p:cNvSpPr/>
          <p:nvPr/>
        </p:nvSpPr>
        <p:spPr>
          <a:xfrm>
            <a:off x="2433827" y="4381500"/>
            <a:ext cx="919480" cy="76200"/>
          </a:xfrm>
          <a:custGeom>
            <a:avLst/>
            <a:gdLst/>
            <a:ahLst/>
            <a:cxnLst/>
            <a:rect l="l" t="t" r="r" b="b"/>
            <a:pathLst>
              <a:path w="919479" h="76200">
                <a:moveTo>
                  <a:pt x="860298" y="38099"/>
                </a:moveTo>
                <a:lnTo>
                  <a:pt x="858774" y="35051"/>
                </a:lnTo>
                <a:lnTo>
                  <a:pt x="855726" y="33527"/>
                </a:lnTo>
                <a:lnTo>
                  <a:pt x="4572" y="33527"/>
                </a:lnTo>
                <a:lnTo>
                  <a:pt x="1524" y="35051"/>
                </a:lnTo>
                <a:lnTo>
                  <a:pt x="0" y="38099"/>
                </a:lnTo>
                <a:lnTo>
                  <a:pt x="1524" y="41147"/>
                </a:lnTo>
                <a:lnTo>
                  <a:pt x="4572" y="42671"/>
                </a:lnTo>
                <a:lnTo>
                  <a:pt x="855726" y="42671"/>
                </a:lnTo>
                <a:lnTo>
                  <a:pt x="858774" y="41147"/>
                </a:lnTo>
                <a:lnTo>
                  <a:pt x="860298" y="38099"/>
                </a:lnTo>
                <a:close/>
              </a:path>
              <a:path w="919479" h="76200">
                <a:moveTo>
                  <a:pt x="918972" y="38099"/>
                </a:moveTo>
                <a:lnTo>
                  <a:pt x="842772" y="0"/>
                </a:lnTo>
                <a:lnTo>
                  <a:pt x="842772" y="33527"/>
                </a:lnTo>
                <a:lnTo>
                  <a:pt x="855726" y="33527"/>
                </a:lnTo>
                <a:lnTo>
                  <a:pt x="858774" y="35051"/>
                </a:lnTo>
                <a:lnTo>
                  <a:pt x="860298" y="38099"/>
                </a:lnTo>
                <a:lnTo>
                  <a:pt x="860298" y="67436"/>
                </a:lnTo>
                <a:lnTo>
                  <a:pt x="918972" y="38099"/>
                </a:lnTo>
                <a:close/>
              </a:path>
              <a:path w="919479" h="76200">
                <a:moveTo>
                  <a:pt x="860298" y="67436"/>
                </a:moveTo>
                <a:lnTo>
                  <a:pt x="860298" y="38099"/>
                </a:lnTo>
                <a:lnTo>
                  <a:pt x="858774" y="41147"/>
                </a:lnTo>
                <a:lnTo>
                  <a:pt x="855726" y="42671"/>
                </a:lnTo>
                <a:lnTo>
                  <a:pt x="842772" y="42671"/>
                </a:lnTo>
                <a:lnTo>
                  <a:pt x="842772" y="76199"/>
                </a:lnTo>
                <a:lnTo>
                  <a:pt x="860298" y="67436"/>
                </a:lnTo>
                <a:close/>
              </a:path>
            </a:pathLst>
          </a:custGeom>
          <a:solidFill>
            <a:srgbClr val="000000"/>
          </a:solidFill>
        </p:spPr>
        <p:txBody>
          <a:bodyPr wrap="square" lIns="0" tIns="0" rIns="0" bIns="0" rtlCol="0"/>
          <a:lstStyle/>
          <a:p>
            <a:endParaRPr>
              <a:solidFill>
                <a:prstClr val="black"/>
              </a:solidFill>
            </a:endParaRPr>
          </a:p>
        </p:txBody>
      </p:sp>
      <p:sp>
        <p:nvSpPr>
          <p:cNvPr id="26" name="object 26"/>
          <p:cNvSpPr/>
          <p:nvPr/>
        </p:nvSpPr>
        <p:spPr>
          <a:xfrm>
            <a:off x="2433827" y="3314700"/>
            <a:ext cx="843280" cy="76200"/>
          </a:xfrm>
          <a:custGeom>
            <a:avLst/>
            <a:gdLst/>
            <a:ahLst/>
            <a:cxnLst/>
            <a:rect l="l" t="t" r="r" b="b"/>
            <a:pathLst>
              <a:path w="843279" h="76200">
                <a:moveTo>
                  <a:pt x="784098" y="38099"/>
                </a:moveTo>
                <a:lnTo>
                  <a:pt x="782574" y="35051"/>
                </a:lnTo>
                <a:lnTo>
                  <a:pt x="779526" y="33527"/>
                </a:lnTo>
                <a:lnTo>
                  <a:pt x="4572" y="33527"/>
                </a:lnTo>
                <a:lnTo>
                  <a:pt x="1524" y="35051"/>
                </a:lnTo>
                <a:lnTo>
                  <a:pt x="0" y="38099"/>
                </a:lnTo>
                <a:lnTo>
                  <a:pt x="1524" y="41147"/>
                </a:lnTo>
                <a:lnTo>
                  <a:pt x="4572" y="42671"/>
                </a:lnTo>
                <a:lnTo>
                  <a:pt x="779526" y="42671"/>
                </a:lnTo>
                <a:lnTo>
                  <a:pt x="782574" y="41147"/>
                </a:lnTo>
                <a:lnTo>
                  <a:pt x="784098" y="38099"/>
                </a:lnTo>
                <a:close/>
              </a:path>
              <a:path w="843279" h="76200">
                <a:moveTo>
                  <a:pt x="842772" y="38099"/>
                </a:moveTo>
                <a:lnTo>
                  <a:pt x="766572" y="0"/>
                </a:lnTo>
                <a:lnTo>
                  <a:pt x="766572" y="33527"/>
                </a:lnTo>
                <a:lnTo>
                  <a:pt x="779526" y="33527"/>
                </a:lnTo>
                <a:lnTo>
                  <a:pt x="782574" y="35051"/>
                </a:lnTo>
                <a:lnTo>
                  <a:pt x="784098" y="38099"/>
                </a:lnTo>
                <a:lnTo>
                  <a:pt x="784098" y="67436"/>
                </a:lnTo>
                <a:lnTo>
                  <a:pt x="842772" y="38099"/>
                </a:lnTo>
                <a:close/>
              </a:path>
              <a:path w="843279" h="76200">
                <a:moveTo>
                  <a:pt x="784098" y="67436"/>
                </a:moveTo>
                <a:lnTo>
                  <a:pt x="784098" y="38099"/>
                </a:lnTo>
                <a:lnTo>
                  <a:pt x="782574" y="41147"/>
                </a:lnTo>
                <a:lnTo>
                  <a:pt x="779526" y="42671"/>
                </a:lnTo>
                <a:lnTo>
                  <a:pt x="766572" y="42671"/>
                </a:lnTo>
                <a:lnTo>
                  <a:pt x="766572" y="76199"/>
                </a:lnTo>
                <a:lnTo>
                  <a:pt x="784098" y="67436"/>
                </a:lnTo>
                <a:close/>
              </a:path>
            </a:pathLst>
          </a:custGeom>
          <a:solidFill>
            <a:srgbClr val="000000"/>
          </a:solidFill>
        </p:spPr>
        <p:txBody>
          <a:bodyPr wrap="square" lIns="0" tIns="0" rIns="0" bIns="0" rtlCol="0"/>
          <a:lstStyle/>
          <a:p>
            <a:endParaRPr>
              <a:solidFill>
                <a:prstClr val="black"/>
              </a:solidFill>
            </a:endParaRPr>
          </a:p>
        </p:txBody>
      </p:sp>
      <p:sp>
        <p:nvSpPr>
          <p:cNvPr id="27" name="object 27"/>
          <p:cNvSpPr/>
          <p:nvPr/>
        </p:nvSpPr>
        <p:spPr>
          <a:xfrm>
            <a:off x="2205227" y="5558028"/>
            <a:ext cx="1605280" cy="478155"/>
          </a:xfrm>
          <a:custGeom>
            <a:avLst/>
            <a:gdLst/>
            <a:ahLst/>
            <a:cxnLst/>
            <a:rect l="l" t="t" r="r" b="b"/>
            <a:pathLst>
              <a:path w="1605279" h="478154">
                <a:moveTo>
                  <a:pt x="1532969" y="436141"/>
                </a:moveTo>
                <a:lnTo>
                  <a:pt x="6095" y="0"/>
                </a:lnTo>
                <a:lnTo>
                  <a:pt x="2285" y="762"/>
                </a:lnTo>
                <a:lnTo>
                  <a:pt x="0" y="3048"/>
                </a:lnTo>
                <a:lnTo>
                  <a:pt x="761" y="6858"/>
                </a:lnTo>
                <a:lnTo>
                  <a:pt x="3047" y="9144"/>
                </a:lnTo>
                <a:lnTo>
                  <a:pt x="1530298" y="445393"/>
                </a:lnTo>
                <a:lnTo>
                  <a:pt x="1532969" y="436141"/>
                </a:lnTo>
                <a:close/>
              </a:path>
              <a:path w="1605279" h="478154">
                <a:moveTo>
                  <a:pt x="1548383" y="472536"/>
                </a:moveTo>
                <a:lnTo>
                  <a:pt x="1548383" y="445769"/>
                </a:lnTo>
                <a:lnTo>
                  <a:pt x="1546098" y="448817"/>
                </a:lnTo>
                <a:lnTo>
                  <a:pt x="1542287" y="448817"/>
                </a:lnTo>
                <a:lnTo>
                  <a:pt x="1530298" y="445393"/>
                </a:lnTo>
                <a:lnTo>
                  <a:pt x="1520952" y="477773"/>
                </a:lnTo>
                <a:lnTo>
                  <a:pt x="1548383" y="472536"/>
                </a:lnTo>
                <a:close/>
              </a:path>
              <a:path w="1605279" h="478154">
                <a:moveTo>
                  <a:pt x="1548383" y="445769"/>
                </a:moveTo>
                <a:lnTo>
                  <a:pt x="1547621" y="441959"/>
                </a:lnTo>
                <a:lnTo>
                  <a:pt x="1545336" y="439673"/>
                </a:lnTo>
                <a:lnTo>
                  <a:pt x="1532969" y="436141"/>
                </a:lnTo>
                <a:lnTo>
                  <a:pt x="1530298" y="445393"/>
                </a:lnTo>
                <a:lnTo>
                  <a:pt x="1542287" y="448817"/>
                </a:lnTo>
                <a:lnTo>
                  <a:pt x="1546098" y="448817"/>
                </a:lnTo>
                <a:lnTo>
                  <a:pt x="1548383" y="445769"/>
                </a:lnTo>
                <a:close/>
              </a:path>
              <a:path w="1605279" h="478154">
                <a:moveTo>
                  <a:pt x="1604771" y="461771"/>
                </a:moveTo>
                <a:lnTo>
                  <a:pt x="1542287" y="403859"/>
                </a:lnTo>
                <a:lnTo>
                  <a:pt x="1532969" y="436141"/>
                </a:lnTo>
                <a:lnTo>
                  <a:pt x="1545336" y="439673"/>
                </a:lnTo>
                <a:lnTo>
                  <a:pt x="1547621" y="441959"/>
                </a:lnTo>
                <a:lnTo>
                  <a:pt x="1548383" y="445769"/>
                </a:lnTo>
                <a:lnTo>
                  <a:pt x="1548383" y="472536"/>
                </a:lnTo>
                <a:lnTo>
                  <a:pt x="1604771" y="461771"/>
                </a:lnTo>
                <a:close/>
              </a:path>
            </a:pathLst>
          </a:custGeom>
          <a:solidFill>
            <a:srgbClr val="000000"/>
          </a:solidFill>
        </p:spPr>
        <p:txBody>
          <a:bodyPr wrap="square" lIns="0" tIns="0" rIns="0" bIns="0" rtlCol="0"/>
          <a:lstStyle/>
          <a:p>
            <a:endParaRPr>
              <a:solidFill>
                <a:prstClr val="black"/>
              </a:solidFill>
            </a:endParaRPr>
          </a:p>
        </p:txBody>
      </p:sp>
      <p:sp>
        <p:nvSpPr>
          <p:cNvPr id="28" name="object 28"/>
          <p:cNvSpPr/>
          <p:nvPr/>
        </p:nvSpPr>
        <p:spPr>
          <a:xfrm>
            <a:off x="4948428" y="4461509"/>
            <a:ext cx="1452880" cy="115570"/>
          </a:xfrm>
          <a:custGeom>
            <a:avLst/>
            <a:gdLst/>
            <a:ahLst/>
            <a:cxnLst/>
            <a:rect l="l" t="t" r="r" b="b"/>
            <a:pathLst>
              <a:path w="1452879" h="115570">
                <a:moveTo>
                  <a:pt x="1376813" y="43315"/>
                </a:moveTo>
                <a:lnTo>
                  <a:pt x="1376318" y="33402"/>
                </a:lnTo>
                <a:lnTo>
                  <a:pt x="4572" y="105918"/>
                </a:lnTo>
                <a:lnTo>
                  <a:pt x="762" y="107442"/>
                </a:lnTo>
                <a:lnTo>
                  <a:pt x="0" y="110490"/>
                </a:lnTo>
                <a:lnTo>
                  <a:pt x="1524" y="114300"/>
                </a:lnTo>
                <a:lnTo>
                  <a:pt x="4572" y="115062"/>
                </a:lnTo>
                <a:lnTo>
                  <a:pt x="1376813" y="43315"/>
                </a:lnTo>
                <a:close/>
              </a:path>
              <a:path w="1452879" h="115570">
                <a:moveTo>
                  <a:pt x="1452372" y="34290"/>
                </a:moveTo>
                <a:lnTo>
                  <a:pt x="1374648" y="0"/>
                </a:lnTo>
                <a:lnTo>
                  <a:pt x="1376318" y="33402"/>
                </a:lnTo>
                <a:lnTo>
                  <a:pt x="1388364" y="32766"/>
                </a:lnTo>
                <a:lnTo>
                  <a:pt x="1392174" y="34290"/>
                </a:lnTo>
                <a:lnTo>
                  <a:pt x="1393698" y="37338"/>
                </a:lnTo>
                <a:lnTo>
                  <a:pt x="1393698" y="67558"/>
                </a:lnTo>
                <a:lnTo>
                  <a:pt x="1452372" y="34290"/>
                </a:lnTo>
                <a:close/>
              </a:path>
              <a:path w="1452879" h="115570">
                <a:moveTo>
                  <a:pt x="1393698" y="37338"/>
                </a:moveTo>
                <a:lnTo>
                  <a:pt x="1392174" y="34290"/>
                </a:lnTo>
                <a:lnTo>
                  <a:pt x="1388364" y="32766"/>
                </a:lnTo>
                <a:lnTo>
                  <a:pt x="1376318" y="33402"/>
                </a:lnTo>
                <a:lnTo>
                  <a:pt x="1376813" y="43315"/>
                </a:lnTo>
                <a:lnTo>
                  <a:pt x="1389126" y="42672"/>
                </a:lnTo>
                <a:lnTo>
                  <a:pt x="1392174" y="41148"/>
                </a:lnTo>
                <a:lnTo>
                  <a:pt x="1393698" y="37338"/>
                </a:lnTo>
                <a:close/>
              </a:path>
              <a:path w="1452879" h="115570">
                <a:moveTo>
                  <a:pt x="1393698" y="67558"/>
                </a:moveTo>
                <a:lnTo>
                  <a:pt x="1393698" y="37338"/>
                </a:lnTo>
                <a:lnTo>
                  <a:pt x="1392174" y="41148"/>
                </a:lnTo>
                <a:lnTo>
                  <a:pt x="1389126" y="42672"/>
                </a:lnTo>
                <a:lnTo>
                  <a:pt x="1376813" y="43315"/>
                </a:lnTo>
                <a:lnTo>
                  <a:pt x="1378458" y="76200"/>
                </a:lnTo>
                <a:lnTo>
                  <a:pt x="1393698" y="67558"/>
                </a:lnTo>
                <a:close/>
              </a:path>
            </a:pathLst>
          </a:custGeom>
          <a:solidFill>
            <a:srgbClr val="000000"/>
          </a:solidFill>
        </p:spPr>
        <p:txBody>
          <a:bodyPr wrap="square" lIns="0" tIns="0" rIns="0" bIns="0" rtlCol="0"/>
          <a:lstStyle/>
          <a:p>
            <a:endParaRPr>
              <a:solidFill>
                <a:prstClr val="black"/>
              </a:solidFill>
            </a:endParaRPr>
          </a:p>
        </p:txBody>
      </p:sp>
      <p:sp>
        <p:nvSpPr>
          <p:cNvPr id="29" name="object 29"/>
          <p:cNvSpPr/>
          <p:nvPr/>
        </p:nvSpPr>
        <p:spPr>
          <a:xfrm>
            <a:off x="4872228" y="2438400"/>
            <a:ext cx="1529080" cy="843280"/>
          </a:xfrm>
          <a:custGeom>
            <a:avLst/>
            <a:gdLst/>
            <a:ahLst/>
            <a:cxnLst/>
            <a:rect l="l" t="t" r="r" b="b"/>
            <a:pathLst>
              <a:path w="1529079" h="843279">
                <a:moveTo>
                  <a:pt x="1464039" y="41202"/>
                </a:moveTo>
                <a:lnTo>
                  <a:pt x="1459470" y="32825"/>
                </a:lnTo>
                <a:lnTo>
                  <a:pt x="2286" y="834389"/>
                </a:lnTo>
                <a:lnTo>
                  <a:pt x="0" y="836676"/>
                </a:lnTo>
                <a:lnTo>
                  <a:pt x="762" y="840485"/>
                </a:lnTo>
                <a:lnTo>
                  <a:pt x="3048" y="842771"/>
                </a:lnTo>
                <a:lnTo>
                  <a:pt x="6858" y="842009"/>
                </a:lnTo>
                <a:lnTo>
                  <a:pt x="1464039" y="41202"/>
                </a:lnTo>
                <a:close/>
              </a:path>
              <a:path w="1529079" h="843279">
                <a:moveTo>
                  <a:pt x="1528572" y="0"/>
                </a:moveTo>
                <a:lnTo>
                  <a:pt x="1443228" y="3047"/>
                </a:lnTo>
                <a:lnTo>
                  <a:pt x="1459470" y="32825"/>
                </a:lnTo>
                <a:lnTo>
                  <a:pt x="1470660" y="26669"/>
                </a:lnTo>
                <a:lnTo>
                  <a:pt x="1474470" y="25907"/>
                </a:lnTo>
                <a:lnTo>
                  <a:pt x="1476756" y="28193"/>
                </a:lnTo>
                <a:lnTo>
                  <a:pt x="1477518" y="32003"/>
                </a:lnTo>
                <a:lnTo>
                  <a:pt x="1477518" y="65912"/>
                </a:lnTo>
                <a:lnTo>
                  <a:pt x="1479804" y="70103"/>
                </a:lnTo>
                <a:lnTo>
                  <a:pt x="1528572" y="0"/>
                </a:lnTo>
                <a:close/>
              </a:path>
              <a:path w="1529079" h="843279">
                <a:moveTo>
                  <a:pt x="1477518" y="32003"/>
                </a:moveTo>
                <a:lnTo>
                  <a:pt x="1476756" y="28193"/>
                </a:lnTo>
                <a:lnTo>
                  <a:pt x="1474470" y="25907"/>
                </a:lnTo>
                <a:lnTo>
                  <a:pt x="1470660" y="26669"/>
                </a:lnTo>
                <a:lnTo>
                  <a:pt x="1459470" y="32825"/>
                </a:lnTo>
                <a:lnTo>
                  <a:pt x="1464039" y="41202"/>
                </a:lnTo>
                <a:lnTo>
                  <a:pt x="1475232" y="35051"/>
                </a:lnTo>
                <a:lnTo>
                  <a:pt x="1477518" y="32003"/>
                </a:lnTo>
                <a:close/>
              </a:path>
              <a:path w="1529079" h="843279">
                <a:moveTo>
                  <a:pt x="1477518" y="65912"/>
                </a:moveTo>
                <a:lnTo>
                  <a:pt x="1477518" y="32003"/>
                </a:lnTo>
                <a:lnTo>
                  <a:pt x="1475232" y="35051"/>
                </a:lnTo>
                <a:lnTo>
                  <a:pt x="1464039" y="41202"/>
                </a:lnTo>
                <a:lnTo>
                  <a:pt x="1477518" y="65912"/>
                </a:lnTo>
                <a:close/>
              </a:path>
            </a:pathLst>
          </a:custGeom>
          <a:solidFill>
            <a:srgbClr val="000000"/>
          </a:solidFill>
        </p:spPr>
        <p:txBody>
          <a:bodyPr wrap="square" lIns="0" tIns="0" rIns="0" bIns="0" rtlCol="0"/>
          <a:lstStyle/>
          <a:p>
            <a:endParaRPr>
              <a:solidFill>
                <a:prstClr val="black"/>
              </a:solidFill>
            </a:endParaRPr>
          </a:p>
        </p:txBody>
      </p:sp>
      <p:sp>
        <p:nvSpPr>
          <p:cNvPr id="30" name="object 30"/>
          <p:cNvSpPr/>
          <p:nvPr/>
        </p:nvSpPr>
        <p:spPr>
          <a:xfrm>
            <a:off x="4948428" y="2052827"/>
            <a:ext cx="1376680" cy="330200"/>
          </a:xfrm>
          <a:custGeom>
            <a:avLst/>
            <a:gdLst/>
            <a:ahLst/>
            <a:cxnLst/>
            <a:rect l="l" t="t" r="r" b="b"/>
            <a:pathLst>
              <a:path w="1376679" h="330200">
                <a:moveTo>
                  <a:pt x="1302794" y="288324"/>
                </a:moveTo>
                <a:lnTo>
                  <a:pt x="5334" y="0"/>
                </a:lnTo>
                <a:lnTo>
                  <a:pt x="2286" y="762"/>
                </a:lnTo>
                <a:lnTo>
                  <a:pt x="0" y="3810"/>
                </a:lnTo>
                <a:lnTo>
                  <a:pt x="762" y="6858"/>
                </a:lnTo>
                <a:lnTo>
                  <a:pt x="3810" y="9144"/>
                </a:lnTo>
                <a:lnTo>
                  <a:pt x="1300820" y="297536"/>
                </a:lnTo>
                <a:lnTo>
                  <a:pt x="1302794" y="288324"/>
                </a:lnTo>
                <a:close/>
              </a:path>
              <a:path w="1376679" h="330200">
                <a:moveTo>
                  <a:pt x="1319022" y="323659"/>
                </a:moveTo>
                <a:lnTo>
                  <a:pt x="1319022" y="296417"/>
                </a:lnTo>
                <a:lnTo>
                  <a:pt x="1316736" y="299465"/>
                </a:lnTo>
                <a:lnTo>
                  <a:pt x="1312926" y="300227"/>
                </a:lnTo>
                <a:lnTo>
                  <a:pt x="1300820" y="297536"/>
                </a:lnTo>
                <a:lnTo>
                  <a:pt x="1293876" y="329945"/>
                </a:lnTo>
                <a:lnTo>
                  <a:pt x="1319022" y="323659"/>
                </a:lnTo>
                <a:close/>
              </a:path>
              <a:path w="1376679" h="330200">
                <a:moveTo>
                  <a:pt x="1319022" y="296417"/>
                </a:moveTo>
                <a:lnTo>
                  <a:pt x="1318260" y="293369"/>
                </a:lnTo>
                <a:lnTo>
                  <a:pt x="1315212" y="291083"/>
                </a:lnTo>
                <a:lnTo>
                  <a:pt x="1302794" y="288324"/>
                </a:lnTo>
                <a:lnTo>
                  <a:pt x="1300820" y="297536"/>
                </a:lnTo>
                <a:lnTo>
                  <a:pt x="1312926" y="300227"/>
                </a:lnTo>
                <a:lnTo>
                  <a:pt x="1316736" y="299465"/>
                </a:lnTo>
                <a:lnTo>
                  <a:pt x="1319022" y="296417"/>
                </a:lnTo>
                <a:close/>
              </a:path>
              <a:path w="1376679" h="330200">
                <a:moveTo>
                  <a:pt x="1376172" y="309371"/>
                </a:moveTo>
                <a:lnTo>
                  <a:pt x="1309878" y="255269"/>
                </a:lnTo>
                <a:lnTo>
                  <a:pt x="1302794" y="288324"/>
                </a:lnTo>
                <a:lnTo>
                  <a:pt x="1315212" y="291083"/>
                </a:lnTo>
                <a:lnTo>
                  <a:pt x="1318260" y="293369"/>
                </a:lnTo>
                <a:lnTo>
                  <a:pt x="1319022" y="296417"/>
                </a:lnTo>
                <a:lnTo>
                  <a:pt x="1319022" y="323659"/>
                </a:lnTo>
                <a:lnTo>
                  <a:pt x="1376172" y="309371"/>
                </a:lnTo>
                <a:close/>
              </a:path>
            </a:pathLst>
          </a:custGeom>
          <a:solidFill>
            <a:srgbClr val="000000"/>
          </a:solidFill>
        </p:spPr>
        <p:txBody>
          <a:bodyPr wrap="square" lIns="0" tIns="0" rIns="0" bIns="0" rtlCol="0"/>
          <a:lstStyle/>
          <a:p>
            <a:endParaRPr>
              <a:solidFill>
                <a:prstClr val="black"/>
              </a:solidFill>
            </a:endParaRPr>
          </a:p>
        </p:txBody>
      </p:sp>
      <p:sp>
        <p:nvSpPr>
          <p:cNvPr id="31" name="object 31"/>
          <p:cNvSpPr/>
          <p:nvPr/>
        </p:nvSpPr>
        <p:spPr>
          <a:xfrm>
            <a:off x="5481828" y="4876800"/>
            <a:ext cx="1376680" cy="1224280"/>
          </a:xfrm>
          <a:custGeom>
            <a:avLst/>
            <a:gdLst/>
            <a:ahLst/>
            <a:cxnLst/>
            <a:rect l="l" t="t" r="r" b="b"/>
            <a:pathLst>
              <a:path w="1376679" h="1224279">
                <a:moveTo>
                  <a:pt x="1322262" y="54355"/>
                </a:moveTo>
                <a:lnTo>
                  <a:pt x="1316197" y="47463"/>
                </a:lnTo>
                <a:lnTo>
                  <a:pt x="1524" y="1215389"/>
                </a:lnTo>
                <a:lnTo>
                  <a:pt x="0" y="1219199"/>
                </a:lnTo>
                <a:lnTo>
                  <a:pt x="762" y="1222248"/>
                </a:lnTo>
                <a:lnTo>
                  <a:pt x="4572" y="1223771"/>
                </a:lnTo>
                <a:lnTo>
                  <a:pt x="7620" y="1223009"/>
                </a:lnTo>
                <a:lnTo>
                  <a:pt x="1322262" y="54355"/>
                </a:lnTo>
                <a:close/>
              </a:path>
              <a:path w="1376679" h="1224279">
                <a:moveTo>
                  <a:pt x="1376172" y="0"/>
                </a:moveTo>
                <a:lnTo>
                  <a:pt x="1293876" y="22097"/>
                </a:lnTo>
                <a:lnTo>
                  <a:pt x="1316197" y="47463"/>
                </a:lnTo>
                <a:lnTo>
                  <a:pt x="1325880" y="38861"/>
                </a:lnTo>
                <a:lnTo>
                  <a:pt x="1328928" y="37337"/>
                </a:lnTo>
                <a:lnTo>
                  <a:pt x="1331976" y="38861"/>
                </a:lnTo>
                <a:lnTo>
                  <a:pt x="1333500" y="42671"/>
                </a:lnTo>
                <a:lnTo>
                  <a:pt x="1333500" y="67125"/>
                </a:lnTo>
                <a:lnTo>
                  <a:pt x="1344168" y="79247"/>
                </a:lnTo>
                <a:lnTo>
                  <a:pt x="1376172" y="0"/>
                </a:lnTo>
                <a:close/>
              </a:path>
              <a:path w="1376679" h="1224279">
                <a:moveTo>
                  <a:pt x="1333500" y="42671"/>
                </a:moveTo>
                <a:lnTo>
                  <a:pt x="1331976" y="38861"/>
                </a:lnTo>
                <a:lnTo>
                  <a:pt x="1328928" y="37337"/>
                </a:lnTo>
                <a:lnTo>
                  <a:pt x="1325880" y="38861"/>
                </a:lnTo>
                <a:lnTo>
                  <a:pt x="1316197" y="47463"/>
                </a:lnTo>
                <a:lnTo>
                  <a:pt x="1322262" y="54355"/>
                </a:lnTo>
                <a:lnTo>
                  <a:pt x="1331976" y="45719"/>
                </a:lnTo>
                <a:lnTo>
                  <a:pt x="1333500" y="42671"/>
                </a:lnTo>
                <a:close/>
              </a:path>
              <a:path w="1376679" h="1224279">
                <a:moveTo>
                  <a:pt x="1333500" y="67125"/>
                </a:moveTo>
                <a:lnTo>
                  <a:pt x="1333500" y="42671"/>
                </a:lnTo>
                <a:lnTo>
                  <a:pt x="1331976" y="45719"/>
                </a:lnTo>
                <a:lnTo>
                  <a:pt x="1322262" y="54355"/>
                </a:lnTo>
                <a:lnTo>
                  <a:pt x="1333500" y="67125"/>
                </a:lnTo>
                <a:close/>
              </a:path>
            </a:pathLst>
          </a:custGeom>
          <a:solidFill>
            <a:srgbClr val="000000"/>
          </a:solidFill>
        </p:spPr>
        <p:txBody>
          <a:bodyPr wrap="square" lIns="0" tIns="0" rIns="0" bIns="0" rtlCol="0"/>
          <a:lstStyle/>
          <a:p>
            <a:endParaRPr>
              <a:solidFill>
                <a:prstClr val="black"/>
              </a:solidFill>
            </a:endParaRPr>
          </a:p>
        </p:txBody>
      </p:sp>
      <p:sp>
        <p:nvSpPr>
          <p:cNvPr id="32" name="object 32"/>
          <p:cNvSpPr/>
          <p:nvPr/>
        </p:nvSpPr>
        <p:spPr>
          <a:xfrm>
            <a:off x="4948428" y="3048000"/>
            <a:ext cx="1910080" cy="2748280"/>
          </a:xfrm>
          <a:custGeom>
            <a:avLst/>
            <a:gdLst/>
            <a:ahLst/>
            <a:cxnLst/>
            <a:rect l="l" t="t" r="r" b="b"/>
            <a:pathLst>
              <a:path w="1910079" h="2748279">
                <a:moveTo>
                  <a:pt x="1870099" y="65618"/>
                </a:moveTo>
                <a:lnTo>
                  <a:pt x="1861948" y="59952"/>
                </a:lnTo>
                <a:lnTo>
                  <a:pt x="762" y="2740152"/>
                </a:lnTo>
                <a:lnTo>
                  <a:pt x="0" y="2743962"/>
                </a:lnTo>
                <a:lnTo>
                  <a:pt x="1524" y="2747010"/>
                </a:lnTo>
                <a:lnTo>
                  <a:pt x="5334" y="2747772"/>
                </a:lnTo>
                <a:lnTo>
                  <a:pt x="8382" y="2746247"/>
                </a:lnTo>
                <a:lnTo>
                  <a:pt x="1870099" y="65618"/>
                </a:lnTo>
                <a:close/>
              </a:path>
              <a:path w="1910079" h="2748279">
                <a:moveTo>
                  <a:pt x="1909572" y="0"/>
                </a:moveTo>
                <a:lnTo>
                  <a:pt x="1834895" y="41147"/>
                </a:lnTo>
                <a:lnTo>
                  <a:pt x="1861948" y="59952"/>
                </a:lnTo>
                <a:lnTo>
                  <a:pt x="1869186" y="49529"/>
                </a:lnTo>
                <a:lnTo>
                  <a:pt x="1872234" y="47243"/>
                </a:lnTo>
                <a:lnTo>
                  <a:pt x="1876044" y="48006"/>
                </a:lnTo>
                <a:lnTo>
                  <a:pt x="1878330" y="51053"/>
                </a:lnTo>
                <a:lnTo>
                  <a:pt x="1878330" y="71339"/>
                </a:lnTo>
                <a:lnTo>
                  <a:pt x="1897380" y="84581"/>
                </a:lnTo>
                <a:lnTo>
                  <a:pt x="1909572" y="0"/>
                </a:lnTo>
                <a:close/>
              </a:path>
              <a:path w="1910079" h="2748279">
                <a:moveTo>
                  <a:pt x="1878330" y="51053"/>
                </a:moveTo>
                <a:lnTo>
                  <a:pt x="1876044" y="48006"/>
                </a:lnTo>
                <a:lnTo>
                  <a:pt x="1872234" y="47243"/>
                </a:lnTo>
                <a:lnTo>
                  <a:pt x="1869186" y="49529"/>
                </a:lnTo>
                <a:lnTo>
                  <a:pt x="1861948" y="59952"/>
                </a:lnTo>
                <a:lnTo>
                  <a:pt x="1870099" y="65618"/>
                </a:lnTo>
                <a:lnTo>
                  <a:pt x="1877568" y="54863"/>
                </a:lnTo>
                <a:lnTo>
                  <a:pt x="1878330" y="51053"/>
                </a:lnTo>
                <a:close/>
              </a:path>
              <a:path w="1910079" h="2748279">
                <a:moveTo>
                  <a:pt x="1878330" y="71339"/>
                </a:moveTo>
                <a:lnTo>
                  <a:pt x="1878330" y="51053"/>
                </a:lnTo>
                <a:lnTo>
                  <a:pt x="1877568" y="54863"/>
                </a:lnTo>
                <a:lnTo>
                  <a:pt x="1870099" y="65618"/>
                </a:lnTo>
                <a:lnTo>
                  <a:pt x="1878330" y="71339"/>
                </a:lnTo>
                <a:close/>
              </a:path>
            </a:pathLst>
          </a:custGeom>
          <a:solidFill>
            <a:srgbClr val="000000"/>
          </a:solidFill>
        </p:spPr>
        <p:txBody>
          <a:bodyPr wrap="square" lIns="0" tIns="0" rIns="0" bIns="0" rtlCol="0"/>
          <a:lstStyle/>
          <a:p>
            <a:endParaRPr>
              <a:solidFill>
                <a:prstClr val="black"/>
              </a:solidFill>
            </a:endParaRPr>
          </a:p>
        </p:txBody>
      </p:sp>
      <p:sp>
        <p:nvSpPr>
          <p:cNvPr id="33" name="object 33"/>
          <p:cNvSpPr txBox="1"/>
          <p:nvPr/>
        </p:nvSpPr>
        <p:spPr>
          <a:xfrm>
            <a:off x="6248400" y="5410200"/>
            <a:ext cx="311150" cy="367030"/>
          </a:xfrm>
          <a:prstGeom prst="rect">
            <a:avLst/>
          </a:prstGeom>
          <a:solidFill>
            <a:srgbClr val="777777"/>
          </a:solidFill>
        </p:spPr>
        <p:txBody>
          <a:bodyPr vert="horz" wrap="square" lIns="0" tIns="39370" rIns="0" bIns="0" rtlCol="0">
            <a:spAutoFit/>
          </a:bodyPr>
          <a:lstStyle/>
          <a:p>
            <a:pPr marL="92075">
              <a:spcBef>
                <a:spcPts val="310"/>
              </a:spcBef>
            </a:pPr>
            <a:r>
              <a:rPr dirty="0">
                <a:solidFill>
                  <a:prstClr val="black"/>
                </a:solidFill>
                <a:latin typeface="Arial"/>
                <a:cs typeface="Arial"/>
              </a:rPr>
              <a:t>?</a:t>
            </a:r>
            <a:endParaRPr>
              <a:solidFill>
                <a:prstClr val="black"/>
              </a:solidFill>
              <a:latin typeface="Arial"/>
              <a:cs typeface="Arial"/>
            </a:endParaRPr>
          </a:p>
        </p:txBody>
      </p:sp>
    </p:spTree>
    <p:extLst>
      <p:ext uri="{BB962C8B-B14F-4D97-AF65-F5344CB8AC3E}">
        <p14:creationId xmlns:p14="http://schemas.microsoft.com/office/powerpoint/2010/main" val="857230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553998"/>
          </a:xfrm>
        </p:spPr>
        <p:txBody>
          <a:bodyPr/>
          <a:lstStyle/>
          <a:p>
            <a:pPr algn="ctr"/>
            <a:r>
              <a:rPr lang="en-US" sz="4000" dirty="0" smtClean="0"/>
              <a:t>P-System</a:t>
            </a:r>
            <a:endParaRPr lang="en-US" sz="4000" dirty="0"/>
          </a:p>
        </p:txBody>
      </p:sp>
      <p:sp>
        <p:nvSpPr>
          <p:cNvPr id="8" name="Rectangle 7"/>
          <p:cNvSpPr/>
          <p:nvPr/>
        </p:nvSpPr>
        <p:spPr>
          <a:xfrm>
            <a:off x="119666" y="1066800"/>
            <a:ext cx="8904668" cy="4616648"/>
          </a:xfrm>
          <a:prstGeom prst="rect">
            <a:avLst/>
          </a:prstGeom>
        </p:spPr>
        <p:txBody>
          <a:bodyPr wrap="square">
            <a:spAutoFit/>
          </a:bodyPr>
          <a:lstStyle/>
          <a:p>
            <a:pPr marL="514350" indent="-514350" algn="just">
              <a:lnSpc>
                <a:spcPct val="150000"/>
              </a:lnSpc>
              <a:buAutoNum type="arabicPeriod"/>
            </a:pPr>
            <a:r>
              <a:rPr lang="en-US" sz="2800" dirty="0" smtClean="0"/>
              <a:t>Membrane Structure</a:t>
            </a:r>
          </a:p>
          <a:p>
            <a:pPr marL="514350" indent="-514350" algn="just">
              <a:lnSpc>
                <a:spcPct val="150000"/>
              </a:lnSpc>
              <a:buAutoNum type="arabicPeriod"/>
            </a:pPr>
            <a:r>
              <a:rPr lang="en-US" sz="2800" dirty="0" smtClean="0"/>
              <a:t>Objects</a:t>
            </a:r>
          </a:p>
          <a:p>
            <a:pPr algn="just">
              <a:lnSpc>
                <a:spcPct val="150000"/>
              </a:lnSpc>
            </a:pPr>
            <a:r>
              <a:rPr lang="en-US" sz="2800" dirty="0" smtClean="0"/>
              <a:t>     Transform, Pass </a:t>
            </a:r>
            <a:r>
              <a:rPr lang="en-US" sz="2800" dirty="0"/>
              <a:t>t</a:t>
            </a:r>
            <a:r>
              <a:rPr lang="en-US" sz="2800" dirty="0" smtClean="0"/>
              <a:t>hrough </a:t>
            </a:r>
            <a:r>
              <a:rPr lang="en-US" sz="2800" dirty="0"/>
              <a:t>m</a:t>
            </a:r>
            <a:r>
              <a:rPr lang="en-US" sz="2800" dirty="0" smtClean="0"/>
              <a:t>embrane , Dissolve membrane </a:t>
            </a:r>
          </a:p>
          <a:p>
            <a:pPr marL="514350" indent="-514350" algn="just">
              <a:lnSpc>
                <a:spcPct val="150000"/>
              </a:lnSpc>
              <a:buFont typeface="+mj-lt"/>
              <a:buAutoNum type="arabicPeriod" startAt="3"/>
            </a:pPr>
            <a:r>
              <a:rPr lang="en-US" sz="2800" dirty="0" smtClean="0"/>
              <a:t>Rules</a:t>
            </a:r>
          </a:p>
          <a:p>
            <a:pPr algn="just">
              <a:lnSpc>
                <a:spcPct val="150000"/>
              </a:lnSpc>
            </a:pPr>
            <a:r>
              <a:rPr lang="en-US" sz="2800" dirty="0" smtClean="0"/>
              <a:t>System  will halt when no object can further evolve.</a:t>
            </a:r>
          </a:p>
          <a:p>
            <a:pPr algn="just">
              <a:lnSpc>
                <a:spcPct val="150000"/>
              </a:lnSpc>
            </a:pPr>
            <a:r>
              <a:rPr lang="en-US" sz="2800" dirty="0" smtClean="0"/>
              <a:t>Result in a specified membrane.</a:t>
            </a:r>
          </a:p>
          <a:p>
            <a:pPr algn="just">
              <a:lnSpc>
                <a:spcPct val="150000"/>
              </a:lnSpc>
            </a:pPr>
            <a:r>
              <a:rPr lang="en-US" sz="2800" dirty="0" smtClean="0"/>
              <a:t>Computation at cellular level.</a:t>
            </a:r>
            <a:endParaRPr lang="en-US" sz="2800" dirty="0"/>
          </a:p>
        </p:txBody>
      </p:sp>
    </p:spTree>
    <p:extLst>
      <p:ext uri="{BB962C8B-B14F-4D97-AF65-F5344CB8AC3E}">
        <p14:creationId xmlns:p14="http://schemas.microsoft.com/office/powerpoint/2010/main" val="377180740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30188"/>
            <a:ext cx="9144000" cy="553998"/>
          </a:xfrm>
        </p:spPr>
        <p:txBody>
          <a:bodyPr/>
          <a:lstStyle/>
          <a:p>
            <a:pPr algn="ctr"/>
            <a:r>
              <a:rPr lang="en-US" sz="4000" dirty="0" smtClean="0"/>
              <a:t>Representation as Venn Diagram</a:t>
            </a:r>
            <a:endParaRPr lang="en-US" sz="4000" dirty="0"/>
          </a:p>
        </p:txBody>
      </p:sp>
      <p:sp>
        <p:nvSpPr>
          <p:cNvPr id="8" name="Rectangle 7"/>
          <p:cNvSpPr/>
          <p:nvPr/>
        </p:nvSpPr>
        <p:spPr>
          <a:xfrm>
            <a:off x="119666" y="1066800"/>
            <a:ext cx="8904668" cy="671851"/>
          </a:xfrm>
          <a:prstGeom prst="rect">
            <a:avLst/>
          </a:prstGeom>
        </p:spPr>
        <p:txBody>
          <a:bodyPr wrap="square">
            <a:spAutoFit/>
          </a:bodyPr>
          <a:lstStyle/>
          <a:p>
            <a:pPr marL="514350" indent="-514350" algn="just">
              <a:lnSpc>
                <a:spcPct val="150000"/>
              </a:lnSpc>
              <a:buAutoNum type="arabicPeriod"/>
            </a:pPr>
            <a:endParaRPr lang="en-US" sz="2800" dirty="0"/>
          </a:p>
        </p:txBody>
      </p:sp>
      <p:pic>
        <p:nvPicPr>
          <p:cNvPr id="3" name="Picture 2"/>
          <p:cNvPicPr>
            <a:picLocks noChangeAspect="1"/>
          </p:cNvPicPr>
          <p:nvPr/>
        </p:nvPicPr>
        <p:blipFill>
          <a:blip r:embed="rId3"/>
          <a:stretch>
            <a:fillRect/>
          </a:stretch>
        </p:blipFill>
        <p:spPr>
          <a:xfrm>
            <a:off x="1509712" y="1082899"/>
            <a:ext cx="6124575" cy="4762500"/>
          </a:xfrm>
          <a:prstGeom prst="rect">
            <a:avLst/>
          </a:prstGeom>
        </p:spPr>
      </p:pic>
    </p:spTree>
    <p:extLst>
      <p:ext uri="{BB962C8B-B14F-4D97-AF65-F5344CB8AC3E}">
        <p14:creationId xmlns:p14="http://schemas.microsoft.com/office/powerpoint/2010/main" val="207761310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1019" y="1520952"/>
            <a:ext cx="422909" cy="474980"/>
          </a:xfrm>
          <a:custGeom>
            <a:avLst/>
            <a:gdLst/>
            <a:ahLst/>
            <a:cxnLst/>
            <a:rect l="l" t="t" r="r" b="b"/>
            <a:pathLst>
              <a:path w="422909" h="474980">
                <a:moveTo>
                  <a:pt x="0" y="0"/>
                </a:moveTo>
                <a:lnTo>
                  <a:pt x="0" y="474725"/>
                </a:lnTo>
                <a:lnTo>
                  <a:pt x="422909" y="474725"/>
                </a:lnTo>
                <a:lnTo>
                  <a:pt x="422909" y="0"/>
                </a:lnTo>
                <a:lnTo>
                  <a:pt x="0" y="0"/>
                </a:lnTo>
                <a:close/>
              </a:path>
            </a:pathLst>
          </a:custGeom>
          <a:solidFill>
            <a:srgbClr val="3333CC"/>
          </a:solidFill>
        </p:spPr>
        <p:txBody>
          <a:bodyPr wrap="square" lIns="0" tIns="0" rIns="0" bIns="0" rtlCol="0"/>
          <a:lstStyle/>
          <a:p>
            <a:endParaRPr>
              <a:solidFill>
                <a:prstClr val="black"/>
              </a:solidFill>
            </a:endParaRPr>
          </a:p>
        </p:txBody>
      </p:sp>
      <p:sp>
        <p:nvSpPr>
          <p:cNvPr id="3" name="object 3"/>
          <p:cNvSpPr/>
          <p:nvPr/>
        </p:nvSpPr>
        <p:spPr>
          <a:xfrm>
            <a:off x="778001" y="990600"/>
            <a:ext cx="0" cy="1052830"/>
          </a:xfrm>
          <a:custGeom>
            <a:avLst/>
            <a:gdLst/>
            <a:ahLst/>
            <a:cxnLst/>
            <a:rect l="l" t="t" r="r" b="b"/>
            <a:pathLst>
              <a:path h="1052830">
                <a:moveTo>
                  <a:pt x="0" y="0"/>
                </a:moveTo>
                <a:lnTo>
                  <a:pt x="0" y="1052322"/>
                </a:lnTo>
              </a:path>
            </a:pathLst>
          </a:custGeom>
          <a:ln w="32004">
            <a:solidFill>
              <a:srgbClr val="1C1C1C"/>
            </a:solidFill>
          </a:ln>
        </p:spPr>
        <p:txBody>
          <a:bodyPr wrap="square" lIns="0" tIns="0" rIns="0" bIns="0" rtlCol="0"/>
          <a:lstStyle/>
          <a:p>
            <a:endParaRPr>
              <a:solidFill>
                <a:prstClr val="black"/>
              </a:solidFill>
            </a:endParaRPr>
          </a:p>
        </p:txBody>
      </p:sp>
      <p:sp>
        <p:nvSpPr>
          <p:cNvPr id="4" name="object 4"/>
          <p:cNvSpPr/>
          <p:nvPr/>
        </p:nvSpPr>
        <p:spPr>
          <a:xfrm>
            <a:off x="127254" y="1447800"/>
            <a:ext cx="8542020" cy="54787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txBox="1">
            <a:spLocks noGrp="1"/>
          </p:cNvSpPr>
          <p:nvPr>
            <p:ph type="title"/>
          </p:nvPr>
        </p:nvSpPr>
        <p:spPr>
          <a:xfrm>
            <a:off x="3385058" y="1343660"/>
            <a:ext cx="2372995" cy="513080"/>
          </a:xfrm>
          <a:prstGeom prst="rect">
            <a:avLst/>
          </a:prstGeom>
        </p:spPr>
        <p:txBody>
          <a:bodyPr vert="horz" wrap="square" lIns="0" tIns="12065" rIns="0" bIns="0" rtlCol="0">
            <a:spAutoFit/>
          </a:bodyPr>
          <a:lstStyle/>
          <a:p>
            <a:pPr marL="12700">
              <a:lnSpc>
                <a:spcPct val="100000"/>
              </a:lnSpc>
              <a:spcBef>
                <a:spcPts val="95"/>
              </a:spcBef>
            </a:pPr>
            <a:r>
              <a:rPr spc="-300" dirty="0"/>
              <a:t>Formal</a:t>
            </a:r>
            <a:r>
              <a:rPr spc="-65" dirty="0"/>
              <a:t> </a:t>
            </a:r>
            <a:r>
              <a:rPr spc="-245" dirty="0"/>
              <a:t>Definition</a:t>
            </a:r>
          </a:p>
        </p:txBody>
      </p:sp>
      <p:sp>
        <p:nvSpPr>
          <p:cNvPr id="6" name="object 6"/>
          <p:cNvSpPr txBox="1"/>
          <p:nvPr/>
        </p:nvSpPr>
        <p:spPr>
          <a:xfrm>
            <a:off x="1013358" y="2260410"/>
            <a:ext cx="5997042" cy="774065"/>
          </a:xfrm>
          <a:prstGeom prst="rect">
            <a:avLst/>
          </a:prstGeom>
        </p:spPr>
        <p:txBody>
          <a:bodyPr vert="horz" wrap="square" lIns="0" tIns="17145" rIns="0" bIns="0" rtlCol="0">
            <a:spAutoFit/>
          </a:bodyPr>
          <a:lstStyle/>
          <a:p>
            <a:pPr marL="22860">
              <a:lnSpc>
                <a:spcPts val="2985"/>
              </a:lnSpc>
              <a:spcBef>
                <a:spcPts val="135"/>
              </a:spcBef>
            </a:pPr>
            <a:r>
              <a:rPr sz="2800" spc="-135" dirty="0">
                <a:solidFill>
                  <a:srgbClr val="33339A"/>
                </a:solidFill>
                <a:cs typeface="Calibri"/>
              </a:rPr>
              <a:t>P </a:t>
            </a:r>
            <a:r>
              <a:rPr sz="2800" spc="-175" dirty="0">
                <a:solidFill>
                  <a:srgbClr val="33339A"/>
                </a:solidFill>
                <a:cs typeface="Calibri"/>
              </a:rPr>
              <a:t>system </a:t>
            </a:r>
            <a:r>
              <a:rPr sz="2800" spc="-160" dirty="0">
                <a:solidFill>
                  <a:srgbClr val="33339A"/>
                </a:solidFill>
                <a:cs typeface="Calibri"/>
              </a:rPr>
              <a:t>of </a:t>
            </a:r>
            <a:r>
              <a:rPr sz="2800" spc="-240" dirty="0">
                <a:solidFill>
                  <a:srgbClr val="33339A"/>
                </a:solidFill>
                <a:cs typeface="Calibri"/>
              </a:rPr>
              <a:t>degree  </a:t>
            </a:r>
            <a:r>
              <a:rPr sz="2800" i="1" spc="-170" dirty="0">
                <a:solidFill>
                  <a:srgbClr val="33339A"/>
                </a:solidFill>
                <a:cs typeface="Calibri"/>
              </a:rPr>
              <a:t>n, </a:t>
            </a:r>
            <a:r>
              <a:rPr sz="2800" i="1" spc="-265" dirty="0">
                <a:solidFill>
                  <a:srgbClr val="33339A"/>
                </a:solidFill>
                <a:cs typeface="Calibri"/>
              </a:rPr>
              <a:t>n  </a:t>
            </a:r>
            <a:r>
              <a:rPr sz="2800" i="1" spc="-55" dirty="0">
                <a:solidFill>
                  <a:srgbClr val="33339A"/>
                </a:solidFill>
                <a:latin typeface="Symbol"/>
                <a:cs typeface="Symbol"/>
              </a:rPr>
              <a:t></a:t>
            </a:r>
            <a:r>
              <a:rPr sz="2800" i="1" spc="-55" dirty="0">
                <a:solidFill>
                  <a:srgbClr val="33339A"/>
                </a:solidFill>
                <a:latin typeface="Times New Roman"/>
                <a:cs typeface="Times New Roman"/>
              </a:rPr>
              <a:t> </a:t>
            </a:r>
            <a:r>
              <a:rPr sz="2800" i="1" spc="-95" dirty="0">
                <a:solidFill>
                  <a:srgbClr val="33339A"/>
                </a:solidFill>
                <a:cs typeface="Calibri"/>
              </a:rPr>
              <a:t>1, </a:t>
            </a:r>
            <a:r>
              <a:rPr sz="2800" spc="-85" dirty="0">
                <a:solidFill>
                  <a:srgbClr val="33339A"/>
                </a:solidFill>
                <a:cs typeface="Calibri"/>
              </a:rPr>
              <a:t>is</a:t>
            </a:r>
            <a:r>
              <a:rPr sz="2800" spc="254" dirty="0">
                <a:solidFill>
                  <a:srgbClr val="33339A"/>
                </a:solidFill>
                <a:cs typeface="Calibri"/>
              </a:rPr>
              <a:t> </a:t>
            </a:r>
            <a:r>
              <a:rPr sz="2800" spc="-180" dirty="0">
                <a:solidFill>
                  <a:srgbClr val="33339A"/>
                </a:solidFill>
                <a:cs typeface="Calibri"/>
              </a:rPr>
              <a:t>a  </a:t>
            </a:r>
            <a:r>
              <a:rPr sz="2800" spc="-170" dirty="0">
                <a:solidFill>
                  <a:srgbClr val="33339A"/>
                </a:solidFill>
                <a:cs typeface="Calibri"/>
              </a:rPr>
              <a:t>construct</a:t>
            </a:r>
            <a:endParaRPr sz="2800" dirty="0">
              <a:solidFill>
                <a:prstClr val="black"/>
              </a:solidFill>
              <a:cs typeface="Calibri"/>
            </a:endParaRPr>
          </a:p>
          <a:p>
            <a:pPr marL="12700">
              <a:lnSpc>
                <a:spcPts val="2865"/>
              </a:lnSpc>
            </a:pPr>
            <a:r>
              <a:rPr sz="2800" spc="185" dirty="0">
                <a:solidFill>
                  <a:srgbClr val="33339A"/>
                </a:solidFill>
                <a:latin typeface="Symbol"/>
                <a:cs typeface="Symbol"/>
              </a:rPr>
              <a:t></a:t>
            </a:r>
            <a:r>
              <a:rPr sz="2800" spc="185" dirty="0">
                <a:solidFill>
                  <a:srgbClr val="33339A"/>
                </a:solidFill>
                <a:cs typeface="Calibri"/>
              </a:rPr>
              <a:t>=</a:t>
            </a:r>
            <a:r>
              <a:rPr sz="2800" spc="65" dirty="0">
                <a:solidFill>
                  <a:srgbClr val="33339A"/>
                </a:solidFill>
                <a:cs typeface="Calibri"/>
              </a:rPr>
              <a:t> </a:t>
            </a:r>
            <a:r>
              <a:rPr sz="2800" spc="-114" dirty="0">
                <a:solidFill>
                  <a:srgbClr val="33339A"/>
                </a:solidFill>
                <a:cs typeface="Calibri"/>
              </a:rPr>
              <a:t>(V</a:t>
            </a:r>
            <a:r>
              <a:rPr sz="2800" spc="-114" dirty="0" smtClean="0">
                <a:solidFill>
                  <a:srgbClr val="33339A"/>
                </a:solidFill>
                <a:cs typeface="Calibri"/>
              </a:rPr>
              <a:t>,</a:t>
            </a:r>
            <a:r>
              <a:rPr lang="en-US" sz="2800" spc="-114" dirty="0" smtClean="0">
                <a:solidFill>
                  <a:srgbClr val="33339A"/>
                </a:solidFill>
                <a:cs typeface="Calibri"/>
              </a:rPr>
              <a:t> </a:t>
            </a:r>
            <a:r>
              <a:rPr sz="2800" spc="-114" dirty="0" smtClean="0">
                <a:solidFill>
                  <a:srgbClr val="33339A"/>
                </a:solidFill>
                <a:cs typeface="Calibri"/>
              </a:rPr>
              <a:t>T,</a:t>
            </a:r>
            <a:r>
              <a:rPr lang="en-US" sz="2800" spc="-114" dirty="0" smtClean="0">
                <a:solidFill>
                  <a:srgbClr val="33339A"/>
                </a:solidFill>
                <a:cs typeface="Calibri"/>
              </a:rPr>
              <a:t> </a:t>
            </a:r>
            <a:r>
              <a:rPr sz="2800" spc="-114" dirty="0" smtClean="0">
                <a:solidFill>
                  <a:srgbClr val="33339A"/>
                </a:solidFill>
                <a:cs typeface="Calibri"/>
              </a:rPr>
              <a:t>C,</a:t>
            </a:r>
            <a:r>
              <a:rPr lang="en-US" sz="2800" spc="-114" dirty="0" smtClean="0">
                <a:solidFill>
                  <a:srgbClr val="33339A"/>
                </a:solidFill>
                <a:cs typeface="Calibri"/>
              </a:rPr>
              <a:t> </a:t>
            </a:r>
            <a:r>
              <a:rPr sz="2800" spc="-114" dirty="0" smtClean="0">
                <a:solidFill>
                  <a:srgbClr val="33339A"/>
                </a:solidFill>
                <a:latin typeface="Symbol"/>
                <a:cs typeface="Symbol"/>
              </a:rPr>
              <a:t></a:t>
            </a:r>
            <a:r>
              <a:rPr sz="2800" spc="-114" dirty="0" smtClean="0">
                <a:solidFill>
                  <a:srgbClr val="33339A"/>
                </a:solidFill>
                <a:cs typeface="Calibri"/>
              </a:rPr>
              <a:t>,</a:t>
            </a:r>
            <a:r>
              <a:rPr lang="en-US" sz="2800" spc="-114" dirty="0" smtClean="0">
                <a:solidFill>
                  <a:srgbClr val="33339A"/>
                </a:solidFill>
                <a:cs typeface="Calibri"/>
              </a:rPr>
              <a:t> </a:t>
            </a:r>
            <a:r>
              <a:rPr sz="2800" spc="-114" dirty="0" smtClean="0">
                <a:solidFill>
                  <a:srgbClr val="33339A"/>
                </a:solidFill>
                <a:cs typeface="Calibri"/>
              </a:rPr>
              <a:t>w</a:t>
            </a:r>
            <a:r>
              <a:rPr sz="2800" spc="-172" baseline="-20833" dirty="0" smtClean="0">
                <a:solidFill>
                  <a:srgbClr val="33339A"/>
                </a:solidFill>
                <a:cs typeface="Calibri"/>
              </a:rPr>
              <a:t>1</a:t>
            </a:r>
            <a:r>
              <a:rPr sz="2800" spc="-114" dirty="0">
                <a:solidFill>
                  <a:srgbClr val="33339A"/>
                </a:solidFill>
                <a:cs typeface="Calibri"/>
              </a:rPr>
              <a:t>,…,</a:t>
            </a:r>
            <a:r>
              <a:rPr sz="2800" spc="-114" dirty="0" err="1">
                <a:solidFill>
                  <a:srgbClr val="33339A"/>
                </a:solidFill>
                <a:cs typeface="Calibri"/>
              </a:rPr>
              <a:t>w</a:t>
            </a:r>
            <a:r>
              <a:rPr sz="2800" spc="-172" baseline="-20833" dirty="0" err="1">
                <a:solidFill>
                  <a:srgbClr val="33339A"/>
                </a:solidFill>
                <a:cs typeface="Calibri"/>
              </a:rPr>
              <a:t>n</a:t>
            </a:r>
            <a:r>
              <a:rPr sz="2800" spc="-114" dirty="0" smtClean="0">
                <a:solidFill>
                  <a:srgbClr val="33339A"/>
                </a:solidFill>
                <a:cs typeface="Calibri"/>
              </a:rPr>
              <a:t>,</a:t>
            </a:r>
            <a:r>
              <a:rPr lang="en-US" sz="2800" spc="-114" dirty="0" smtClean="0">
                <a:solidFill>
                  <a:srgbClr val="33339A"/>
                </a:solidFill>
                <a:cs typeface="Calibri"/>
              </a:rPr>
              <a:t> </a:t>
            </a:r>
            <a:r>
              <a:rPr sz="2800" spc="-114" dirty="0" smtClean="0">
                <a:solidFill>
                  <a:srgbClr val="33339A"/>
                </a:solidFill>
                <a:cs typeface="Calibri"/>
              </a:rPr>
              <a:t>(</a:t>
            </a:r>
            <a:r>
              <a:rPr sz="2800" spc="-114" dirty="0">
                <a:solidFill>
                  <a:srgbClr val="33339A"/>
                </a:solidFill>
                <a:cs typeface="Calibri"/>
              </a:rPr>
              <a:t>R</a:t>
            </a:r>
            <a:r>
              <a:rPr sz="2800" spc="-172" baseline="-20833" dirty="0">
                <a:solidFill>
                  <a:srgbClr val="33339A"/>
                </a:solidFill>
                <a:cs typeface="Calibri"/>
              </a:rPr>
              <a:t>1</a:t>
            </a:r>
            <a:r>
              <a:rPr sz="2800" spc="-114" dirty="0">
                <a:solidFill>
                  <a:srgbClr val="33339A"/>
                </a:solidFill>
                <a:cs typeface="Calibri"/>
              </a:rPr>
              <a:t>,</a:t>
            </a:r>
            <a:r>
              <a:rPr sz="2800" spc="-114" dirty="0">
                <a:solidFill>
                  <a:srgbClr val="33339A"/>
                </a:solidFill>
                <a:latin typeface="Symbol"/>
                <a:cs typeface="Symbol"/>
              </a:rPr>
              <a:t></a:t>
            </a:r>
            <a:r>
              <a:rPr sz="2800" spc="-172" baseline="-20833" dirty="0">
                <a:solidFill>
                  <a:srgbClr val="33339A"/>
                </a:solidFill>
                <a:cs typeface="Calibri"/>
              </a:rPr>
              <a:t>1</a:t>
            </a:r>
            <a:r>
              <a:rPr sz="2800" spc="-114" dirty="0">
                <a:solidFill>
                  <a:srgbClr val="33339A"/>
                </a:solidFill>
                <a:cs typeface="Calibri"/>
              </a:rPr>
              <a:t>),…(R</a:t>
            </a:r>
            <a:r>
              <a:rPr sz="2800" spc="-172" baseline="-20833" dirty="0">
                <a:solidFill>
                  <a:srgbClr val="33339A"/>
                </a:solidFill>
                <a:cs typeface="Calibri"/>
              </a:rPr>
              <a:t>n</a:t>
            </a:r>
            <a:r>
              <a:rPr sz="2800" spc="-114" dirty="0">
                <a:solidFill>
                  <a:srgbClr val="33339A"/>
                </a:solidFill>
                <a:cs typeface="Calibri"/>
              </a:rPr>
              <a:t>,</a:t>
            </a:r>
            <a:r>
              <a:rPr sz="2800" spc="-114" dirty="0">
                <a:solidFill>
                  <a:srgbClr val="33339A"/>
                </a:solidFill>
                <a:latin typeface="Symbol"/>
                <a:cs typeface="Symbol"/>
              </a:rPr>
              <a:t></a:t>
            </a:r>
            <a:r>
              <a:rPr sz="2800" spc="-172" baseline="-20833" dirty="0">
                <a:solidFill>
                  <a:srgbClr val="33339A"/>
                </a:solidFill>
                <a:cs typeface="Calibri"/>
              </a:rPr>
              <a:t>n</a:t>
            </a:r>
            <a:r>
              <a:rPr sz="2800" spc="-114" dirty="0" smtClean="0">
                <a:solidFill>
                  <a:srgbClr val="33339A"/>
                </a:solidFill>
                <a:cs typeface="Calibri"/>
              </a:rPr>
              <a:t>),</a:t>
            </a:r>
            <a:r>
              <a:rPr lang="en-US" sz="2800" spc="-114" dirty="0" smtClean="0">
                <a:solidFill>
                  <a:srgbClr val="33339A"/>
                </a:solidFill>
                <a:cs typeface="Calibri"/>
              </a:rPr>
              <a:t> </a:t>
            </a:r>
            <a:r>
              <a:rPr sz="2800" spc="-114" dirty="0" smtClean="0">
                <a:solidFill>
                  <a:srgbClr val="33339A"/>
                </a:solidFill>
                <a:cs typeface="Calibri"/>
              </a:rPr>
              <a:t>i</a:t>
            </a:r>
            <a:r>
              <a:rPr sz="2800" spc="-172" baseline="-20833" dirty="0" smtClean="0">
                <a:solidFill>
                  <a:srgbClr val="33339A"/>
                </a:solidFill>
                <a:cs typeface="Calibri"/>
              </a:rPr>
              <a:t>0</a:t>
            </a:r>
            <a:r>
              <a:rPr sz="2800" spc="-114" dirty="0">
                <a:solidFill>
                  <a:srgbClr val="33339A"/>
                </a:solidFill>
                <a:cs typeface="Calibri"/>
              </a:rPr>
              <a:t>),</a:t>
            </a:r>
            <a:endParaRPr sz="2800" dirty="0">
              <a:solidFill>
                <a:prstClr val="black"/>
              </a:solidFill>
              <a:cs typeface="Calibri"/>
            </a:endParaRPr>
          </a:p>
        </p:txBody>
      </p:sp>
      <p:sp>
        <p:nvSpPr>
          <p:cNvPr id="7" name="object 7"/>
          <p:cNvSpPr txBox="1"/>
          <p:nvPr/>
        </p:nvSpPr>
        <p:spPr>
          <a:xfrm>
            <a:off x="541019" y="3326039"/>
            <a:ext cx="8534400" cy="3168624"/>
          </a:xfrm>
          <a:prstGeom prst="rect">
            <a:avLst/>
          </a:prstGeom>
        </p:spPr>
        <p:txBody>
          <a:bodyPr vert="horz" wrap="square" lIns="0" tIns="12065" rIns="0" bIns="0" rtlCol="0">
            <a:spAutoFit/>
          </a:bodyPr>
          <a:lstStyle/>
          <a:p>
            <a:pPr marL="12700">
              <a:spcBef>
                <a:spcPts val="95"/>
              </a:spcBef>
            </a:pPr>
            <a:r>
              <a:rPr sz="2000" spc="-180" dirty="0">
                <a:solidFill>
                  <a:srgbClr val="33339A"/>
                </a:solidFill>
                <a:cs typeface="Calibri"/>
              </a:rPr>
              <a:t>where:</a:t>
            </a:r>
            <a:endParaRPr sz="2400" dirty="0">
              <a:solidFill>
                <a:prstClr val="black"/>
              </a:solidFill>
              <a:cs typeface="Calibri"/>
            </a:endParaRPr>
          </a:p>
          <a:p>
            <a:pPr marL="727710" indent="-257810">
              <a:spcBef>
                <a:spcPts val="105"/>
              </a:spcBef>
              <a:buFont typeface="Wingdings"/>
              <a:buChar char=""/>
              <a:tabLst>
                <a:tab pos="728345" algn="l"/>
              </a:tabLst>
            </a:pPr>
            <a:r>
              <a:rPr sz="2400" b="1" spc="-155" dirty="0">
                <a:solidFill>
                  <a:srgbClr val="33339A"/>
                </a:solidFill>
                <a:cs typeface="Calibri"/>
              </a:rPr>
              <a:t>V </a:t>
            </a:r>
            <a:r>
              <a:rPr sz="2400" spc="-70" dirty="0">
                <a:solidFill>
                  <a:srgbClr val="33339A"/>
                </a:solidFill>
                <a:cs typeface="Calibri"/>
              </a:rPr>
              <a:t>is </a:t>
            </a:r>
            <a:r>
              <a:rPr sz="2400" spc="-195" dirty="0">
                <a:solidFill>
                  <a:srgbClr val="33339A"/>
                </a:solidFill>
                <a:cs typeface="Calibri"/>
              </a:rPr>
              <a:t>an </a:t>
            </a:r>
            <a:r>
              <a:rPr sz="2400" spc="-170" dirty="0">
                <a:solidFill>
                  <a:srgbClr val="33339A"/>
                </a:solidFill>
                <a:cs typeface="Calibri"/>
              </a:rPr>
              <a:t>alphabet; </a:t>
            </a:r>
            <a:r>
              <a:rPr sz="2400" spc="-75" dirty="0">
                <a:solidFill>
                  <a:srgbClr val="33339A"/>
                </a:solidFill>
                <a:cs typeface="Calibri"/>
              </a:rPr>
              <a:t>its </a:t>
            </a:r>
            <a:r>
              <a:rPr sz="2400" spc="-195" dirty="0">
                <a:solidFill>
                  <a:srgbClr val="33339A"/>
                </a:solidFill>
                <a:cs typeface="Calibri"/>
              </a:rPr>
              <a:t>elements </a:t>
            </a:r>
            <a:r>
              <a:rPr sz="2400" spc="-175" dirty="0">
                <a:solidFill>
                  <a:srgbClr val="33339A"/>
                </a:solidFill>
                <a:cs typeface="Calibri"/>
              </a:rPr>
              <a:t>are </a:t>
            </a:r>
            <a:r>
              <a:rPr sz="2400" spc="-150" dirty="0">
                <a:solidFill>
                  <a:srgbClr val="33339A"/>
                </a:solidFill>
                <a:cs typeface="Calibri"/>
              </a:rPr>
              <a:t>called</a:t>
            </a:r>
            <a:r>
              <a:rPr sz="2400" spc="-125" dirty="0">
                <a:solidFill>
                  <a:srgbClr val="33339A"/>
                </a:solidFill>
                <a:cs typeface="Calibri"/>
              </a:rPr>
              <a:t> </a:t>
            </a:r>
            <a:r>
              <a:rPr sz="2400" i="1" spc="-130" dirty="0">
                <a:solidFill>
                  <a:srgbClr val="33339A"/>
                </a:solidFill>
                <a:cs typeface="Calibri"/>
              </a:rPr>
              <a:t>objects</a:t>
            </a:r>
            <a:r>
              <a:rPr sz="2400" spc="-130" dirty="0">
                <a:solidFill>
                  <a:srgbClr val="33339A"/>
                </a:solidFill>
                <a:cs typeface="Calibri"/>
              </a:rPr>
              <a:t>;</a:t>
            </a:r>
            <a:endParaRPr sz="2400" dirty="0">
              <a:solidFill>
                <a:prstClr val="black"/>
              </a:solidFill>
              <a:cs typeface="Calibri"/>
            </a:endParaRPr>
          </a:p>
          <a:p>
            <a:pPr marL="727710" indent="-257810">
              <a:spcBef>
                <a:spcPts val="20"/>
              </a:spcBef>
              <a:buFont typeface="Wingdings"/>
              <a:buChar char=""/>
              <a:tabLst>
                <a:tab pos="728345" algn="l"/>
              </a:tabLst>
            </a:pPr>
            <a:r>
              <a:rPr sz="2400" b="1" dirty="0">
                <a:solidFill>
                  <a:srgbClr val="33339A"/>
                </a:solidFill>
                <a:cs typeface="Calibri"/>
              </a:rPr>
              <a:t>T </a:t>
            </a:r>
            <a:r>
              <a:rPr sz="2400" spc="-5" dirty="0">
                <a:solidFill>
                  <a:srgbClr val="33339A"/>
                </a:solidFill>
                <a:latin typeface="Symbol"/>
                <a:cs typeface="Symbol"/>
              </a:rPr>
              <a:t></a:t>
            </a:r>
            <a:r>
              <a:rPr sz="2400" spc="-5" dirty="0">
                <a:solidFill>
                  <a:srgbClr val="33339A"/>
                </a:solidFill>
                <a:latin typeface="Times New Roman"/>
                <a:cs typeface="Times New Roman"/>
              </a:rPr>
              <a:t> </a:t>
            </a:r>
            <a:r>
              <a:rPr sz="2400" b="1" spc="-155" dirty="0">
                <a:solidFill>
                  <a:srgbClr val="33339A"/>
                </a:solidFill>
                <a:cs typeface="Calibri"/>
              </a:rPr>
              <a:t>V </a:t>
            </a:r>
            <a:r>
              <a:rPr sz="2400" spc="-70" dirty="0">
                <a:solidFill>
                  <a:srgbClr val="33339A"/>
                </a:solidFill>
                <a:cs typeface="Calibri"/>
              </a:rPr>
              <a:t>is </a:t>
            </a:r>
            <a:r>
              <a:rPr sz="2400" spc="-195" dirty="0">
                <a:solidFill>
                  <a:srgbClr val="33339A"/>
                </a:solidFill>
                <a:cs typeface="Calibri"/>
              </a:rPr>
              <a:t>an </a:t>
            </a:r>
            <a:r>
              <a:rPr sz="2400" spc="-190" dirty="0">
                <a:solidFill>
                  <a:srgbClr val="33339A"/>
                </a:solidFill>
                <a:cs typeface="Calibri"/>
              </a:rPr>
              <a:t>output</a:t>
            </a:r>
            <a:r>
              <a:rPr sz="2400" spc="-250" dirty="0">
                <a:solidFill>
                  <a:srgbClr val="33339A"/>
                </a:solidFill>
                <a:cs typeface="Calibri"/>
              </a:rPr>
              <a:t> </a:t>
            </a:r>
            <a:r>
              <a:rPr sz="2400" spc="-170" dirty="0">
                <a:solidFill>
                  <a:srgbClr val="33339A"/>
                </a:solidFill>
                <a:cs typeface="Calibri"/>
              </a:rPr>
              <a:t>alphabet;</a:t>
            </a:r>
            <a:endParaRPr sz="2400" dirty="0">
              <a:solidFill>
                <a:prstClr val="black"/>
              </a:solidFill>
              <a:cs typeface="Calibri"/>
            </a:endParaRPr>
          </a:p>
          <a:p>
            <a:pPr marL="728345" indent="-258445">
              <a:buFont typeface="Wingdings"/>
              <a:buChar char=""/>
              <a:tabLst>
                <a:tab pos="728980" algn="l"/>
              </a:tabLst>
            </a:pPr>
            <a:r>
              <a:rPr sz="2400" b="1" spc="-30" dirty="0">
                <a:solidFill>
                  <a:srgbClr val="33339A"/>
                </a:solidFill>
                <a:cs typeface="Calibri"/>
              </a:rPr>
              <a:t>C </a:t>
            </a:r>
            <a:r>
              <a:rPr sz="2400" spc="-5" dirty="0">
                <a:solidFill>
                  <a:srgbClr val="33339A"/>
                </a:solidFill>
                <a:latin typeface="Symbol"/>
                <a:cs typeface="Symbol"/>
              </a:rPr>
              <a:t></a:t>
            </a:r>
            <a:r>
              <a:rPr sz="2400" spc="-5" dirty="0">
                <a:solidFill>
                  <a:srgbClr val="33339A"/>
                </a:solidFill>
                <a:latin typeface="Times New Roman"/>
                <a:cs typeface="Times New Roman"/>
              </a:rPr>
              <a:t> </a:t>
            </a:r>
            <a:r>
              <a:rPr sz="2400" b="1" spc="-110" dirty="0">
                <a:solidFill>
                  <a:srgbClr val="33339A"/>
                </a:solidFill>
                <a:cs typeface="Calibri"/>
              </a:rPr>
              <a:t>V</a:t>
            </a:r>
            <a:r>
              <a:rPr sz="2400" spc="-110" dirty="0">
                <a:solidFill>
                  <a:srgbClr val="33339A"/>
                </a:solidFill>
                <a:cs typeface="Calibri"/>
              </a:rPr>
              <a:t>, </a:t>
            </a:r>
            <a:r>
              <a:rPr sz="2400" b="1" spc="-30" dirty="0">
                <a:solidFill>
                  <a:srgbClr val="33339A"/>
                </a:solidFill>
                <a:cs typeface="Calibri"/>
              </a:rPr>
              <a:t>C </a:t>
            </a:r>
            <a:r>
              <a:rPr sz="2400" b="1" dirty="0">
                <a:solidFill>
                  <a:srgbClr val="33339A"/>
                </a:solidFill>
                <a:latin typeface="Symbol"/>
                <a:cs typeface="Symbol"/>
              </a:rPr>
              <a:t></a:t>
            </a:r>
            <a:r>
              <a:rPr sz="2400" b="1" dirty="0">
                <a:solidFill>
                  <a:srgbClr val="33339A"/>
                </a:solidFill>
                <a:cs typeface="Calibri"/>
              </a:rPr>
              <a:t>T </a:t>
            </a:r>
            <a:r>
              <a:rPr sz="2400" b="1" spc="325" dirty="0">
                <a:solidFill>
                  <a:srgbClr val="33339A"/>
                </a:solidFill>
                <a:cs typeface="Calibri"/>
              </a:rPr>
              <a:t>= </a:t>
            </a:r>
            <a:r>
              <a:rPr sz="2400" b="1" spc="-170" dirty="0">
                <a:solidFill>
                  <a:srgbClr val="33339A"/>
                </a:solidFill>
                <a:cs typeface="Calibri"/>
              </a:rPr>
              <a:t>Ø, </a:t>
            </a:r>
            <a:r>
              <a:rPr sz="2400" spc="-70" dirty="0">
                <a:solidFill>
                  <a:srgbClr val="33339A"/>
                </a:solidFill>
                <a:cs typeface="Calibri"/>
              </a:rPr>
              <a:t>is </a:t>
            </a:r>
            <a:r>
              <a:rPr sz="2400" spc="-150" dirty="0">
                <a:solidFill>
                  <a:srgbClr val="33339A"/>
                </a:solidFill>
                <a:cs typeface="Calibri"/>
              </a:rPr>
              <a:t>a </a:t>
            </a:r>
            <a:r>
              <a:rPr sz="2400" spc="-120" dirty="0">
                <a:solidFill>
                  <a:srgbClr val="33339A"/>
                </a:solidFill>
                <a:cs typeface="Calibri"/>
              </a:rPr>
              <a:t>set </a:t>
            </a:r>
            <a:r>
              <a:rPr sz="2400" spc="-135" dirty="0">
                <a:solidFill>
                  <a:srgbClr val="33339A"/>
                </a:solidFill>
                <a:cs typeface="Calibri"/>
              </a:rPr>
              <a:t>of</a:t>
            </a:r>
            <a:r>
              <a:rPr sz="2400" spc="-120" dirty="0">
                <a:solidFill>
                  <a:srgbClr val="33339A"/>
                </a:solidFill>
                <a:cs typeface="Calibri"/>
              </a:rPr>
              <a:t> </a:t>
            </a:r>
            <a:r>
              <a:rPr sz="2400" spc="-95" dirty="0">
                <a:solidFill>
                  <a:srgbClr val="33339A"/>
                </a:solidFill>
                <a:cs typeface="Calibri"/>
              </a:rPr>
              <a:t>catalysts;</a:t>
            </a:r>
            <a:endParaRPr sz="2400" dirty="0">
              <a:solidFill>
                <a:prstClr val="black"/>
              </a:solidFill>
              <a:cs typeface="Calibri"/>
            </a:endParaRPr>
          </a:p>
          <a:p>
            <a:pPr marL="727710" indent="-257810">
              <a:buFont typeface="Wingdings"/>
              <a:buChar char=""/>
              <a:tabLst>
                <a:tab pos="728345" algn="l"/>
              </a:tabLst>
            </a:pPr>
            <a:r>
              <a:rPr sz="2400" b="1" spc="-5" dirty="0">
                <a:solidFill>
                  <a:srgbClr val="33339A"/>
                </a:solidFill>
                <a:latin typeface="Symbol"/>
                <a:cs typeface="Symbol"/>
              </a:rPr>
              <a:t></a:t>
            </a:r>
            <a:r>
              <a:rPr sz="2400" b="1" spc="-5" dirty="0">
                <a:solidFill>
                  <a:srgbClr val="33339A"/>
                </a:solidFill>
                <a:latin typeface="Times New Roman"/>
                <a:cs typeface="Times New Roman"/>
              </a:rPr>
              <a:t> </a:t>
            </a:r>
            <a:r>
              <a:rPr sz="2400" spc="-70" dirty="0">
                <a:solidFill>
                  <a:srgbClr val="33339A"/>
                </a:solidFill>
                <a:cs typeface="Calibri"/>
              </a:rPr>
              <a:t>is </a:t>
            </a:r>
            <a:r>
              <a:rPr sz="2400" spc="-150" dirty="0">
                <a:solidFill>
                  <a:srgbClr val="33339A"/>
                </a:solidFill>
                <a:cs typeface="Calibri"/>
              </a:rPr>
              <a:t>a </a:t>
            </a:r>
            <a:r>
              <a:rPr sz="2400" spc="-254" dirty="0">
                <a:solidFill>
                  <a:srgbClr val="33339A"/>
                </a:solidFill>
                <a:cs typeface="Calibri"/>
              </a:rPr>
              <a:t>membrane</a:t>
            </a:r>
            <a:r>
              <a:rPr sz="2400" spc="-175" dirty="0">
                <a:solidFill>
                  <a:srgbClr val="33339A"/>
                </a:solidFill>
                <a:cs typeface="Calibri"/>
              </a:rPr>
              <a:t> </a:t>
            </a:r>
            <a:r>
              <a:rPr sz="2400" spc="-145" dirty="0">
                <a:solidFill>
                  <a:srgbClr val="33339A"/>
                </a:solidFill>
                <a:cs typeface="Calibri"/>
              </a:rPr>
              <a:t>structure;</a:t>
            </a:r>
            <a:endParaRPr sz="2400" dirty="0">
              <a:solidFill>
                <a:prstClr val="black"/>
              </a:solidFill>
              <a:cs typeface="Calibri"/>
            </a:endParaRPr>
          </a:p>
          <a:p>
            <a:pPr marL="728345" indent="-258445">
              <a:spcBef>
                <a:spcPts val="5"/>
              </a:spcBef>
              <a:buFont typeface="Wingdings"/>
              <a:buChar char=""/>
              <a:tabLst>
                <a:tab pos="728980" algn="l"/>
              </a:tabLst>
            </a:pPr>
            <a:r>
              <a:rPr sz="2400" b="1" spc="-60" dirty="0">
                <a:solidFill>
                  <a:srgbClr val="33339A"/>
                </a:solidFill>
                <a:cs typeface="Calibri"/>
              </a:rPr>
              <a:t>w</a:t>
            </a:r>
            <a:r>
              <a:rPr sz="2400" b="1" spc="-89" baseline="-21367" dirty="0">
                <a:solidFill>
                  <a:srgbClr val="33339A"/>
                </a:solidFill>
                <a:cs typeface="Calibri"/>
              </a:rPr>
              <a:t>i</a:t>
            </a:r>
            <a:r>
              <a:rPr sz="2400" spc="-60" dirty="0">
                <a:solidFill>
                  <a:srgbClr val="33339A"/>
                </a:solidFill>
                <a:cs typeface="Calibri"/>
              </a:rPr>
              <a:t>, </a:t>
            </a:r>
            <a:r>
              <a:rPr sz="2400" spc="-50" dirty="0">
                <a:solidFill>
                  <a:srgbClr val="33339A"/>
                </a:solidFill>
                <a:cs typeface="Calibri"/>
              </a:rPr>
              <a:t>1</a:t>
            </a:r>
            <a:r>
              <a:rPr sz="2400" spc="-50" dirty="0">
                <a:solidFill>
                  <a:srgbClr val="33339A"/>
                </a:solidFill>
                <a:latin typeface="Symbol"/>
                <a:cs typeface="Symbol"/>
              </a:rPr>
              <a:t></a:t>
            </a:r>
            <a:r>
              <a:rPr sz="2400" spc="-50" dirty="0">
                <a:solidFill>
                  <a:srgbClr val="33339A"/>
                </a:solidFill>
                <a:latin typeface="Times New Roman"/>
                <a:cs typeface="Times New Roman"/>
              </a:rPr>
              <a:t> </a:t>
            </a:r>
            <a:r>
              <a:rPr sz="2400" spc="-95" dirty="0">
                <a:solidFill>
                  <a:srgbClr val="33339A"/>
                </a:solidFill>
                <a:cs typeface="Calibri"/>
              </a:rPr>
              <a:t>i </a:t>
            </a:r>
            <a:r>
              <a:rPr sz="2400" spc="-5" dirty="0">
                <a:solidFill>
                  <a:srgbClr val="33339A"/>
                </a:solidFill>
                <a:latin typeface="Symbol"/>
                <a:cs typeface="Symbol"/>
              </a:rPr>
              <a:t></a:t>
            </a:r>
            <a:r>
              <a:rPr sz="2400" spc="-5" dirty="0">
                <a:solidFill>
                  <a:srgbClr val="33339A"/>
                </a:solidFill>
                <a:latin typeface="Times New Roman"/>
                <a:cs typeface="Times New Roman"/>
              </a:rPr>
              <a:t> </a:t>
            </a:r>
            <a:r>
              <a:rPr sz="2400" spc="-150" dirty="0">
                <a:solidFill>
                  <a:srgbClr val="33339A"/>
                </a:solidFill>
                <a:cs typeface="Calibri"/>
              </a:rPr>
              <a:t>n, </a:t>
            </a:r>
            <a:r>
              <a:rPr sz="2400" spc="-70" dirty="0">
                <a:solidFill>
                  <a:srgbClr val="33339A"/>
                </a:solidFill>
                <a:cs typeface="Calibri"/>
              </a:rPr>
              <a:t>is </a:t>
            </a:r>
            <a:r>
              <a:rPr sz="2400" spc="-150" dirty="0">
                <a:solidFill>
                  <a:srgbClr val="33339A"/>
                </a:solidFill>
                <a:cs typeface="Calibri"/>
              </a:rPr>
              <a:t>a </a:t>
            </a:r>
            <a:r>
              <a:rPr sz="2400" spc="-160" dirty="0">
                <a:solidFill>
                  <a:srgbClr val="33339A"/>
                </a:solidFill>
                <a:cs typeface="Calibri"/>
              </a:rPr>
              <a:t>multiset </a:t>
            </a:r>
            <a:r>
              <a:rPr sz="2400" spc="-135" dirty="0">
                <a:solidFill>
                  <a:srgbClr val="33339A"/>
                </a:solidFill>
                <a:cs typeface="Calibri"/>
              </a:rPr>
              <a:t>of </a:t>
            </a:r>
            <a:r>
              <a:rPr sz="2400" spc="-145" dirty="0">
                <a:solidFill>
                  <a:srgbClr val="33339A"/>
                </a:solidFill>
                <a:cs typeface="Calibri"/>
              </a:rPr>
              <a:t>objects </a:t>
            </a:r>
            <a:r>
              <a:rPr sz="2400" spc="-190" dirty="0">
                <a:solidFill>
                  <a:srgbClr val="33339A"/>
                </a:solidFill>
                <a:cs typeface="Calibri"/>
              </a:rPr>
              <a:t>over  </a:t>
            </a:r>
            <a:r>
              <a:rPr sz="2400" b="1" spc="-155" dirty="0">
                <a:solidFill>
                  <a:srgbClr val="33339A"/>
                </a:solidFill>
                <a:cs typeface="Calibri"/>
              </a:rPr>
              <a:t>V </a:t>
            </a:r>
            <a:r>
              <a:rPr sz="2400" b="1" spc="-35" dirty="0">
                <a:solidFill>
                  <a:srgbClr val="33339A"/>
                </a:solidFill>
                <a:cs typeface="Calibri"/>
              </a:rPr>
              <a:t> </a:t>
            </a:r>
            <a:r>
              <a:rPr sz="2400" spc="-175" dirty="0">
                <a:solidFill>
                  <a:srgbClr val="33339A"/>
                </a:solidFill>
                <a:cs typeface="Calibri"/>
              </a:rPr>
              <a:t>present  </a:t>
            </a:r>
            <a:r>
              <a:rPr sz="2400" spc="-170" dirty="0">
                <a:solidFill>
                  <a:srgbClr val="33339A"/>
                </a:solidFill>
                <a:cs typeface="Calibri"/>
              </a:rPr>
              <a:t>in  </a:t>
            </a:r>
            <a:r>
              <a:rPr sz="2400" spc="-185" dirty="0">
                <a:solidFill>
                  <a:srgbClr val="33339A"/>
                </a:solidFill>
                <a:cs typeface="Calibri"/>
              </a:rPr>
              <a:t>region  </a:t>
            </a:r>
            <a:r>
              <a:rPr sz="2400" b="1" spc="-65" dirty="0">
                <a:solidFill>
                  <a:srgbClr val="33339A"/>
                </a:solidFill>
                <a:cs typeface="Calibri"/>
              </a:rPr>
              <a:t>i</a:t>
            </a:r>
            <a:r>
              <a:rPr sz="2400" spc="-65" dirty="0">
                <a:solidFill>
                  <a:srgbClr val="33339A"/>
                </a:solidFill>
                <a:cs typeface="Calibri"/>
              </a:rPr>
              <a:t>;</a:t>
            </a:r>
            <a:endParaRPr sz="2400" dirty="0">
              <a:solidFill>
                <a:prstClr val="black"/>
              </a:solidFill>
              <a:cs typeface="Calibri"/>
            </a:endParaRPr>
          </a:p>
          <a:p>
            <a:pPr marL="728345" indent="-258445">
              <a:buFont typeface="Wingdings"/>
              <a:buChar char=""/>
              <a:tabLst>
                <a:tab pos="728980" algn="l"/>
              </a:tabLst>
            </a:pPr>
            <a:r>
              <a:rPr sz="2400" b="1" spc="-60" dirty="0">
                <a:solidFill>
                  <a:srgbClr val="33339A"/>
                </a:solidFill>
                <a:cs typeface="Calibri"/>
              </a:rPr>
              <a:t>R</a:t>
            </a:r>
            <a:r>
              <a:rPr sz="2400" b="1" spc="-89" baseline="-21367" dirty="0">
                <a:solidFill>
                  <a:srgbClr val="33339A"/>
                </a:solidFill>
                <a:cs typeface="Calibri"/>
              </a:rPr>
              <a:t>i</a:t>
            </a:r>
            <a:r>
              <a:rPr sz="2400" spc="-60" dirty="0">
                <a:solidFill>
                  <a:srgbClr val="33339A"/>
                </a:solidFill>
                <a:cs typeface="Calibri"/>
              </a:rPr>
              <a:t>, </a:t>
            </a:r>
            <a:r>
              <a:rPr sz="2400" spc="-50" dirty="0">
                <a:solidFill>
                  <a:srgbClr val="33339A"/>
                </a:solidFill>
                <a:cs typeface="Calibri"/>
              </a:rPr>
              <a:t>1</a:t>
            </a:r>
            <a:r>
              <a:rPr sz="2400" spc="-50" dirty="0">
                <a:solidFill>
                  <a:srgbClr val="33339A"/>
                </a:solidFill>
                <a:latin typeface="Symbol"/>
                <a:cs typeface="Symbol"/>
              </a:rPr>
              <a:t></a:t>
            </a:r>
            <a:r>
              <a:rPr sz="2400" spc="-50" dirty="0">
                <a:solidFill>
                  <a:srgbClr val="33339A"/>
                </a:solidFill>
                <a:latin typeface="Times New Roman"/>
                <a:cs typeface="Times New Roman"/>
              </a:rPr>
              <a:t> </a:t>
            </a:r>
            <a:r>
              <a:rPr sz="2400" spc="-95" dirty="0">
                <a:solidFill>
                  <a:srgbClr val="33339A"/>
                </a:solidFill>
                <a:cs typeface="Calibri"/>
              </a:rPr>
              <a:t>i </a:t>
            </a:r>
            <a:r>
              <a:rPr sz="2400" spc="-5" dirty="0">
                <a:solidFill>
                  <a:srgbClr val="33339A"/>
                </a:solidFill>
                <a:latin typeface="Symbol"/>
                <a:cs typeface="Symbol"/>
              </a:rPr>
              <a:t></a:t>
            </a:r>
            <a:r>
              <a:rPr sz="2400" spc="-5" dirty="0">
                <a:solidFill>
                  <a:srgbClr val="33339A"/>
                </a:solidFill>
                <a:latin typeface="Times New Roman"/>
                <a:cs typeface="Times New Roman"/>
              </a:rPr>
              <a:t> </a:t>
            </a:r>
            <a:r>
              <a:rPr sz="2400" spc="-150" dirty="0">
                <a:solidFill>
                  <a:srgbClr val="33339A"/>
                </a:solidFill>
                <a:cs typeface="Calibri"/>
              </a:rPr>
              <a:t>n,  </a:t>
            </a:r>
            <a:r>
              <a:rPr sz="2400" spc="-70" dirty="0">
                <a:solidFill>
                  <a:srgbClr val="33339A"/>
                </a:solidFill>
                <a:cs typeface="Calibri"/>
              </a:rPr>
              <a:t>is </a:t>
            </a:r>
            <a:r>
              <a:rPr sz="2400" spc="-150" dirty="0">
                <a:solidFill>
                  <a:srgbClr val="33339A"/>
                </a:solidFill>
                <a:cs typeface="Calibri"/>
              </a:rPr>
              <a:t>a  </a:t>
            </a:r>
            <a:r>
              <a:rPr sz="2400" spc="-125" dirty="0">
                <a:solidFill>
                  <a:srgbClr val="33339A"/>
                </a:solidFill>
                <a:cs typeface="Calibri"/>
              </a:rPr>
              <a:t>finite </a:t>
            </a:r>
            <a:r>
              <a:rPr sz="2400" spc="-120" dirty="0">
                <a:solidFill>
                  <a:srgbClr val="33339A"/>
                </a:solidFill>
                <a:cs typeface="Calibri"/>
              </a:rPr>
              <a:t>set </a:t>
            </a:r>
            <a:r>
              <a:rPr sz="2400" spc="-135" dirty="0">
                <a:solidFill>
                  <a:srgbClr val="33339A"/>
                </a:solidFill>
                <a:cs typeface="Calibri"/>
              </a:rPr>
              <a:t>of </a:t>
            </a:r>
            <a:r>
              <a:rPr sz="2400" spc="-155" dirty="0">
                <a:solidFill>
                  <a:srgbClr val="33339A"/>
                </a:solidFill>
                <a:cs typeface="Calibri"/>
              </a:rPr>
              <a:t>rules  </a:t>
            </a:r>
            <a:r>
              <a:rPr sz="2400" spc="-135" dirty="0">
                <a:solidFill>
                  <a:srgbClr val="33339A"/>
                </a:solidFill>
                <a:cs typeface="Calibri"/>
              </a:rPr>
              <a:t>associated </a:t>
            </a:r>
            <a:r>
              <a:rPr sz="2400" spc="-140" dirty="0">
                <a:solidFill>
                  <a:srgbClr val="33339A"/>
                </a:solidFill>
                <a:cs typeface="Calibri"/>
              </a:rPr>
              <a:t>with </a:t>
            </a:r>
            <a:r>
              <a:rPr sz="2400" spc="-185" dirty="0">
                <a:solidFill>
                  <a:srgbClr val="33339A"/>
                </a:solidFill>
                <a:cs typeface="Calibri"/>
              </a:rPr>
              <a:t>region </a:t>
            </a:r>
            <a:r>
              <a:rPr sz="2400" spc="-180" dirty="0">
                <a:solidFill>
                  <a:srgbClr val="33339A"/>
                </a:solidFill>
                <a:cs typeface="Calibri"/>
              </a:rPr>
              <a:t> </a:t>
            </a:r>
            <a:r>
              <a:rPr sz="2400" b="1" spc="-60" dirty="0">
                <a:solidFill>
                  <a:srgbClr val="33339A"/>
                </a:solidFill>
                <a:cs typeface="Calibri"/>
              </a:rPr>
              <a:t>i</a:t>
            </a:r>
            <a:r>
              <a:rPr sz="2400" spc="-60" dirty="0">
                <a:solidFill>
                  <a:srgbClr val="33339A"/>
                </a:solidFill>
                <a:cs typeface="Calibri"/>
              </a:rPr>
              <a:t>;</a:t>
            </a:r>
            <a:endParaRPr sz="2400" dirty="0">
              <a:solidFill>
                <a:prstClr val="black"/>
              </a:solidFill>
              <a:cs typeface="Calibri"/>
            </a:endParaRPr>
          </a:p>
          <a:p>
            <a:pPr marL="727075" indent="-257810">
              <a:lnSpc>
                <a:spcPts val="2390"/>
              </a:lnSpc>
              <a:buFont typeface="Wingdings"/>
              <a:buChar char=""/>
              <a:tabLst>
                <a:tab pos="727710" algn="l"/>
              </a:tabLst>
            </a:pPr>
            <a:r>
              <a:rPr sz="2400" b="1" spc="-25" dirty="0">
                <a:solidFill>
                  <a:srgbClr val="33339A"/>
                </a:solidFill>
                <a:latin typeface="Symbol"/>
                <a:cs typeface="Symbol"/>
              </a:rPr>
              <a:t></a:t>
            </a:r>
            <a:r>
              <a:rPr sz="2400" b="1" spc="-37" baseline="-21367" dirty="0">
                <a:solidFill>
                  <a:srgbClr val="33339A"/>
                </a:solidFill>
                <a:cs typeface="Calibri"/>
              </a:rPr>
              <a:t>i</a:t>
            </a:r>
            <a:r>
              <a:rPr sz="2400" spc="-25" dirty="0">
                <a:solidFill>
                  <a:srgbClr val="33339A"/>
                </a:solidFill>
                <a:cs typeface="Calibri"/>
              </a:rPr>
              <a:t>, </a:t>
            </a:r>
            <a:r>
              <a:rPr sz="2400" spc="-50" dirty="0">
                <a:solidFill>
                  <a:srgbClr val="33339A"/>
                </a:solidFill>
                <a:cs typeface="Calibri"/>
              </a:rPr>
              <a:t>1</a:t>
            </a:r>
            <a:r>
              <a:rPr sz="2400" spc="-50" dirty="0">
                <a:solidFill>
                  <a:srgbClr val="33339A"/>
                </a:solidFill>
                <a:latin typeface="Symbol"/>
                <a:cs typeface="Symbol"/>
              </a:rPr>
              <a:t></a:t>
            </a:r>
            <a:r>
              <a:rPr sz="2400" spc="-50" dirty="0">
                <a:solidFill>
                  <a:srgbClr val="33339A"/>
                </a:solidFill>
                <a:latin typeface="Times New Roman"/>
                <a:cs typeface="Times New Roman"/>
              </a:rPr>
              <a:t> </a:t>
            </a:r>
            <a:r>
              <a:rPr sz="2400" spc="-95" dirty="0">
                <a:solidFill>
                  <a:srgbClr val="33339A"/>
                </a:solidFill>
                <a:cs typeface="Calibri"/>
              </a:rPr>
              <a:t>i </a:t>
            </a:r>
            <a:r>
              <a:rPr sz="2400" spc="-5" dirty="0">
                <a:solidFill>
                  <a:srgbClr val="33339A"/>
                </a:solidFill>
                <a:latin typeface="Symbol"/>
                <a:cs typeface="Symbol"/>
              </a:rPr>
              <a:t></a:t>
            </a:r>
            <a:r>
              <a:rPr sz="2400" spc="-5" dirty="0">
                <a:solidFill>
                  <a:srgbClr val="33339A"/>
                </a:solidFill>
                <a:latin typeface="Times New Roman"/>
                <a:cs typeface="Times New Roman"/>
              </a:rPr>
              <a:t> </a:t>
            </a:r>
            <a:r>
              <a:rPr sz="2400" spc="-150" dirty="0">
                <a:solidFill>
                  <a:srgbClr val="33339A"/>
                </a:solidFill>
                <a:cs typeface="Calibri"/>
              </a:rPr>
              <a:t>n, </a:t>
            </a:r>
            <a:r>
              <a:rPr sz="2400" spc="-70" dirty="0">
                <a:solidFill>
                  <a:srgbClr val="33339A"/>
                </a:solidFill>
                <a:cs typeface="Calibri"/>
              </a:rPr>
              <a:t>is </a:t>
            </a:r>
            <a:r>
              <a:rPr sz="2400" spc="-150" dirty="0">
                <a:solidFill>
                  <a:srgbClr val="33339A"/>
                </a:solidFill>
                <a:cs typeface="Calibri"/>
              </a:rPr>
              <a:t>a </a:t>
            </a:r>
            <a:r>
              <a:rPr sz="2400" spc="-135" dirty="0">
                <a:solidFill>
                  <a:srgbClr val="33339A"/>
                </a:solidFill>
                <a:cs typeface="Calibri"/>
              </a:rPr>
              <a:t>partial </a:t>
            </a:r>
            <a:r>
              <a:rPr sz="2400" spc="-200" dirty="0">
                <a:solidFill>
                  <a:srgbClr val="33339A"/>
                </a:solidFill>
                <a:cs typeface="Calibri"/>
              </a:rPr>
              <a:t>order </a:t>
            </a:r>
            <a:r>
              <a:rPr sz="2400" spc="-165" dirty="0">
                <a:solidFill>
                  <a:srgbClr val="33339A"/>
                </a:solidFill>
                <a:cs typeface="Calibri"/>
              </a:rPr>
              <a:t>relation </a:t>
            </a:r>
            <a:r>
              <a:rPr sz="2400" spc="-190" dirty="0">
                <a:solidFill>
                  <a:srgbClr val="33339A"/>
                </a:solidFill>
                <a:cs typeface="Calibri"/>
              </a:rPr>
              <a:t>over</a:t>
            </a:r>
            <a:r>
              <a:rPr sz="2400" spc="-135" dirty="0">
                <a:solidFill>
                  <a:srgbClr val="33339A"/>
                </a:solidFill>
                <a:cs typeface="Calibri"/>
              </a:rPr>
              <a:t> </a:t>
            </a:r>
            <a:r>
              <a:rPr sz="2400" b="1" spc="-70" dirty="0">
                <a:solidFill>
                  <a:srgbClr val="33339A"/>
                </a:solidFill>
                <a:cs typeface="Calibri"/>
              </a:rPr>
              <a:t>R</a:t>
            </a:r>
            <a:r>
              <a:rPr sz="2400" b="1" spc="-104" baseline="-21367" dirty="0">
                <a:solidFill>
                  <a:srgbClr val="33339A"/>
                </a:solidFill>
                <a:cs typeface="Calibri"/>
              </a:rPr>
              <a:t>i</a:t>
            </a:r>
            <a:r>
              <a:rPr sz="2400" spc="-70" dirty="0">
                <a:solidFill>
                  <a:srgbClr val="33339A"/>
                </a:solidFill>
                <a:cs typeface="Calibri"/>
              </a:rPr>
              <a:t>;</a:t>
            </a:r>
            <a:endParaRPr sz="2400" dirty="0">
              <a:solidFill>
                <a:prstClr val="black"/>
              </a:solidFill>
              <a:cs typeface="Calibri"/>
            </a:endParaRPr>
          </a:p>
          <a:p>
            <a:pPr marL="727075" indent="-257175">
              <a:lnSpc>
                <a:spcPts val="2390"/>
              </a:lnSpc>
              <a:buFont typeface="Wingdings"/>
              <a:buChar char=""/>
              <a:tabLst>
                <a:tab pos="727710" algn="l"/>
              </a:tabLst>
            </a:pPr>
            <a:r>
              <a:rPr sz="2400" b="1" spc="-25" dirty="0">
                <a:solidFill>
                  <a:srgbClr val="33339A"/>
                </a:solidFill>
                <a:cs typeface="Calibri"/>
              </a:rPr>
              <a:t>i</a:t>
            </a:r>
            <a:r>
              <a:rPr sz="2400" b="1" spc="-37" baseline="-21367" dirty="0">
                <a:solidFill>
                  <a:srgbClr val="33339A"/>
                </a:solidFill>
                <a:cs typeface="Calibri"/>
              </a:rPr>
              <a:t>0 </a:t>
            </a:r>
            <a:r>
              <a:rPr sz="2400" spc="-70" dirty="0">
                <a:solidFill>
                  <a:srgbClr val="33339A"/>
                </a:solidFill>
                <a:cs typeface="Calibri"/>
              </a:rPr>
              <a:t>is </a:t>
            </a:r>
            <a:r>
              <a:rPr sz="2400" spc="-195" dirty="0">
                <a:solidFill>
                  <a:srgbClr val="33339A"/>
                </a:solidFill>
                <a:cs typeface="Calibri"/>
              </a:rPr>
              <a:t>an </a:t>
            </a:r>
            <a:r>
              <a:rPr sz="2400" spc="-190" dirty="0">
                <a:solidFill>
                  <a:srgbClr val="33339A"/>
                </a:solidFill>
                <a:cs typeface="Calibri"/>
              </a:rPr>
              <a:t>output</a:t>
            </a:r>
            <a:r>
              <a:rPr sz="2400" spc="-110" dirty="0">
                <a:solidFill>
                  <a:srgbClr val="33339A"/>
                </a:solidFill>
                <a:cs typeface="Calibri"/>
              </a:rPr>
              <a:t> </a:t>
            </a:r>
            <a:r>
              <a:rPr sz="2400" spc="-235" dirty="0">
                <a:solidFill>
                  <a:srgbClr val="33339A"/>
                </a:solidFill>
                <a:cs typeface="Calibri"/>
              </a:rPr>
              <a:t>membrane.</a:t>
            </a:r>
            <a:endParaRPr sz="2400" dirty="0">
              <a:solidFill>
                <a:prstClr val="black"/>
              </a:solidFill>
              <a:cs typeface="Calibri"/>
            </a:endParaRPr>
          </a:p>
        </p:txBody>
      </p:sp>
    </p:spTree>
    <p:extLst>
      <p:ext uri="{BB962C8B-B14F-4D97-AF65-F5344CB8AC3E}">
        <p14:creationId xmlns:p14="http://schemas.microsoft.com/office/powerpoint/2010/main" val="1545434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1019" y="1520952"/>
            <a:ext cx="422909" cy="474980"/>
          </a:xfrm>
          <a:custGeom>
            <a:avLst/>
            <a:gdLst/>
            <a:ahLst/>
            <a:cxnLst/>
            <a:rect l="l" t="t" r="r" b="b"/>
            <a:pathLst>
              <a:path w="422909" h="474980">
                <a:moveTo>
                  <a:pt x="0" y="0"/>
                </a:moveTo>
                <a:lnTo>
                  <a:pt x="0" y="474725"/>
                </a:lnTo>
                <a:lnTo>
                  <a:pt x="422909" y="474725"/>
                </a:lnTo>
                <a:lnTo>
                  <a:pt x="422909" y="0"/>
                </a:lnTo>
                <a:lnTo>
                  <a:pt x="0" y="0"/>
                </a:lnTo>
                <a:close/>
              </a:path>
            </a:pathLst>
          </a:custGeom>
          <a:solidFill>
            <a:srgbClr val="3333CC"/>
          </a:solidFill>
        </p:spPr>
        <p:txBody>
          <a:bodyPr wrap="square" lIns="0" tIns="0" rIns="0" bIns="0" rtlCol="0"/>
          <a:lstStyle/>
          <a:p>
            <a:endParaRPr>
              <a:solidFill>
                <a:prstClr val="black"/>
              </a:solidFill>
            </a:endParaRPr>
          </a:p>
        </p:txBody>
      </p:sp>
      <p:sp>
        <p:nvSpPr>
          <p:cNvPr id="3" name="object 3"/>
          <p:cNvSpPr/>
          <p:nvPr/>
        </p:nvSpPr>
        <p:spPr>
          <a:xfrm>
            <a:off x="778001" y="990600"/>
            <a:ext cx="0" cy="1052830"/>
          </a:xfrm>
          <a:custGeom>
            <a:avLst/>
            <a:gdLst/>
            <a:ahLst/>
            <a:cxnLst/>
            <a:rect l="l" t="t" r="r" b="b"/>
            <a:pathLst>
              <a:path h="1052830">
                <a:moveTo>
                  <a:pt x="0" y="0"/>
                </a:moveTo>
                <a:lnTo>
                  <a:pt x="0" y="1052322"/>
                </a:lnTo>
              </a:path>
            </a:pathLst>
          </a:custGeom>
          <a:ln w="32004">
            <a:solidFill>
              <a:srgbClr val="1C1C1C"/>
            </a:solidFill>
          </a:ln>
        </p:spPr>
        <p:txBody>
          <a:bodyPr wrap="square" lIns="0" tIns="0" rIns="0" bIns="0" rtlCol="0"/>
          <a:lstStyle/>
          <a:p>
            <a:endParaRPr>
              <a:solidFill>
                <a:prstClr val="black"/>
              </a:solidFill>
            </a:endParaRPr>
          </a:p>
        </p:txBody>
      </p:sp>
      <p:sp>
        <p:nvSpPr>
          <p:cNvPr id="4" name="object 4"/>
          <p:cNvSpPr/>
          <p:nvPr/>
        </p:nvSpPr>
        <p:spPr>
          <a:xfrm>
            <a:off x="127254" y="1447800"/>
            <a:ext cx="8542020" cy="54787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txBox="1">
            <a:spLocks noGrp="1"/>
          </p:cNvSpPr>
          <p:nvPr>
            <p:ph type="title"/>
          </p:nvPr>
        </p:nvSpPr>
        <p:spPr>
          <a:xfrm>
            <a:off x="1701800" y="241045"/>
            <a:ext cx="6144895" cy="1254125"/>
          </a:xfrm>
          <a:prstGeom prst="rect">
            <a:avLst/>
          </a:prstGeom>
        </p:spPr>
        <p:txBody>
          <a:bodyPr vert="horz" wrap="square" lIns="0" tIns="3810" rIns="0" bIns="0" rtlCol="0">
            <a:spAutoFit/>
          </a:bodyPr>
          <a:lstStyle/>
          <a:p>
            <a:pPr marL="1717675" marR="5080" indent="-1705610">
              <a:lnSpc>
                <a:spcPct val="101499"/>
              </a:lnSpc>
              <a:spcBef>
                <a:spcPts val="30"/>
              </a:spcBef>
            </a:pPr>
            <a:r>
              <a:rPr sz="4000" dirty="0">
                <a:latin typeface="Tahoma"/>
                <a:cs typeface="Tahoma"/>
              </a:rPr>
              <a:t>P </a:t>
            </a:r>
            <a:r>
              <a:rPr sz="4000" spc="-5" dirty="0">
                <a:latin typeface="Tahoma"/>
                <a:cs typeface="Tahoma"/>
              </a:rPr>
              <a:t>Systems with </a:t>
            </a:r>
            <a:r>
              <a:rPr sz="4000" dirty="0">
                <a:latin typeface="Tahoma"/>
                <a:cs typeface="Tahoma"/>
              </a:rPr>
              <a:t>Multisets</a:t>
            </a:r>
            <a:r>
              <a:rPr sz="4000" spc="-100" dirty="0">
                <a:latin typeface="Tahoma"/>
                <a:cs typeface="Tahoma"/>
              </a:rPr>
              <a:t> </a:t>
            </a:r>
            <a:r>
              <a:rPr sz="4000" spc="-5" dirty="0">
                <a:latin typeface="Tahoma"/>
                <a:cs typeface="Tahoma"/>
              </a:rPr>
              <a:t>of  Objects</a:t>
            </a:r>
            <a:endParaRPr sz="4000">
              <a:latin typeface="Tahoma"/>
              <a:cs typeface="Tahoma"/>
            </a:endParaRPr>
          </a:p>
        </p:txBody>
      </p:sp>
      <p:sp>
        <p:nvSpPr>
          <p:cNvPr id="6" name="object 6"/>
          <p:cNvSpPr/>
          <p:nvPr/>
        </p:nvSpPr>
        <p:spPr>
          <a:xfrm>
            <a:off x="1219200" y="1981200"/>
            <a:ext cx="7315200" cy="4040504"/>
          </a:xfrm>
          <a:custGeom>
            <a:avLst/>
            <a:gdLst/>
            <a:ahLst/>
            <a:cxnLst/>
            <a:rect l="l" t="t" r="r" b="b"/>
            <a:pathLst>
              <a:path w="7315200" h="4040504">
                <a:moveTo>
                  <a:pt x="7315200" y="3366516"/>
                </a:moveTo>
                <a:lnTo>
                  <a:pt x="7315200" y="673608"/>
                </a:lnTo>
                <a:lnTo>
                  <a:pt x="7313507" y="625521"/>
                </a:lnTo>
                <a:lnTo>
                  <a:pt x="7308507" y="578344"/>
                </a:lnTo>
                <a:lnTo>
                  <a:pt x="7300312" y="532191"/>
                </a:lnTo>
                <a:lnTo>
                  <a:pt x="7289038" y="487175"/>
                </a:lnTo>
                <a:lnTo>
                  <a:pt x="7274798" y="443412"/>
                </a:lnTo>
                <a:lnTo>
                  <a:pt x="7257707" y="401015"/>
                </a:lnTo>
                <a:lnTo>
                  <a:pt x="7237878" y="360098"/>
                </a:lnTo>
                <a:lnTo>
                  <a:pt x="7215427" y="320776"/>
                </a:lnTo>
                <a:lnTo>
                  <a:pt x="7190467" y="283163"/>
                </a:lnTo>
                <a:lnTo>
                  <a:pt x="7163113" y="247373"/>
                </a:lnTo>
                <a:lnTo>
                  <a:pt x="7133478" y="213521"/>
                </a:lnTo>
                <a:lnTo>
                  <a:pt x="7101678" y="181721"/>
                </a:lnTo>
                <a:lnTo>
                  <a:pt x="7067826" y="152086"/>
                </a:lnTo>
                <a:lnTo>
                  <a:pt x="7032036" y="124732"/>
                </a:lnTo>
                <a:lnTo>
                  <a:pt x="6994423" y="99772"/>
                </a:lnTo>
                <a:lnTo>
                  <a:pt x="6955101" y="77321"/>
                </a:lnTo>
                <a:lnTo>
                  <a:pt x="6914184" y="57492"/>
                </a:lnTo>
                <a:lnTo>
                  <a:pt x="6871787" y="40401"/>
                </a:lnTo>
                <a:lnTo>
                  <a:pt x="6828024" y="26161"/>
                </a:lnTo>
                <a:lnTo>
                  <a:pt x="6783008" y="14887"/>
                </a:lnTo>
                <a:lnTo>
                  <a:pt x="6736855" y="6692"/>
                </a:lnTo>
                <a:lnTo>
                  <a:pt x="6689678" y="1692"/>
                </a:lnTo>
                <a:lnTo>
                  <a:pt x="6641592" y="0"/>
                </a:lnTo>
                <a:lnTo>
                  <a:pt x="673607" y="0"/>
                </a:lnTo>
                <a:lnTo>
                  <a:pt x="625521" y="1692"/>
                </a:lnTo>
                <a:lnTo>
                  <a:pt x="578344" y="6692"/>
                </a:lnTo>
                <a:lnTo>
                  <a:pt x="532191" y="14887"/>
                </a:lnTo>
                <a:lnTo>
                  <a:pt x="487175" y="26161"/>
                </a:lnTo>
                <a:lnTo>
                  <a:pt x="443412" y="40401"/>
                </a:lnTo>
                <a:lnTo>
                  <a:pt x="401015" y="57492"/>
                </a:lnTo>
                <a:lnTo>
                  <a:pt x="360098" y="77321"/>
                </a:lnTo>
                <a:lnTo>
                  <a:pt x="320776" y="99772"/>
                </a:lnTo>
                <a:lnTo>
                  <a:pt x="283163" y="124732"/>
                </a:lnTo>
                <a:lnTo>
                  <a:pt x="247373" y="152086"/>
                </a:lnTo>
                <a:lnTo>
                  <a:pt x="213521" y="181721"/>
                </a:lnTo>
                <a:lnTo>
                  <a:pt x="181721" y="213521"/>
                </a:lnTo>
                <a:lnTo>
                  <a:pt x="152086" y="247373"/>
                </a:lnTo>
                <a:lnTo>
                  <a:pt x="124732" y="283163"/>
                </a:lnTo>
                <a:lnTo>
                  <a:pt x="99772" y="320776"/>
                </a:lnTo>
                <a:lnTo>
                  <a:pt x="77321" y="360098"/>
                </a:lnTo>
                <a:lnTo>
                  <a:pt x="57492" y="401015"/>
                </a:lnTo>
                <a:lnTo>
                  <a:pt x="40401" y="443412"/>
                </a:lnTo>
                <a:lnTo>
                  <a:pt x="26161" y="487175"/>
                </a:lnTo>
                <a:lnTo>
                  <a:pt x="14887" y="532191"/>
                </a:lnTo>
                <a:lnTo>
                  <a:pt x="6692" y="578344"/>
                </a:lnTo>
                <a:lnTo>
                  <a:pt x="1692" y="625521"/>
                </a:lnTo>
                <a:lnTo>
                  <a:pt x="0" y="673608"/>
                </a:lnTo>
                <a:lnTo>
                  <a:pt x="0" y="3366516"/>
                </a:lnTo>
                <a:lnTo>
                  <a:pt x="1692" y="3414602"/>
                </a:lnTo>
                <a:lnTo>
                  <a:pt x="6692" y="3461779"/>
                </a:lnTo>
                <a:lnTo>
                  <a:pt x="14887" y="3507932"/>
                </a:lnTo>
                <a:lnTo>
                  <a:pt x="26161" y="3552948"/>
                </a:lnTo>
                <a:lnTo>
                  <a:pt x="40401" y="3596711"/>
                </a:lnTo>
                <a:lnTo>
                  <a:pt x="57492" y="3639108"/>
                </a:lnTo>
                <a:lnTo>
                  <a:pt x="77321" y="3680025"/>
                </a:lnTo>
                <a:lnTo>
                  <a:pt x="99772" y="3719347"/>
                </a:lnTo>
                <a:lnTo>
                  <a:pt x="124732" y="3756960"/>
                </a:lnTo>
                <a:lnTo>
                  <a:pt x="152086" y="3792750"/>
                </a:lnTo>
                <a:lnTo>
                  <a:pt x="181721" y="3826602"/>
                </a:lnTo>
                <a:lnTo>
                  <a:pt x="213521" y="3858402"/>
                </a:lnTo>
                <a:lnTo>
                  <a:pt x="247373" y="3888037"/>
                </a:lnTo>
                <a:lnTo>
                  <a:pt x="283163" y="3915391"/>
                </a:lnTo>
                <a:lnTo>
                  <a:pt x="320776" y="3940351"/>
                </a:lnTo>
                <a:lnTo>
                  <a:pt x="360098" y="3962802"/>
                </a:lnTo>
                <a:lnTo>
                  <a:pt x="401015" y="3982631"/>
                </a:lnTo>
                <a:lnTo>
                  <a:pt x="443412" y="3999722"/>
                </a:lnTo>
                <a:lnTo>
                  <a:pt x="487175" y="4013962"/>
                </a:lnTo>
                <a:lnTo>
                  <a:pt x="532191" y="4025236"/>
                </a:lnTo>
                <a:lnTo>
                  <a:pt x="578344" y="4033431"/>
                </a:lnTo>
                <a:lnTo>
                  <a:pt x="625521" y="4038431"/>
                </a:lnTo>
                <a:lnTo>
                  <a:pt x="673608" y="4040124"/>
                </a:lnTo>
                <a:lnTo>
                  <a:pt x="6641592" y="4040124"/>
                </a:lnTo>
                <a:lnTo>
                  <a:pt x="6689678" y="4038431"/>
                </a:lnTo>
                <a:lnTo>
                  <a:pt x="6736855" y="4033431"/>
                </a:lnTo>
                <a:lnTo>
                  <a:pt x="6783008" y="4025236"/>
                </a:lnTo>
                <a:lnTo>
                  <a:pt x="6828024" y="4013962"/>
                </a:lnTo>
                <a:lnTo>
                  <a:pt x="6871787" y="3999722"/>
                </a:lnTo>
                <a:lnTo>
                  <a:pt x="6914184" y="3982631"/>
                </a:lnTo>
                <a:lnTo>
                  <a:pt x="6955101" y="3962802"/>
                </a:lnTo>
                <a:lnTo>
                  <a:pt x="6994423" y="3940351"/>
                </a:lnTo>
                <a:lnTo>
                  <a:pt x="7032036" y="3915391"/>
                </a:lnTo>
                <a:lnTo>
                  <a:pt x="7067826" y="3888037"/>
                </a:lnTo>
                <a:lnTo>
                  <a:pt x="7101678" y="3858402"/>
                </a:lnTo>
                <a:lnTo>
                  <a:pt x="7133478" y="3826602"/>
                </a:lnTo>
                <a:lnTo>
                  <a:pt x="7163113" y="3792750"/>
                </a:lnTo>
                <a:lnTo>
                  <a:pt x="7190467" y="3756960"/>
                </a:lnTo>
                <a:lnTo>
                  <a:pt x="7215427" y="3719347"/>
                </a:lnTo>
                <a:lnTo>
                  <a:pt x="7237878" y="3680025"/>
                </a:lnTo>
                <a:lnTo>
                  <a:pt x="7257707" y="3639108"/>
                </a:lnTo>
                <a:lnTo>
                  <a:pt x="7274798" y="3596711"/>
                </a:lnTo>
                <a:lnTo>
                  <a:pt x="7289038" y="3552948"/>
                </a:lnTo>
                <a:lnTo>
                  <a:pt x="7300312" y="3507932"/>
                </a:lnTo>
                <a:lnTo>
                  <a:pt x="7308507" y="3461779"/>
                </a:lnTo>
                <a:lnTo>
                  <a:pt x="7313507" y="3414602"/>
                </a:lnTo>
                <a:lnTo>
                  <a:pt x="7315200" y="3366516"/>
                </a:lnTo>
                <a:close/>
              </a:path>
            </a:pathLst>
          </a:custGeom>
          <a:solidFill>
            <a:srgbClr val="FFFFFF">
              <a:alpha val="50000"/>
            </a:srgbClr>
          </a:solidFill>
        </p:spPr>
        <p:txBody>
          <a:bodyPr wrap="square" lIns="0" tIns="0" rIns="0" bIns="0" rtlCol="0"/>
          <a:lstStyle/>
          <a:p>
            <a:endParaRPr>
              <a:solidFill>
                <a:prstClr val="black"/>
              </a:solidFill>
            </a:endParaRPr>
          </a:p>
        </p:txBody>
      </p:sp>
      <p:sp>
        <p:nvSpPr>
          <p:cNvPr id="7" name="object 7"/>
          <p:cNvSpPr/>
          <p:nvPr/>
        </p:nvSpPr>
        <p:spPr>
          <a:xfrm>
            <a:off x="1219200" y="1981200"/>
            <a:ext cx="7315200" cy="4040504"/>
          </a:xfrm>
          <a:custGeom>
            <a:avLst/>
            <a:gdLst/>
            <a:ahLst/>
            <a:cxnLst/>
            <a:rect l="l" t="t" r="r" b="b"/>
            <a:pathLst>
              <a:path w="7315200" h="4040504">
                <a:moveTo>
                  <a:pt x="673607" y="0"/>
                </a:moveTo>
                <a:lnTo>
                  <a:pt x="625521" y="1692"/>
                </a:lnTo>
                <a:lnTo>
                  <a:pt x="578344" y="6692"/>
                </a:lnTo>
                <a:lnTo>
                  <a:pt x="532191" y="14887"/>
                </a:lnTo>
                <a:lnTo>
                  <a:pt x="487175" y="26161"/>
                </a:lnTo>
                <a:lnTo>
                  <a:pt x="443412" y="40401"/>
                </a:lnTo>
                <a:lnTo>
                  <a:pt x="401015" y="57492"/>
                </a:lnTo>
                <a:lnTo>
                  <a:pt x="360098" y="77321"/>
                </a:lnTo>
                <a:lnTo>
                  <a:pt x="320776" y="99772"/>
                </a:lnTo>
                <a:lnTo>
                  <a:pt x="283163" y="124732"/>
                </a:lnTo>
                <a:lnTo>
                  <a:pt x="247373" y="152086"/>
                </a:lnTo>
                <a:lnTo>
                  <a:pt x="213521" y="181721"/>
                </a:lnTo>
                <a:lnTo>
                  <a:pt x="181721" y="213521"/>
                </a:lnTo>
                <a:lnTo>
                  <a:pt x="152086" y="247373"/>
                </a:lnTo>
                <a:lnTo>
                  <a:pt x="124732" y="283163"/>
                </a:lnTo>
                <a:lnTo>
                  <a:pt x="99772" y="320776"/>
                </a:lnTo>
                <a:lnTo>
                  <a:pt x="77321" y="360098"/>
                </a:lnTo>
                <a:lnTo>
                  <a:pt x="57492" y="401015"/>
                </a:lnTo>
                <a:lnTo>
                  <a:pt x="40401" y="443412"/>
                </a:lnTo>
                <a:lnTo>
                  <a:pt x="26161" y="487175"/>
                </a:lnTo>
                <a:lnTo>
                  <a:pt x="14887" y="532191"/>
                </a:lnTo>
                <a:lnTo>
                  <a:pt x="6692" y="578344"/>
                </a:lnTo>
                <a:lnTo>
                  <a:pt x="1692" y="625521"/>
                </a:lnTo>
                <a:lnTo>
                  <a:pt x="0" y="673608"/>
                </a:lnTo>
                <a:lnTo>
                  <a:pt x="0" y="3366516"/>
                </a:lnTo>
                <a:lnTo>
                  <a:pt x="1692" y="3414602"/>
                </a:lnTo>
                <a:lnTo>
                  <a:pt x="6692" y="3461779"/>
                </a:lnTo>
                <a:lnTo>
                  <a:pt x="14887" y="3507932"/>
                </a:lnTo>
                <a:lnTo>
                  <a:pt x="26161" y="3552948"/>
                </a:lnTo>
                <a:lnTo>
                  <a:pt x="40401" y="3596711"/>
                </a:lnTo>
                <a:lnTo>
                  <a:pt x="57492" y="3639108"/>
                </a:lnTo>
                <a:lnTo>
                  <a:pt x="77321" y="3680025"/>
                </a:lnTo>
                <a:lnTo>
                  <a:pt x="99772" y="3719347"/>
                </a:lnTo>
                <a:lnTo>
                  <a:pt x="124732" y="3756960"/>
                </a:lnTo>
                <a:lnTo>
                  <a:pt x="152086" y="3792750"/>
                </a:lnTo>
                <a:lnTo>
                  <a:pt x="181721" y="3826602"/>
                </a:lnTo>
                <a:lnTo>
                  <a:pt x="213521" y="3858402"/>
                </a:lnTo>
                <a:lnTo>
                  <a:pt x="247373" y="3888037"/>
                </a:lnTo>
                <a:lnTo>
                  <a:pt x="283163" y="3915391"/>
                </a:lnTo>
                <a:lnTo>
                  <a:pt x="320776" y="3940351"/>
                </a:lnTo>
                <a:lnTo>
                  <a:pt x="360098" y="3962802"/>
                </a:lnTo>
                <a:lnTo>
                  <a:pt x="401015" y="3982631"/>
                </a:lnTo>
                <a:lnTo>
                  <a:pt x="443412" y="3999722"/>
                </a:lnTo>
                <a:lnTo>
                  <a:pt x="487175" y="4013962"/>
                </a:lnTo>
                <a:lnTo>
                  <a:pt x="532191" y="4025236"/>
                </a:lnTo>
                <a:lnTo>
                  <a:pt x="578344" y="4033431"/>
                </a:lnTo>
                <a:lnTo>
                  <a:pt x="625521" y="4038431"/>
                </a:lnTo>
                <a:lnTo>
                  <a:pt x="673608" y="4040124"/>
                </a:lnTo>
                <a:lnTo>
                  <a:pt x="6641592" y="4040124"/>
                </a:lnTo>
                <a:lnTo>
                  <a:pt x="6689678" y="4038431"/>
                </a:lnTo>
                <a:lnTo>
                  <a:pt x="6736855" y="4033431"/>
                </a:lnTo>
                <a:lnTo>
                  <a:pt x="6783008" y="4025236"/>
                </a:lnTo>
                <a:lnTo>
                  <a:pt x="6828024" y="4013962"/>
                </a:lnTo>
                <a:lnTo>
                  <a:pt x="6871787" y="3999722"/>
                </a:lnTo>
                <a:lnTo>
                  <a:pt x="6914184" y="3982631"/>
                </a:lnTo>
                <a:lnTo>
                  <a:pt x="6955101" y="3962802"/>
                </a:lnTo>
                <a:lnTo>
                  <a:pt x="6994423" y="3940351"/>
                </a:lnTo>
                <a:lnTo>
                  <a:pt x="7032036" y="3915391"/>
                </a:lnTo>
                <a:lnTo>
                  <a:pt x="7067826" y="3888037"/>
                </a:lnTo>
                <a:lnTo>
                  <a:pt x="7101678" y="3858402"/>
                </a:lnTo>
                <a:lnTo>
                  <a:pt x="7133478" y="3826602"/>
                </a:lnTo>
                <a:lnTo>
                  <a:pt x="7163113" y="3792750"/>
                </a:lnTo>
                <a:lnTo>
                  <a:pt x="7190467" y="3756960"/>
                </a:lnTo>
                <a:lnTo>
                  <a:pt x="7215427" y="3719347"/>
                </a:lnTo>
                <a:lnTo>
                  <a:pt x="7237878" y="3680025"/>
                </a:lnTo>
                <a:lnTo>
                  <a:pt x="7257707" y="3639108"/>
                </a:lnTo>
                <a:lnTo>
                  <a:pt x="7274798" y="3596711"/>
                </a:lnTo>
                <a:lnTo>
                  <a:pt x="7289038" y="3552948"/>
                </a:lnTo>
                <a:lnTo>
                  <a:pt x="7300312" y="3507932"/>
                </a:lnTo>
                <a:lnTo>
                  <a:pt x="7308507" y="3461779"/>
                </a:lnTo>
                <a:lnTo>
                  <a:pt x="7313507" y="3414602"/>
                </a:lnTo>
                <a:lnTo>
                  <a:pt x="7315200" y="3366516"/>
                </a:lnTo>
                <a:lnTo>
                  <a:pt x="7315200" y="673608"/>
                </a:lnTo>
                <a:lnTo>
                  <a:pt x="7313507" y="625521"/>
                </a:lnTo>
                <a:lnTo>
                  <a:pt x="7308507" y="578344"/>
                </a:lnTo>
                <a:lnTo>
                  <a:pt x="7300312" y="532191"/>
                </a:lnTo>
                <a:lnTo>
                  <a:pt x="7289038" y="487175"/>
                </a:lnTo>
                <a:lnTo>
                  <a:pt x="7274798" y="443412"/>
                </a:lnTo>
                <a:lnTo>
                  <a:pt x="7257707" y="401015"/>
                </a:lnTo>
                <a:lnTo>
                  <a:pt x="7237878" y="360098"/>
                </a:lnTo>
                <a:lnTo>
                  <a:pt x="7215427" y="320776"/>
                </a:lnTo>
                <a:lnTo>
                  <a:pt x="7190467" y="283163"/>
                </a:lnTo>
                <a:lnTo>
                  <a:pt x="7163113" y="247373"/>
                </a:lnTo>
                <a:lnTo>
                  <a:pt x="7133478" y="213521"/>
                </a:lnTo>
                <a:lnTo>
                  <a:pt x="7101678" y="181721"/>
                </a:lnTo>
                <a:lnTo>
                  <a:pt x="7067826" y="152086"/>
                </a:lnTo>
                <a:lnTo>
                  <a:pt x="7032036" y="124732"/>
                </a:lnTo>
                <a:lnTo>
                  <a:pt x="6994423" y="99772"/>
                </a:lnTo>
                <a:lnTo>
                  <a:pt x="6955101" y="77321"/>
                </a:lnTo>
                <a:lnTo>
                  <a:pt x="6914184" y="57492"/>
                </a:lnTo>
                <a:lnTo>
                  <a:pt x="6871787" y="40401"/>
                </a:lnTo>
                <a:lnTo>
                  <a:pt x="6828024" y="26161"/>
                </a:lnTo>
                <a:lnTo>
                  <a:pt x="6783008" y="14887"/>
                </a:lnTo>
                <a:lnTo>
                  <a:pt x="6736855" y="6692"/>
                </a:lnTo>
                <a:lnTo>
                  <a:pt x="6689678" y="1692"/>
                </a:lnTo>
                <a:lnTo>
                  <a:pt x="6641592" y="0"/>
                </a:lnTo>
                <a:lnTo>
                  <a:pt x="673607" y="0"/>
                </a:lnTo>
                <a:close/>
              </a:path>
            </a:pathLst>
          </a:custGeom>
          <a:ln w="9525">
            <a:solidFill>
              <a:srgbClr val="13351E"/>
            </a:solidFill>
          </a:ln>
        </p:spPr>
        <p:txBody>
          <a:bodyPr wrap="square" lIns="0" tIns="0" rIns="0" bIns="0" rtlCol="0"/>
          <a:lstStyle/>
          <a:p>
            <a:endParaRPr>
              <a:solidFill>
                <a:prstClr val="black"/>
              </a:solidFill>
            </a:endParaRPr>
          </a:p>
        </p:txBody>
      </p:sp>
      <p:sp>
        <p:nvSpPr>
          <p:cNvPr id="8" name="object 8"/>
          <p:cNvSpPr txBox="1"/>
          <p:nvPr/>
        </p:nvSpPr>
        <p:spPr>
          <a:xfrm>
            <a:off x="1709420" y="5142577"/>
            <a:ext cx="468630" cy="393700"/>
          </a:xfrm>
          <a:prstGeom prst="rect">
            <a:avLst/>
          </a:prstGeom>
        </p:spPr>
        <p:txBody>
          <a:bodyPr vert="horz" wrap="square" lIns="0" tIns="14604" rIns="0" bIns="0" rtlCol="0">
            <a:spAutoFit/>
          </a:bodyPr>
          <a:lstStyle/>
          <a:p>
            <a:pPr marL="12700">
              <a:spcBef>
                <a:spcPts val="114"/>
              </a:spcBef>
            </a:pPr>
            <a:r>
              <a:rPr sz="2400" i="1" dirty="0">
                <a:solidFill>
                  <a:srgbClr val="194727"/>
                </a:solidFill>
                <a:latin typeface="Times New Roman"/>
                <a:cs typeface="Times New Roman"/>
              </a:rPr>
              <a:t>aac</a:t>
            </a:r>
            <a:endParaRPr sz="2400">
              <a:solidFill>
                <a:prstClr val="black"/>
              </a:solidFill>
              <a:latin typeface="Times New Roman"/>
              <a:cs typeface="Times New Roman"/>
            </a:endParaRPr>
          </a:p>
        </p:txBody>
      </p:sp>
      <p:sp>
        <p:nvSpPr>
          <p:cNvPr id="9" name="object 9"/>
          <p:cNvSpPr txBox="1"/>
          <p:nvPr/>
        </p:nvSpPr>
        <p:spPr>
          <a:xfrm>
            <a:off x="3298898" y="5015983"/>
            <a:ext cx="2917190" cy="804545"/>
          </a:xfrm>
          <a:prstGeom prst="rect">
            <a:avLst/>
          </a:prstGeom>
        </p:spPr>
        <p:txBody>
          <a:bodyPr vert="horz" wrap="square" lIns="0" tIns="12065" rIns="0" bIns="0" rtlCol="0">
            <a:spAutoFit/>
          </a:bodyPr>
          <a:lstStyle/>
          <a:p>
            <a:pPr marL="16510" marR="5080" indent="-4445">
              <a:lnSpc>
                <a:spcPct val="127800"/>
              </a:lnSpc>
              <a:spcBef>
                <a:spcPts val="95"/>
              </a:spcBef>
            </a:pPr>
            <a:r>
              <a:rPr sz="2000" i="1" spc="5" dirty="0">
                <a:solidFill>
                  <a:srgbClr val="194727"/>
                </a:solidFill>
                <a:latin typeface="Times New Roman"/>
                <a:cs typeface="Times New Roman"/>
              </a:rPr>
              <a:t>c</a:t>
            </a:r>
            <a:r>
              <a:rPr sz="2000" i="1" spc="-114" dirty="0">
                <a:solidFill>
                  <a:srgbClr val="194727"/>
                </a:solidFill>
                <a:latin typeface="Times New Roman"/>
                <a:cs typeface="Times New Roman"/>
              </a:rPr>
              <a:t> </a:t>
            </a:r>
            <a:r>
              <a:rPr sz="2000" spc="15" dirty="0">
                <a:solidFill>
                  <a:srgbClr val="194727"/>
                </a:solidFill>
                <a:latin typeface="Symbol"/>
                <a:cs typeface="Symbol"/>
              </a:rPr>
              <a:t></a:t>
            </a:r>
            <a:r>
              <a:rPr sz="2000" spc="-165" dirty="0">
                <a:solidFill>
                  <a:srgbClr val="194727"/>
                </a:solidFill>
                <a:latin typeface="Times New Roman"/>
                <a:cs typeface="Times New Roman"/>
              </a:rPr>
              <a:t> </a:t>
            </a:r>
            <a:r>
              <a:rPr sz="2000" dirty="0">
                <a:solidFill>
                  <a:srgbClr val="194727"/>
                </a:solidFill>
                <a:latin typeface="Times New Roman"/>
                <a:cs typeface="Times New Roman"/>
              </a:rPr>
              <a:t>(</a:t>
            </a:r>
            <a:r>
              <a:rPr sz="2000" i="1" dirty="0">
                <a:solidFill>
                  <a:srgbClr val="194727"/>
                </a:solidFill>
                <a:latin typeface="Times New Roman"/>
                <a:cs typeface="Times New Roman"/>
              </a:rPr>
              <a:t>b</a:t>
            </a:r>
            <a:r>
              <a:rPr sz="2000" dirty="0">
                <a:solidFill>
                  <a:srgbClr val="194727"/>
                </a:solidFill>
                <a:latin typeface="Times New Roman"/>
                <a:cs typeface="Times New Roman"/>
              </a:rPr>
              <a:t>,</a:t>
            </a:r>
            <a:r>
              <a:rPr sz="2000" spc="-190" dirty="0">
                <a:solidFill>
                  <a:srgbClr val="194727"/>
                </a:solidFill>
                <a:latin typeface="Times New Roman"/>
                <a:cs typeface="Times New Roman"/>
              </a:rPr>
              <a:t> </a:t>
            </a:r>
            <a:r>
              <a:rPr sz="2000" i="1" spc="25" dirty="0">
                <a:solidFill>
                  <a:srgbClr val="194727"/>
                </a:solidFill>
                <a:latin typeface="Times New Roman"/>
                <a:cs typeface="Times New Roman"/>
              </a:rPr>
              <a:t>in</a:t>
            </a:r>
            <a:r>
              <a:rPr sz="1725" spc="37" baseline="-24154" dirty="0">
                <a:solidFill>
                  <a:srgbClr val="194727"/>
                </a:solidFill>
                <a:latin typeface="Times New Roman"/>
                <a:cs typeface="Times New Roman"/>
              </a:rPr>
              <a:t>4</a:t>
            </a:r>
            <a:r>
              <a:rPr sz="1725" spc="-195" baseline="-24154" dirty="0">
                <a:solidFill>
                  <a:srgbClr val="194727"/>
                </a:solidFill>
                <a:latin typeface="Times New Roman"/>
                <a:cs typeface="Times New Roman"/>
              </a:rPr>
              <a:t> </a:t>
            </a:r>
            <a:r>
              <a:rPr sz="2000" dirty="0">
                <a:solidFill>
                  <a:srgbClr val="194727"/>
                </a:solidFill>
                <a:latin typeface="Times New Roman"/>
                <a:cs typeface="Times New Roman"/>
              </a:rPr>
              <a:t>)</a:t>
            </a:r>
            <a:r>
              <a:rPr sz="2000" spc="385" dirty="0">
                <a:solidFill>
                  <a:srgbClr val="194727"/>
                </a:solidFill>
                <a:latin typeface="Times New Roman"/>
                <a:cs typeface="Times New Roman"/>
              </a:rPr>
              <a:t> </a:t>
            </a:r>
            <a:r>
              <a:rPr sz="2000" spc="5" dirty="0">
                <a:solidFill>
                  <a:srgbClr val="194727"/>
                </a:solidFill>
                <a:latin typeface="Symbol"/>
                <a:cs typeface="Symbol"/>
              </a:rPr>
              <a:t></a:t>
            </a:r>
            <a:r>
              <a:rPr sz="2000" spc="400" dirty="0">
                <a:solidFill>
                  <a:srgbClr val="194727"/>
                </a:solidFill>
                <a:latin typeface="Times New Roman"/>
                <a:cs typeface="Times New Roman"/>
              </a:rPr>
              <a:t> </a:t>
            </a:r>
            <a:r>
              <a:rPr sz="2000" i="1" spc="5" dirty="0">
                <a:solidFill>
                  <a:srgbClr val="194727"/>
                </a:solidFill>
                <a:latin typeface="Times New Roman"/>
                <a:cs typeface="Times New Roman"/>
              </a:rPr>
              <a:t>a</a:t>
            </a:r>
            <a:r>
              <a:rPr sz="2000" i="1" spc="-100" dirty="0">
                <a:solidFill>
                  <a:srgbClr val="194727"/>
                </a:solidFill>
                <a:latin typeface="Times New Roman"/>
                <a:cs typeface="Times New Roman"/>
              </a:rPr>
              <a:t> </a:t>
            </a:r>
            <a:r>
              <a:rPr sz="2000" spc="15" dirty="0">
                <a:solidFill>
                  <a:srgbClr val="194727"/>
                </a:solidFill>
                <a:latin typeface="Symbol"/>
                <a:cs typeface="Symbol"/>
              </a:rPr>
              <a:t></a:t>
            </a:r>
            <a:r>
              <a:rPr sz="2000" spc="-40" dirty="0">
                <a:solidFill>
                  <a:srgbClr val="194727"/>
                </a:solidFill>
                <a:latin typeface="Times New Roman"/>
                <a:cs typeface="Times New Roman"/>
              </a:rPr>
              <a:t> </a:t>
            </a:r>
            <a:r>
              <a:rPr sz="2000" spc="25" dirty="0">
                <a:solidFill>
                  <a:srgbClr val="194727"/>
                </a:solidFill>
                <a:latin typeface="Times New Roman"/>
                <a:cs typeface="Times New Roman"/>
              </a:rPr>
              <a:t>(</a:t>
            </a:r>
            <a:r>
              <a:rPr sz="2000" i="1" spc="25" dirty="0">
                <a:solidFill>
                  <a:srgbClr val="194727"/>
                </a:solidFill>
                <a:latin typeface="Times New Roman"/>
                <a:cs typeface="Times New Roman"/>
              </a:rPr>
              <a:t>a</a:t>
            </a:r>
            <a:r>
              <a:rPr sz="2000" spc="25" dirty="0">
                <a:solidFill>
                  <a:srgbClr val="194727"/>
                </a:solidFill>
                <a:latin typeface="Times New Roman"/>
                <a:cs typeface="Times New Roman"/>
              </a:rPr>
              <a:t>,</a:t>
            </a:r>
            <a:r>
              <a:rPr sz="2000" spc="-325" dirty="0">
                <a:solidFill>
                  <a:srgbClr val="194727"/>
                </a:solidFill>
                <a:latin typeface="Times New Roman"/>
                <a:cs typeface="Times New Roman"/>
              </a:rPr>
              <a:t> </a:t>
            </a:r>
            <a:r>
              <a:rPr sz="2000" i="1" spc="25" dirty="0">
                <a:solidFill>
                  <a:srgbClr val="194727"/>
                </a:solidFill>
                <a:latin typeface="Times New Roman"/>
                <a:cs typeface="Times New Roman"/>
              </a:rPr>
              <a:t>in</a:t>
            </a:r>
            <a:r>
              <a:rPr sz="1725" spc="37" baseline="-24154" dirty="0">
                <a:solidFill>
                  <a:srgbClr val="194727"/>
                </a:solidFill>
                <a:latin typeface="Times New Roman"/>
                <a:cs typeface="Times New Roman"/>
              </a:rPr>
              <a:t>2</a:t>
            </a:r>
            <a:r>
              <a:rPr sz="1725" spc="-187" baseline="-24154" dirty="0">
                <a:solidFill>
                  <a:srgbClr val="194727"/>
                </a:solidFill>
                <a:latin typeface="Times New Roman"/>
                <a:cs typeface="Times New Roman"/>
              </a:rPr>
              <a:t> </a:t>
            </a:r>
            <a:r>
              <a:rPr sz="2000" dirty="0">
                <a:solidFill>
                  <a:srgbClr val="194727"/>
                </a:solidFill>
                <a:latin typeface="Times New Roman"/>
                <a:cs typeface="Times New Roman"/>
              </a:rPr>
              <a:t>)</a:t>
            </a:r>
            <a:r>
              <a:rPr sz="2000" i="1" dirty="0">
                <a:solidFill>
                  <a:srgbClr val="194727"/>
                </a:solidFill>
                <a:latin typeface="Times New Roman"/>
                <a:cs typeface="Times New Roman"/>
              </a:rPr>
              <a:t>b  </a:t>
            </a:r>
            <a:r>
              <a:rPr sz="2000" i="1" spc="5" dirty="0">
                <a:solidFill>
                  <a:srgbClr val="194727"/>
                </a:solidFill>
                <a:latin typeface="Times New Roman"/>
                <a:cs typeface="Times New Roman"/>
              </a:rPr>
              <a:t>dd</a:t>
            </a:r>
            <a:r>
              <a:rPr sz="2000" i="1" spc="50" dirty="0">
                <a:solidFill>
                  <a:srgbClr val="194727"/>
                </a:solidFill>
                <a:latin typeface="Times New Roman"/>
                <a:cs typeface="Times New Roman"/>
              </a:rPr>
              <a:t> </a:t>
            </a:r>
            <a:r>
              <a:rPr sz="2000" spc="15" dirty="0">
                <a:solidFill>
                  <a:srgbClr val="194727"/>
                </a:solidFill>
                <a:latin typeface="Symbol"/>
                <a:cs typeface="Symbol"/>
              </a:rPr>
              <a:t></a:t>
            </a:r>
            <a:r>
              <a:rPr sz="2000" spc="-165" dirty="0">
                <a:solidFill>
                  <a:srgbClr val="194727"/>
                </a:solidFill>
                <a:latin typeface="Times New Roman"/>
                <a:cs typeface="Times New Roman"/>
              </a:rPr>
              <a:t> </a:t>
            </a:r>
            <a:r>
              <a:rPr sz="2000" spc="25" dirty="0">
                <a:solidFill>
                  <a:srgbClr val="194727"/>
                </a:solidFill>
                <a:latin typeface="Times New Roman"/>
                <a:cs typeface="Times New Roman"/>
              </a:rPr>
              <a:t>(</a:t>
            </a:r>
            <a:r>
              <a:rPr sz="2000" i="1" spc="25" dirty="0">
                <a:solidFill>
                  <a:srgbClr val="194727"/>
                </a:solidFill>
                <a:latin typeface="Times New Roman"/>
                <a:cs typeface="Times New Roman"/>
              </a:rPr>
              <a:t>a</a:t>
            </a:r>
            <a:r>
              <a:rPr sz="2000" spc="25" dirty="0">
                <a:solidFill>
                  <a:srgbClr val="194727"/>
                </a:solidFill>
                <a:latin typeface="Times New Roman"/>
                <a:cs typeface="Times New Roman"/>
              </a:rPr>
              <a:t>,</a:t>
            </a:r>
            <a:r>
              <a:rPr sz="2000" spc="-190" dirty="0">
                <a:solidFill>
                  <a:srgbClr val="194727"/>
                </a:solidFill>
                <a:latin typeface="Times New Roman"/>
                <a:cs typeface="Times New Roman"/>
              </a:rPr>
              <a:t> </a:t>
            </a:r>
            <a:r>
              <a:rPr sz="2000" i="1" spc="25" dirty="0">
                <a:solidFill>
                  <a:srgbClr val="194727"/>
                </a:solidFill>
                <a:latin typeface="Times New Roman"/>
                <a:cs typeface="Times New Roman"/>
              </a:rPr>
              <a:t>in</a:t>
            </a:r>
            <a:r>
              <a:rPr sz="1725" spc="37" baseline="-24154" dirty="0">
                <a:solidFill>
                  <a:srgbClr val="194727"/>
                </a:solidFill>
                <a:latin typeface="Times New Roman"/>
                <a:cs typeface="Times New Roman"/>
              </a:rPr>
              <a:t>4</a:t>
            </a:r>
            <a:r>
              <a:rPr sz="1725" spc="-195" baseline="-24154" dirty="0">
                <a:solidFill>
                  <a:srgbClr val="194727"/>
                </a:solidFill>
                <a:latin typeface="Times New Roman"/>
                <a:cs typeface="Times New Roman"/>
              </a:rPr>
              <a:t> </a:t>
            </a:r>
            <a:r>
              <a:rPr sz="2000" dirty="0">
                <a:solidFill>
                  <a:srgbClr val="194727"/>
                </a:solidFill>
                <a:latin typeface="Times New Roman"/>
                <a:cs typeface="Times New Roman"/>
              </a:rPr>
              <a:t>)</a:t>
            </a:r>
            <a:endParaRPr sz="2000" dirty="0">
              <a:solidFill>
                <a:prstClr val="black"/>
              </a:solidFill>
              <a:latin typeface="Times New Roman"/>
              <a:cs typeface="Times New Roman"/>
            </a:endParaRPr>
          </a:p>
        </p:txBody>
      </p:sp>
      <p:sp>
        <p:nvSpPr>
          <p:cNvPr id="10" name="object 10"/>
          <p:cNvSpPr/>
          <p:nvPr/>
        </p:nvSpPr>
        <p:spPr>
          <a:xfrm>
            <a:off x="1524000" y="2438400"/>
            <a:ext cx="3048000" cy="2120900"/>
          </a:xfrm>
          <a:custGeom>
            <a:avLst/>
            <a:gdLst/>
            <a:ahLst/>
            <a:cxnLst/>
            <a:rect l="l" t="t" r="r" b="b"/>
            <a:pathLst>
              <a:path w="3048000" h="2120900">
                <a:moveTo>
                  <a:pt x="3048000" y="1767077"/>
                </a:moveTo>
                <a:lnTo>
                  <a:pt x="3048000" y="353567"/>
                </a:lnTo>
                <a:lnTo>
                  <a:pt x="3044768" y="305632"/>
                </a:lnTo>
                <a:lnTo>
                  <a:pt x="3035356" y="259644"/>
                </a:lnTo>
                <a:lnTo>
                  <a:pt x="3020186" y="216026"/>
                </a:lnTo>
                <a:lnTo>
                  <a:pt x="2999683" y="175203"/>
                </a:lnTo>
                <a:lnTo>
                  <a:pt x="2974269" y="137597"/>
                </a:lnTo>
                <a:lnTo>
                  <a:pt x="2944367" y="103631"/>
                </a:lnTo>
                <a:lnTo>
                  <a:pt x="2910402" y="73730"/>
                </a:lnTo>
                <a:lnTo>
                  <a:pt x="2872796" y="48316"/>
                </a:lnTo>
                <a:lnTo>
                  <a:pt x="2831972" y="27812"/>
                </a:lnTo>
                <a:lnTo>
                  <a:pt x="2788355" y="12643"/>
                </a:lnTo>
                <a:lnTo>
                  <a:pt x="2742367" y="3231"/>
                </a:lnTo>
                <a:lnTo>
                  <a:pt x="2694432" y="0"/>
                </a:lnTo>
                <a:lnTo>
                  <a:pt x="353568" y="0"/>
                </a:lnTo>
                <a:lnTo>
                  <a:pt x="305632" y="3231"/>
                </a:lnTo>
                <a:lnTo>
                  <a:pt x="259644" y="12643"/>
                </a:lnTo>
                <a:lnTo>
                  <a:pt x="216027" y="27813"/>
                </a:lnTo>
                <a:lnTo>
                  <a:pt x="175203" y="48316"/>
                </a:lnTo>
                <a:lnTo>
                  <a:pt x="137597" y="73730"/>
                </a:lnTo>
                <a:lnTo>
                  <a:pt x="103632" y="103632"/>
                </a:lnTo>
                <a:lnTo>
                  <a:pt x="73730" y="137597"/>
                </a:lnTo>
                <a:lnTo>
                  <a:pt x="48316" y="175203"/>
                </a:lnTo>
                <a:lnTo>
                  <a:pt x="27813" y="216027"/>
                </a:lnTo>
                <a:lnTo>
                  <a:pt x="12643" y="259644"/>
                </a:lnTo>
                <a:lnTo>
                  <a:pt x="3231" y="305632"/>
                </a:lnTo>
                <a:lnTo>
                  <a:pt x="0" y="353568"/>
                </a:lnTo>
                <a:lnTo>
                  <a:pt x="0" y="1767077"/>
                </a:lnTo>
                <a:lnTo>
                  <a:pt x="3231" y="1815173"/>
                </a:lnTo>
                <a:lnTo>
                  <a:pt x="12643" y="1861266"/>
                </a:lnTo>
                <a:lnTo>
                  <a:pt x="27813" y="1904940"/>
                </a:lnTo>
                <a:lnTo>
                  <a:pt x="48316" y="1945781"/>
                </a:lnTo>
                <a:lnTo>
                  <a:pt x="73730" y="1983372"/>
                </a:lnTo>
                <a:lnTo>
                  <a:pt x="103632" y="2017299"/>
                </a:lnTo>
                <a:lnTo>
                  <a:pt x="137597" y="2047146"/>
                </a:lnTo>
                <a:lnTo>
                  <a:pt x="175203" y="2072498"/>
                </a:lnTo>
                <a:lnTo>
                  <a:pt x="216027" y="2092940"/>
                </a:lnTo>
                <a:lnTo>
                  <a:pt x="259644" y="2108055"/>
                </a:lnTo>
                <a:lnTo>
                  <a:pt x="305632" y="2117429"/>
                </a:lnTo>
                <a:lnTo>
                  <a:pt x="353568" y="2120646"/>
                </a:lnTo>
                <a:lnTo>
                  <a:pt x="2694432" y="2120646"/>
                </a:lnTo>
                <a:lnTo>
                  <a:pt x="2742367" y="2117429"/>
                </a:lnTo>
                <a:lnTo>
                  <a:pt x="2788355" y="2108055"/>
                </a:lnTo>
                <a:lnTo>
                  <a:pt x="2831972" y="2092940"/>
                </a:lnTo>
                <a:lnTo>
                  <a:pt x="2872796" y="2072498"/>
                </a:lnTo>
                <a:lnTo>
                  <a:pt x="2910402" y="2047146"/>
                </a:lnTo>
                <a:lnTo>
                  <a:pt x="2944367" y="2017299"/>
                </a:lnTo>
                <a:lnTo>
                  <a:pt x="2974269" y="1983372"/>
                </a:lnTo>
                <a:lnTo>
                  <a:pt x="2999683" y="1945781"/>
                </a:lnTo>
                <a:lnTo>
                  <a:pt x="3020186" y="1904940"/>
                </a:lnTo>
                <a:lnTo>
                  <a:pt x="3035356" y="1861266"/>
                </a:lnTo>
                <a:lnTo>
                  <a:pt x="3044768" y="1815173"/>
                </a:lnTo>
                <a:lnTo>
                  <a:pt x="3048000" y="1767077"/>
                </a:lnTo>
                <a:close/>
              </a:path>
            </a:pathLst>
          </a:custGeom>
          <a:solidFill>
            <a:srgbClr val="FFFFFF">
              <a:alpha val="50000"/>
            </a:srgbClr>
          </a:solidFill>
        </p:spPr>
        <p:txBody>
          <a:bodyPr wrap="square" lIns="0" tIns="0" rIns="0" bIns="0" rtlCol="0"/>
          <a:lstStyle/>
          <a:p>
            <a:endParaRPr>
              <a:solidFill>
                <a:prstClr val="black"/>
              </a:solidFill>
            </a:endParaRPr>
          </a:p>
        </p:txBody>
      </p:sp>
      <p:sp>
        <p:nvSpPr>
          <p:cNvPr id="11" name="object 11"/>
          <p:cNvSpPr/>
          <p:nvPr/>
        </p:nvSpPr>
        <p:spPr>
          <a:xfrm>
            <a:off x="1524000" y="2438400"/>
            <a:ext cx="3048000" cy="2120900"/>
          </a:xfrm>
          <a:custGeom>
            <a:avLst/>
            <a:gdLst/>
            <a:ahLst/>
            <a:cxnLst/>
            <a:rect l="l" t="t" r="r" b="b"/>
            <a:pathLst>
              <a:path w="3048000" h="2120900">
                <a:moveTo>
                  <a:pt x="353568" y="0"/>
                </a:moveTo>
                <a:lnTo>
                  <a:pt x="305632" y="3231"/>
                </a:lnTo>
                <a:lnTo>
                  <a:pt x="259644" y="12643"/>
                </a:lnTo>
                <a:lnTo>
                  <a:pt x="216027" y="27813"/>
                </a:lnTo>
                <a:lnTo>
                  <a:pt x="175203" y="48316"/>
                </a:lnTo>
                <a:lnTo>
                  <a:pt x="137597" y="73730"/>
                </a:lnTo>
                <a:lnTo>
                  <a:pt x="103632" y="103632"/>
                </a:lnTo>
                <a:lnTo>
                  <a:pt x="73730" y="137597"/>
                </a:lnTo>
                <a:lnTo>
                  <a:pt x="48316" y="175203"/>
                </a:lnTo>
                <a:lnTo>
                  <a:pt x="27813" y="216027"/>
                </a:lnTo>
                <a:lnTo>
                  <a:pt x="12643" y="259644"/>
                </a:lnTo>
                <a:lnTo>
                  <a:pt x="3231" y="305632"/>
                </a:lnTo>
                <a:lnTo>
                  <a:pt x="0" y="353568"/>
                </a:lnTo>
                <a:lnTo>
                  <a:pt x="0" y="1767077"/>
                </a:lnTo>
                <a:lnTo>
                  <a:pt x="3231" y="1815173"/>
                </a:lnTo>
                <a:lnTo>
                  <a:pt x="12643" y="1861266"/>
                </a:lnTo>
                <a:lnTo>
                  <a:pt x="27813" y="1904940"/>
                </a:lnTo>
                <a:lnTo>
                  <a:pt x="48316" y="1945781"/>
                </a:lnTo>
                <a:lnTo>
                  <a:pt x="73730" y="1983372"/>
                </a:lnTo>
                <a:lnTo>
                  <a:pt x="103632" y="2017299"/>
                </a:lnTo>
                <a:lnTo>
                  <a:pt x="137597" y="2047146"/>
                </a:lnTo>
                <a:lnTo>
                  <a:pt x="175203" y="2072498"/>
                </a:lnTo>
                <a:lnTo>
                  <a:pt x="216027" y="2092940"/>
                </a:lnTo>
                <a:lnTo>
                  <a:pt x="259644" y="2108055"/>
                </a:lnTo>
                <a:lnTo>
                  <a:pt x="305632" y="2117429"/>
                </a:lnTo>
                <a:lnTo>
                  <a:pt x="353568" y="2120646"/>
                </a:lnTo>
                <a:lnTo>
                  <a:pt x="2694432" y="2120646"/>
                </a:lnTo>
                <a:lnTo>
                  <a:pt x="2742367" y="2117429"/>
                </a:lnTo>
                <a:lnTo>
                  <a:pt x="2788355" y="2108055"/>
                </a:lnTo>
                <a:lnTo>
                  <a:pt x="2831972" y="2092940"/>
                </a:lnTo>
                <a:lnTo>
                  <a:pt x="2872796" y="2072498"/>
                </a:lnTo>
                <a:lnTo>
                  <a:pt x="2910402" y="2047146"/>
                </a:lnTo>
                <a:lnTo>
                  <a:pt x="2944367" y="2017299"/>
                </a:lnTo>
                <a:lnTo>
                  <a:pt x="2974269" y="1983372"/>
                </a:lnTo>
                <a:lnTo>
                  <a:pt x="2999683" y="1945781"/>
                </a:lnTo>
                <a:lnTo>
                  <a:pt x="3020186" y="1904940"/>
                </a:lnTo>
                <a:lnTo>
                  <a:pt x="3035356" y="1861266"/>
                </a:lnTo>
                <a:lnTo>
                  <a:pt x="3044768" y="1815173"/>
                </a:lnTo>
                <a:lnTo>
                  <a:pt x="3048000" y="1767077"/>
                </a:lnTo>
                <a:lnTo>
                  <a:pt x="3048000" y="353567"/>
                </a:lnTo>
                <a:lnTo>
                  <a:pt x="3044768" y="305632"/>
                </a:lnTo>
                <a:lnTo>
                  <a:pt x="3035356" y="259644"/>
                </a:lnTo>
                <a:lnTo>
                  <a:pt x="3020187" y="216026"/>
                </a:lnTo>
                <a:lnTo>
                  <a:pt x="2999683" y="175203"/>
                </a:lnTo>
                <a:lnTo>
                  <a:pt x="2974269" y="137597"/>
                </a:lnTo>
                <a:lnTo>
                  <a:pt x="2944368" y="103631"/>
                </a:lnTo>
                <a:lnTo>
                  <a:pt x="2910402" y="73730"/>
                </a:lnTo>
                <a:lnTo>
                  <a:pt x="2872796" y="48316"/>
                </a:lnTo>
                <a:lnTo>
                  <a:pt x="2831973" y="27812"/>
                </a:lnTo>
                <a:lnTo>
                  <a:pt x="2788355" y="12643"/>
                </a:lnTo>
                <a:lnTo>
                  <a:pt x="2742367" y="3231"/>
                </a:lnTo>
                <a:lnTo>
                  <a:pt x="2694432" y="0"/>
                </a:lnTo>
                <a:lnTo>
                  <a:pt x="353568" y="0"/>
                </a:lnTo>
                <a:close/>
              </a:path>
            </a:pathLst>
          </a:custGeom>
          <a:ln w="9525">
            <a:solidFill>
              <a:srgbClr val="13351E"/>
            </a:solidFill>
          </a:ln>
        </p:spPr>
        <p:txBody>
          <a:bodyPr wrap="square" lIns="0" tIns="0" rIns="0" bIns="0" rtlCol="0"/>
          <a:lstStyle/>
          <a:p>
            <a:endParaRPr>
              <a:solidFill>
                <a:prstClr val="black"/>
              </a:solidFill>
            </a:endParaRPr>
          </a:p>
        </p:txBody>
      </p:sp>
      <p:sp>
        <p:nvSpPr>
          <p:cNvPr id="12" name="object 12"/>
          <p:cNvSpPr txBox="1"/>
          <p:nvPr/>
        </p:nvSpPr>
        <p:spPr>
          <a:xfrm>
            <a:off x="1865629" y="3915133"/>
            <a:ext cx="191770" cy="424815"/>
          </a:xfrm>
          <a:prstGeom prst="rect">
            <a:avLst/>
          </a:prstGeom>
        </p:spPr>
        <p:txBody>
          <a:bodyPr vert="horz" wrap="square" lIns="0" tIns="14604" rIns="0" bIns="0" rtlCol="0">
            <a:spAutoFit/>
          </a:bodyPr>
          <a:lstStyle/>
          <a:p>
            <a:pPr marL="12700">
              <a:spcBef>
                <a:spcPts val="114"/>
              </a:spcBef>
            </a:pPr>
            <a:r>
              <a:rPr sz="2600" i="1" dirty="0">
                <a:solidFill>
                  <a:srgbClr val="194727"/>
                </a:solidFill>
                <a:latin typeface="Times New Roman"/>
                <a:cs typeface="Times New Roman"/>
              </a:rPr>
              <a:t>a</a:t>
            </a:r>
            <a:endParaRPr sz="2600">
              <a:solidFill>
                <a:prstClr val="black"/>
              </a:solidFill>
              <a:latin typeface="Times New Roman"/>
              <a:cs typeface="Times New Roman"/>
            </a:endParaRPr>
          </a:p>
        </p:txBody>
      </p:sp>
      <p:sp>
        <p:nvSpPr>
          <p:cNvPr id="13" name="object 13"/>
          <p:cNvSpPr/>
          <p:nvPr/>
        </p:nvSpPr>
        <p:spPr>
          <a:xfrm>
            <a:off x="2057400" y="2743200"/>
            <a:ext cx="1905000" cy="990600"/>
          </a:xfrm>
          <a:custGeom>
            <a:avLst/>
            <a:gdLst/>
            <a:ahLst/>
            <a:cxnLst/>
            <a:rect l="l" t="t" r="r" b="b"/>
            <a:pathLst>
              <a:path w="1905000" h="990600">
                <a:moveTo>
                  <a:pt x="1905000" y="825245"/>
                </a:moveTo>
                <a:lnTo>
                  <a:pt x="1905000" y="165353"/>
                </a:lnTo>
                <a:lnTo>
                  <a:pt x="1899101" y="121355"/>
                </a:lnTo>
                <a:lnTo>
                  <a:pt x="1882450" y="81844"/>
                </a:lnTo>
                <a:lnTo>
                  <a:pt x="1856612" y="48386"/>
                </a:lnTo>
                <a:lnTo>
                  <a:pt x="1823155" y="22549"/>
                </a:lnTo>
                <a:lnTo>
                  <a:pt x="1783644" y="5898"/>
                </a:lnTo>
                <a:lnTo>
                  <a:pt x="1739646" y="0"/>
                </a:lnTo>
                <a:lnTo>
                  <a:pt x="165354" y="0"/>
                </a:lnTo>
                <a:lnTo>
                  <a:pt x="121355" y="5898"/>
                </a:lnTo>
                <a:lnTo>
                  <a:pt x="81844" y="22549"/>
                </a:lnTo>
                <a:lnTo>
                  <a:pt x="48387" y="48387"/>
                </a:lnTo>
                <a:lnTo>
                  <a:pt x="22549" y="81844"/>
                </a:lnTo>
                <a:lnTo>
                  <a:pt x="5898" y="121355"/>
                </a:lnTo>
                <a:lnTo>
                  <a:pt x="0" y="165354"/>
                </a:lnTo>
                <a:lnTo>
                  <a:pt x="0" y="825246"/>
                </a:lnTo>
                <a:lnTo>
                  <a:pt x="5898" y="869244"/>
                </a:lnTo>
                <a:lnTo>
                  <a:pt x="22549" y="908755"/>
                </a:lnTo>
                <a:lnTo>
                  <a:pt x="48387" y="942213"/>
                </a:lnTo>
                <a:lnTo>
                  <a:pt x="81844" y="968050"/>
                </a:lnTo>
                <a:lnTo>
                  <a:pt x="121355" y="984701"/>
                </a:lnTo>
                <a:lnTo>
                  <a:pt x="165354" y="990600"/>
                </a:lnTo>
                <a:lnTo>
                  <a:pt x="1739646" y="990599"/>
                </a:lnTo>
                <a:lnTo>
                  <a:pt x="1783644" y="984701"/>
                </a:lnTo>
                <a:lnTo>
                  <a:pt x="1823155" y="968050"/>
                </a:lnTo>
                <a:lnTo>
                  <a:pt x="1856612" y="942213"/>
                </a:lnTo>
                <a:lnTo>
                  <a:pt x="1882450" y="908755"/>
                </a:lnTo>
                <a:lnTo>
                  <a:pt x="1899101" y="869244"/>
                </a:lnTo>
                <a:lnTo>
                  <a:pt x="1905000" y="825245"/>
                </a:lnTo>
                <a:close/>
              </a:path>
            </a:pathLst>
          </a:custGeom>
          <a:solidFill>
            <a:srgbClr val="FFFFFF">
              <a:alpha val="50000"/>
            </a:srgbClr>
          </a:solidFill>
        </p:spPr>
        <p:txBody>
          <a:bodyPr wrap="square" lIns="0" tIns="0" rIns="0" bIns="0" rtlCol="0"/>
          <a:lstStyle/>
          <a:p>
            <a:endParaRPr>
              <a:solidFill>
                <a:prstClr val="black"/>
              </a:solidFill>
            </a:endParaRPr>
          </a:p>
        </p:txBody>
      </p:sp>
      <p:sp>
        <p:nvSpPr>
          <p:cNvPr id="14" name="object 14"/>
          <p:cNvSpPr/>
          <p:nvPr/>
        </p:nvSpPr>
        <p:spPr>
          <a:xfrm>
            <a:off x="2057400" y="2743200"/>
            <a:ext cx="1905000" cy="990600"/>
          </a:xfrm>
          <a:custGeom>
            <a:avLst/>
            <a:gdLst/>
            <a:ahLst/>
            <a:cxnLst/>
            <a:rect l="l" t="t" r="r" b="b"/>
            <a:pathLst>
              <a:path w="1905000" h="990600">
                <a:moveTo>
                  <a:pt x="165354" y="0"/>
                </a:moveTo>
                <a:lnTo>
                  <a:pt x="121355" y="5898"/>
                </a:lnTo>
                <a:lnTo>
                  <a:pt x="81844" y="22549"/>
                </a:lnTo>
                <a:lnTo>
                  <a:pt x="48387" y="48387"/>
                </a:lnTo>
                <a:lnTo>
                  <a:pt x="22549" y="81844"/>
                </a:lnTo>
                <a:lnTo>
                  <a:pt x="5898" y="121355"/>
                </a:lnTo>
                <a:lnTo>
                  <a:pt x="0" y="165354"/>
                </a:lnTo>
                <a:lnTo>
                  <a:pt x="0" y="825246"/>
                </a:lnTo>
                <a:lnTo>
                  <a:pt x="5898" y="869244"/>
                </a:lnTo>
                <a:lnTo>
                  <a:pt x="22549" y="908755"/>
                </a:lnTo>
                <a:lnTo>
                  <a:pt x="48387" y="942213"/>
                </a:lnTo>
                <a:lnTo>
                  <a:pt x="81844" y="968050"/>
                </a:lnTo>
                <a:lnTo>
                  <a:pt x="121355" y="984701"/>
                </a:lnTo>
                <a:lnTo>
                  <a:pt x="165354" y="990600"/>
                </a:lnTo>
                <a:lnTo>
                  <a:pt x="1739646" y="990599"/>
                </a:lnTo>
                <a:lnTo>
                  <a:pt x="1783644" y="984701"/>
                </a:lnTo>
                <a:lnTo>
                  <a:pt x="1823155" y="968050"/>
                </a:lnTo>
                <a:lnTo>
                  <a:pt x="1856612" y="942213"/>
                </a:lnTo>
                <a:lnTo>
                  <a:pt x="1882450" y="908755"/>
                </a:lnTo>
                <a:lnTo>
                  <a:pt x="1899101" y="869244"/>
                </a:lnTo>
                <a:lnTo>
                  <a:pt x="1905000" y="825245"/>
                </a:lnTo>
                <a:lnTo>
                  <a:pt x="1905000" y="165353"/>
                </a:lnTo>
                <a:lnTo>
                  <a:pt x="1899101" y="121355"/>
                </a:lnTo>
                <a:lnTo>
                  <a:pt x="1882450" y="81844"/>
                </a:lnTo>
                <a:lnTo>
                  <a:pt x="1856613" y="48386"/>
                </a:lnTo>
                <a:lnTo>
                  <a:pt x="1823155" y="22549"/>
                </a:lnTo>
                <a:lnTo>
                  <a:pt x="1783644" y="5898"/>
                </a:lnTo>
                <a:lnTo>
                  <a:pt x="1739646" y="0"/>
                </a:lnTo>
                <a:lnTo>
                  <a:pt x="165354" y="0"/>
                </a:lnTo>
                <a:close/>
              </a:path>
            </a:pathLst>
          </a:custGeom>
          <a:ln w="9525">
            <a:solidFill>
              <a:srgbClr val="13351E"/>
            </a:solidFill>
          </a:ln>
        </p:spPr>
        <p:txBody>
          <a:bodyPr wrap="square" lIns="0" tIns="0" rIns="0" bIns="0" rtlCol="0"/>
          <a:lstStyle/>
          <a:p>
            <a:endParaRPr>
              <a:solidFill>
                <a:prstClr val="black"/>
              </a:solidFill>
            </a:endParaRPr>
          </a:p>
        </p:txBody>
      </p:sp>
      <p:sp>
        <p:nvSpPr>
          <p:cNvPr id="15" name="object 15"/>
          <p:cNvSpPr txBox="1"/>
          <p:nvPr/>
        </p:nvSpPr>
        <p:spPr>
          <a:xfrm>
            <a:off x="2466835" y="2727131"/>
            <a:ext cx="2032000" cy="2314575"/>
          </a:xfrm>
          <a:prstGeom prst="rect">
            <a:avLst/>
          </a:prstGeom>
        </p:spPr>
        <p:txBody>
          <a:bodyPr vert="horz" wrap="square" lIns="0" tIns="74295" rIns="0" bIns="0" rtlCol="0">
            <a:spAutoFit/>
          </a:bodyPr>
          <a:lstStyle/>
          <a:p>
            <a:pPr marL="17145">
              <a:spcBef>
                <a:spcPts val="585"/>
              </a:spcBef>
            </a:pPr>
            <a:r>
              <a:rPr sz="2050" i="1" dirty="0">
                <a:solidFill>
                  <a:srgbClr val="194727"/>
                </a:solidFill>
                <a:latin typeface="Times New Roman"/>
                <a:cs typeface="Times New Roman"/>
              </a:rPr>
              <a:t>cd</a:t>
            </a:r>
            <a:endParaRPr sz="2050" dirty="0">
              <a:solidFill>
                <a:prstClr val="black"/>
              </a:solidFill>
              <a:latin typeface="Times New Roman"/>
              <a:cs typeface="Times New Roman"/>
            </a:endParaRPr>
          </a:p>
          <a:p>
            <a:pPr marL="22225">
              <a:spcBef>
                <a:spcPts val="530"/>
              </a:spcBef>
              <a:tabLst>
                <a:tab pos="282575" algn="l"/>
                <a:tab pos="680720" algn="l"/>
              </a:tabLst>
            </a:pPr>
            <a:r>
              <a:rPr sz="2050" i="1" dirty="0">
                <a:solidFill>
                  <a:srgbClr val="194727"/>
                </a:solidFill>
                <a:latin typeface="Times New Roman"/>
                <a:cs typeface="Times New Roman"/>
              </a:rPr>
              <a:t>a	</a:t>
            </a:r>
            <a:r>
              <a:rPr sz="2050" dirty="0">
                <a:solidFill>
                  <a:srgbClr val="194727"/>
                </a:solidFill>
                <a:latin typeface="Symbol"/>
                <a:cs typeface="Symbol"/>
              </a:rPr>
              <a:t></a:t>
            </a:r>
            <a:r>
              <a:rPr sz="2050" dirty="0">
                <a:solidFill>
                  <a:srgbClr val="194727"/>
                </a:solidFill>
                <a:latin typeface="Times New Roman"/>
                <a:cs typeface="Times New Roman"/>
              </a:rPr>
              <a:t>	</a:t>
            </a:r>
            <a:r>
              <a:rPr sz="2150" i="1" spc="-50" dirty="0">
                <a:solidFill>
                  <a:srgbClr val="194727"/>
                </a:solidFill>
                <a:latin typeface="Symbol"/>
                <a:cs typeface="Symbol"/>
              </a:rPr>
              <a:t></a:t>
            </a:r>
            <a:endParaRPr sz="2150" dirty="0">
              <a:solidFill>
                <a:prstClr val="black"/>
              </a:solidFill>
              <a:latin typeface="Symbol"/>
              <a:cs typeface="Symbol"/>
            </a:endParaRPr>
          </a:p>
          <a:p>
            <a:pPr marL="12700">
              <a:spcBef>
                <a:spcPts val="1680"/>
              </a:spcBef>
            </a:pPr>
            <a:r>
              <a:rPr sz="2100" i="1" dirty="0">
                <a:solidFill>
                  <a:srgbClr val="194727"/>
                </a:solidFill>
                <a:latin typeface="Times New Roman"/>
                <a:cs typeface="Times New Roman"/>
              </a:rPr>
              <a:t>a</a:t>
            </a:r>
            <a:r>
              <a:rPr sz="2100" i="1" spc="30" dirty="0">
                <a:solidFill>
                  <a:srgbClr val="194727"/>
                </a:solidFill>
                <a:latin typeface="Times New Roman"/>
                <a:cs typeface="Times New Roman"/>
              </a:rPr>
              <a:t> </a:t>
            </a:r>
            <a:r>
              <a:rPr sz="2100" spc="10" dirty="0">
                <a:solidFill>
                  <a:srgbClr val="194727"/>
                </a:solidFill>
                <a:latin typeface="Symbol"/>
                <a:cs typeface="Symbol"/>
              </a:rPr>
              <a:t></a:t>
            </a:r>
            <a:r>
              <a:rPr sz="2100" spc="-40" dirty="0">
                <a:solidFill>
                  <a:srgbClr val="194727"/>
                </a:solidFill>
                <a:latin typeface="Times New Roman"/>
                <a:cs typeface="Times New Roman"/>
              </a:rPr>
              <a:t> </a:t>
            </a:r>
            <a:r>
              <a:rPr sz="2100" spc="25" dirty="0">
                <a:solidFill>
                  <a:srgbClr val="194727"/>
                </a:solidFill>
                <a:latin typeface="Times New Roman"/>
                <a:cs typeface="Times New Roman"/>
              </a:rPr>
              <a:t>(</a:t>
            </a:r>
            <a:r>
              <a:rPr sz="2100" i="1" spc="25" dirty="0">
                <a:solidFill>
                  <a:srgbClr val="194727"/>
                </a:solidFill>
                <a:latin typeface="Times New Roman"/>
                <a:cs typeface="Times New Roman"/>
              </a:rPr>
              <a:t>a</a:t>
            </a:r>
            <a:r>
              <a:rPr sz="2100" spc="25" dirty="0">
                <a:solidFill>
                  <a:srgbClr val="194727"/>
                </a:solidFill>
                <a:latin typeface="Times New Roman"/>
                <a:cs typeface="Times New Roman"/>
              </a:rPr>
              <a:t>,</a:t>
            </a:r>
            <a:r>
              <a:rPr sz="2100" spc="-330" dirty="0">
                <a:solidFill>
                  <a:srgbClr val="194727"/>
                </a:solidFill>
                <a:latin typeface="Times New Roman"/>
                <a:cs typeface="Times New Roman"/>
              </a:rPr>
              <a:t> </a:t>
            </a:r>
            <a:r>
              <a:rPr sz="2100" i="1" spc="10" dirty="0">
                <a:solidFill>
                  <a:srgbClr val="194727"/>
                </a:solidFill>
                <a:latin typeface="Times New Roman"/>
                <a:cs typeface="Times New Roman"/>
              </a:rPr>
              <a:t>in</a:t>
            </a:r>
            <a:r>
              <a:rPr spc="15" baseline="-25462" dirty="0">
                <a:solidFill>
                  <a:srgbClr val="194727"/>
                </a:solidFill>
                <a:latin typeface="Times New Roman"/>
                <a:cs typeface="Times New Roman"/>
              </a:rPr>
              <a:t>3</a:t>
            </a:r>
            <a:r>
              <a:rPr spc="-225" baseline="-25462" dirty="0">
                <a:solidFill>
                  <a:srgbClr val="194727"/>
                </a:solidFill>
                <a:latin typeface="Times New Roman"/>
                <a:cs typeface="Times New Roman"/>
              </a:rPr>
              <a:t> </a:t>
            </a:r>
            <a:r>
              <a:rPr sz="2100" dirty="0">
                <a:solidFill>
                  <a:srgbClr val="194727"/>
                </a:solidFill>
                <a:latin typeface="Times New Roman"/>
                <a:cs typeface="Times New Roman"/>
              </a:rPr>
              <a:t>)</a:t>
            </a:r>
            <a:endParaRPr sz="2100" dirty="0">
              <a:solidFill>
                <a:prstClr val="black"/>
              </a:solidFill>
              <a:latin typeface="Times New Roman"/>
              <a:cs typeface="Times New Roman"/>
            </a:endParaRPr>
          </a:p>
          <a:p>
            <a:pPr marL="12700">
              <a:spcBef>
                <a:spcPts val="560"/>
              </a:spcBef>
            </a:pPr>
            <a:r>
              <a:rPr sz="2100" i="1" dirty="0">
                <a:solidFill>
                  <a:srgbClr val="194727"/>
                </a:solidFill>
                <a:latin typeface="Times New Roman"/>
                <a:cs typeface="Times New Roman"/>
              </a:rPr>
              <a:t>ac </a:t>
            </a:r>
            <a:r>
              <a:rPr sz="2100" spc="10" dirty="0">
                <a:solidFill>
                  <a:srgbClr val="194727"/>
                </a:solidFill>
                <a:latin typeface="Symbol"/>
                <a:cs typeface="Symbol"/>
              </a:rPr>
              <a:t></a:t>
            </a:r>
            <a:r>
              <a:rPr sz="2100" spc="-120" dirty="0">
                <a:solidFill>
                  <a:srgbClr val="194727"/>
                </a:solidFill>
                <a:latin typeface="Times New Roman"/>
                <a:cs typeface="Times New Roman"/>
              </a:rPr>
              <a:t> </a:t>
            </a:r>
            <a:r>
              <a:rPr sz="2250" i="1" spc="-65" dirty="0">
                <a:solidFill>
                  <a:srgbClr val="194727"/>
                </a:solidFill>
                <a:latin typeface="Symbol"/>
                <a:cs typeface="Symbol"/>
              </a:rPr>
              <a:t></a:t>
            </a:r>
            <a:endParaRPr sz="2250" dirty="0">
              <a:solidFill>
                <a:prstClr val="black"/>
              </a:solidFill>
              <a:latin typeface="Symbol"/>
              <a:cs typeface="Symbol"/>
            </a:endParaRPr>
          </a:p>
          <a:p>
            <a:pPr marL="844550">
              <a:spcBef>
                <a:spcPts val="2100"/>
              </a:spcBef>
            </a:pPr>
            <a:r>
              <a:rPr sz="2000" i="1" spc="5" dirty="0">
                <a:solidFill>
                  <a:srgbClr val="194727"/>
                </a:solidFill>
                <a:latin typeface="Times New Roman"/>
                <a:cs typeface="Times New Roman"/>
              </a:rPr>
              <a:t>c</a:t>
            </a:r>
            <a:r>
              <a:rPr sz="2000" i="1" spc="-130" dirty="0">
                <a:solidFill>
                  <a:srgbClr val="194727"/>
                </a:solidFill>
                <a:latin typeface="Times New Roman"/>
                <a:cs typeface="Times New Roman"/>
              </a:rPr>
              <a:t> </a:t>
            </a:r>
            <a:r>
              <a:rPr sz="2000" spc="15" dirty="0">
                <a:solidFill>
                  <a:srgbClr val="194727"/>
                </a:solidFill>
                <a:latin typeface="Symbol"/>
                <a:cs typeface="Symbol"/>
              </a:rPr>
              <a:t></a:t>
            </a:r>
            <a:r>
              <a:rPr sz="2000" spc="-175" dirty="0">
                <a:solidFill>
                  <a:srgbClr val="194727"/>
                </a:solidFill>
                <a:latin typeface="Times New Roman"/>
                <a:cs typeface="Times New Roman"/>
              </a:rPr>
              <a:t> </a:t>
            </a:r>
            <a:r>
              <a:rPr sz="2000" spc="5" dirty="0">
                <a:solidFill>
                  <a:srgbClr val="194727"/>
                </a:solidFill>
                <a:latin typeface="Times New Roman"/>
                <a:cs typeface="Times New Roman"/>
              </a:rPr>
              <a:t>(</a:t>
            </a:r>
            <a:r>
              <a:rPr sz="2000" i="1" spc="5" dirty="0">
                <a:solidFill>
                  <a:srgbClr val="194727"/>
                </a:solidFill>
                <a:latin typeface="Times New Roman"/>
                <a:cs typeface="Times New Roman"/>
              </a:rPr>
              <a:t>c</a:t>
            </a:r>
            <a:r>
              <a:rPr sz="2000" spc="5" dirty="0">
                <a:solidFill>
                  <a:srgbClr val="194727"/>
                </a:solidFill>
                <a:latin typeface="Times New Roman"/>
                <a:cs typeface="Times New Roman"/>
              </a:rPr>
              <a:t>,</a:t>
            </a:r>
            <a:r>
              <a:rPr sz="2000" spc="-200" dirty="0">
                <a:solidFill>
                  <a:srgbClr val="194727"/>
                </a:solidFill>
                <a:latin typeface="Times New Roman"/>
                <a:cs typeface="Times New Roman"/>
              </a:rPr>
              <a:t> </a:t>
            </a:r>
            <a:r>
              <a:rPr sz="2000" i="1" spc="25" dirty="0">
                <a:solidFill>
                  <a:srgbClr val="194727"/>
                </a:solidFill>
                <a:latin typeface="Times New Roman"/>
                <a:cs typeface="Times New Roman"/>
              </a:rPr>
              <a:t>in</a:t>
            </a:r>
            <a:r>
              <a:rPr sz="1725" spc="37" baseline="-24154" dirty="0">
                <a:solidFill>
                  <a:srgbClr val="194727"/>
                </a:solidFill>
                <a:latin typeface="Times New Roman"/>
                <a:cs typeface="Times New Roman"/>
              </a:rPr>
              <a:t>4</a:t>
            </a:r>
            <a:r>
              <a:rPr sz="1725" spc="-195" baseline="-24154" dirty="0">
                <a:solidFill>
                  <a:srgbClr val="194727"/>
                </a:solidFill>
                <a:latin typeface="Times New Roman"/>
                <a:cs typeface="Times New Roman"/>
              </a:rPr>
              <a:t> </a:t>
            </a:r>
            <a:r>
              <a:rPr sz="2000" dirty="0">
                <a:solidFill>
                  <a:srgbClr val="194727"/>
                </a:solidFill>
                <a:latin typeface="Times New Roman"/>
                <a:cs typeface="Times New Roman"/>
              </a:rPr>
              <a:t>)</a:t>
            </a:r>
            <a:endParaRPr sz="2000" dirty="0">
              <a:solidFill>
                <a:prstClr val="black"/>
              </a:solidFill>
              <a:latin typeface="Times New Roman"/>
              <a:cs typeface="Times New Roman"/>
            </a:endParaRPr>
          </a:p>
        </p:txBody>
      </p:sp>
      <p:sp>
        <p:nvSpPr>
          <p:cNvPr id="16" name="object 16"/>
          <p:cNvSpPr/>
          <p:nvPr/>
        </p:nvSpPr>
        <p:spPr>
          <a:xfrm>
            <a:off x="5257800" y="2743200"/>
            <a:ext cx="2286000" cy="1295400"/>
          </a:xfrm>
          <a:custGeom>
            <a:avLst/>
            <a:gdLst/>
            <a:ahLst/>
            <a:cxnLst/>
            <a:rect l="l" t="t" r="r" b="b"/>
            <a:pathLst>
              <a:path w="2286000" h="1295400">
                <a:moveTo>
                  <a:pt x="2286000" y="1079753"/>
                </a:moveTo>
                <a:lnTo>
                  <a:pt x="2286000" y="215645"/>
                </a:lnTo>
                <a:lnTo>
                  <a:pt x="2280292" y="166271"/>
                </a:lnTo>
                <a:lnTo>
                  <a:pt x="2264041" y="120909"/>
                </a:lnTo>
                <a:lnTo>
                  <a:pt x="2238553" y="80865"/>
                </a:lnTo>
                <a:lnTo>
                  <a:pt x="2205134" y="47446"/>
                </a:lnTo>
                <a:lnTo>
                  <a:pt x="2165090" y="21958"/>
                </a:lnTo>
                <a:lnTo>
                  <a:pt x="2119728" y="5707"/>
                </a:lnTo>
                <a:lnTo>
                  <a:pt x="2070354" y="0"/>
                </a:lnTo>
                <a:lnTo>
                  <a:pt x="215646" y="0"/>
                </a:lnTo>
                <a:lnTo>
                  <a:pt x="166271" y="5707"/>
                </a:lnTo>
                <a:lnTo>
                  <a:pt x="120909" y="21958"/>
                </a:lnTo>
                <a:lnTo>
                  <a:pt x="80865" y="47446"/>
                </a:lnTo>
                <a:lnTo>
                  <a:pt x="47446" y="80865"/>
                </a:lnTo>
                <a:lnTo>
                  <a:pt x="21958" y="120909"/>
                </a:lnTo>
                <a:lnTo>
                  <a:pt x="5707" y="166271"/>
                </a:lnTo>
                <a:lnTo>
                  <a:pt x="0" y="215646"/>
                </a:lnTo>
                <a:lnTo>
                  <a:pt x="0" y="1079754"/>
                </a:lnTo>
                <a:lnTo>
                  <a:pt x="5707" y="1129128"/>
                </a:lnTo>
                <a:lnTo>
                  <a:pt x="21958" y="1174490"/>
                </a:lnTo>
                <a:lnTo>
                  <a:pt x="47446" y="1214534"/>
                </a:lnTo>
                <a:lnTo>
                  <a:pt x="80865" y="1247953"/>
                </a:lnTo>
                <a:lnTo>
                  <a:pt x="120909" y="1273441"/>
                </a:lnTo>
                <a:lnTo>
                  <a:pt x="166271" y="1289692"/>
                </a:lnTo>
                <a:lnTo>
                  <a:pt x="215646" y="1295400"/>
                </a:lnTo>
                <a:lnTo>
                  <a:pt x="2070354" y="1295399"/>
                </a:lnTo>
                <a:lnTo>
                  <a:pt x="2119728" y="1289692"/>
                </a:lnTo>
                <a:lnTo>
                  <a:pt x="2165090" y="1273441"/>
                </a:lnTo>
                <a:lnTo>
                  <a:pt x="2205134" y="1247953"/>
                </a:lnTo>
                <a:lnTo>
                  <a:pt x="2238553" y="1214534"/>
                </a:lnTo>
                <a:lnTo>
                  <a:pt x="2264041" y="1174490"/>
                </a:lnTo>
                <a:lnTo>
                  <a:pt x="2280292" y="1129128"/>
                </a:lnTo>
                <a:lnTo>
                  <a:pt x="2286000" y="1079753"/>
                </a:lnTo>
                <a:close/>
              </a:path>
            </a:pathLst>
          </a:custGeom>
          <a:solidFill>
            <a:srgbClr val="FFFFFF">
              <a:alpha val="50000"/>
            </a:srgbClr>
          </a:solidFill>
        </p:spPr>
        <p:txBody>
          <a:bodyPr wrap="square" lIns="0" tIns="0" rIns="0" bIns="0" rtlCol="0"/>
          <a:lstStyle/>
          <a:p>
            <a:endParaRPr>
              <a:solidFill>
                <a:prstClr val="black"/>
              </a:solidFill>
            </a:endParaRPr>
          </a:p>
        </p:txBody>
      </p:sp>
      <p:sp>
        <p:nvSpPr>
          <p:cNvPr id="17" name="object 17"/>
          <p:cNvSpPr/>
          <p:nvPr/>
        </p:nvSpPr>
        <p:spPr>
          <a:xfrm>
            <a:off x="5257800" y="2743200"/>
            <a:ext cx="2286000" cy="1295400"/>
          </a:xfrm>
          <a:custGeom>
            <a:avLst/>
            <a:gdLst/>
            <a:ahLst/>
            <a:cxnLst/>
            <a:rect l="l" t="t" r="r" b="b"/>
            <a:pathLst>
              <a:path w="2286000" h="1295400">
                <a:moveTo>
                  <a:pt x="215646" y="0"/>
                </a:moveTo>
                <a:lnTo>
                  <a:pt x="166271" y="5707"/>
                </a:lnTo>
                <a:lnTo>
                  <a:pt x="120909" y="21958"/>
                </a:lnTo>
                <a:lnTo>
                  <a:pt x="80865" y="47446"/>
                </a:lnTo>
                <a:lnTo>
                  <a:pt x="47446" y="80865"/>
                </a:lnTo>
                <a:lnTo>
                  <a:pt x="21958" y="120909"/>
                </a:lnTo>
                <a:lnTo>
                  <a:pt x="5707" y="166271"/>
                </a:lnTo>
                <a:lnTo>
                  <a:pt x="0" y="215646"/>
                </a:lnTo>
                <a:lnTo>
                  <a:pt x="0" y="1079754"/>
                </a:lnTo>
                <a:lnTo>
                  <a:pt x="5707" y="1129128"/>
                </a:lnTo>
                <a:lnTo>
                  <a:pt x="21958" y="1174490"/>
                </a:lnTo>
                <a:lnTo>
                  <a:pt x="47446" y="1214534"/>
                </a:lnTo>
                <a:lnTo>
                  <a:pt x="80865" y="1247953"/>
                </a:lnTo>
                <a:lnTo>
                  <a:pt x="120909" y="1273441"/>
                </a:lnTo>
                <a:lnTo>
                  <a:pt x="166271" y="1289692"/>
                </a:lnTo>
                <a:lnTo>
                  <a:pt x="215646" y="1295400"/>
                </a:lnTo>
                <a:lnTo>
                  <a:pt x="2070354" y="1295399"/>
                </a:lnTo>
                <a:lnTo>
                  <a:pt x="2119728" y="1289692"/>
                </a:lnTo>
                <a:lnTo>
                  <a:pt x="2165090" y="1273441"/>
                </a:lnTo>
                <a:lnTo>
                  <a:pt x="2205134" y="1247953"/>
                </a:lnTo>
                <a:lnTo>
                  <a:pt x="2238553" y="1214534"/>
                </a:lnTo>
                <a:lnTo>
                  <a:pt x="2264041" y="1174490"/>
                </a:lnTo>
                <a:lnTo>
                  <a:pt x="2280292" y="1129128"/>
                </a:lnTo>
                <a:lnTo>
                  <a:pt x="2286000" y="1079753"/>
                </a:lnTo>
                <a:lnTo>
                  <a:pt x="2286000" y="215645"/>
                </a:lnTo>
                <a:lnTo>
                  <a:pt x="2280292" y="166271"/>
                </a:lnTo>
                <a:lnTo>
                  <a:pt x="2264041" y="120909"/>
                </a:lnTo>
                <a:lnTo>
                  <a:pt x="2238553" y="80865"/>
                </a:lnTo>
                <a:lnTo>
                  <a:pt x="2205134" y="47446"/>
                </a:lnTo>
                <a:lnTo>
                  <a:pt x="2165090" y="21958"/>
                </a:lnTo>
                <a:lnTo>
                  <a:pt x="2119728" y="5707"/>
                </a:lnTo>
                <a:lnTo>
                  <a:pt x="2070354" y="0"/>
                </a:lnTo>
                <a:lnTo>
                  <a:pt x="215646" y="0"/>
                </a:lnTo>
                <a:close/>
              </a:path>
            </a:pathLst>
          </a:custGeom>
          <a:ln w="9525">
            <a:solidFill>
              <a:srgbClr val="13351E"/>
            </a:solidFill>
          </a:ln>
        </p:spPr>
        <p:txBody>
          <a:bodyPr wrap="square" lIns="0" tIns="0" rIns="0" bIns="0" rtlCol="0"/>
          <a:lstStyle/>
          <a:p>
            <a:endParaRPr>
              <a:solidFill>
                <a:prstClr val="black"/>
              </a:solidFill>
            </a:endParaRPr>
          </a:p>
        </p:txBody>
      </p:sp>
      <p:sp>
        <p:nvSpPr>
          <p:cNvPr id="18" name="object 18"/>
          <p:cNvSpPr txBox="1"/>
          <p:nvPr/>
        </p:nvSpPr>
        <p:spPr>
          <a:xfrm>
            <a:off x="5809758" y="3012744"/>
            <a:ext cx="1312545" cy="807720"/>
          </a:xfrm>
          <a:prstGeom prst="rect">
            <a:avLst/>
          </a:prstGeom>
        </p:spPr>
        <p:txBody>
          <a:bodyPr vert="horz" wrap="square" lIns="0" tIns="90805" rIns="0" bIns="0" rtlCol="0">
            <a:spAutoFit/>
          </a:bodyPr>
          <a:lstStyle/>
          <a:p>
            <a:pPr marL="15875">
              <a:spcBef>
                <a:spcPts val="715"/>
              </a:spcBef>
            </a:pPr>
            <a:r>
              <a:rPr sz="2050" i="1" dirty="0">
                <a:solidFill>
                  <a:srgbClr val="194727"/>
                </a:solidFill>
                <a:latin typeface="Times New Roman"/>
                <a:cs typeface="Times New Roman"/>
              </a:rPr>
              <a:t>c </a:t>
            </a:r>
            <a:r>
              <a:rPr sz="2050" dirty="0">
                <a:solidFill>
                  <a:srgbClr val="194727"/>
                </a:solidFill>
                <a:latin typeface="Symbol"/>
                <a:cs typeface="Symbol"/>
              </a:rPr>
              <a:t></a:t>
            </a:r>
            <a:r>
              <a:rPr sz="2050" spc="-60" dirty="0">
                <a:solidFill>
                  <a:srgbClr val="194727"/>
                </a:solidFill>
                <a:latin typeface="Times New Roman"/>
                <a:cs typeface="Times New Roman"/>
              </a:rPr>
              <a:t> </a:t>
            </a:r>
            <a:r>
              <a:rPr sz="2050" spc="25" dirty="0">
                <a:solidFill>
                  <a:srgbClr val="194727"/>
                </a:solidFill>
                <a:latin typeface="Times New Roman"/>
                <a:cs typeface="Times New Roman"/>
              </a:rPr>
              <a:t>(</a:t>
            </a:r>
            <a:r>
              <a:rPr sz="2050" i="1" spc="25" dirty="0">
                <a:solidFill>
                  <a:srgbClr val="194727"/>
                </a:solidFill>
                <a:latin typeface="Times New Roman"/>
                <a:cs typeface="Times New Roman"/>
              </a:rPr>
              <a:t>d</a:t>
            </a:r>
            <a:r>
              <a:rPr sz="2050" i="1" spc="-335" dirty="0">
                <a:solidFill>
                  <a:srgbClr val="194727"/>
                </a:solidFill>
                <a:latin typeface="Times New Roman"/>
                <a:cs typeface="Times New Roman"/>
              </a:rPr>
              <a:t> </a:t>
            </a:r>
            <a:r>
              <a:rPr sz="2050" dirty="0">
                <a:solidFill>
                  <a:srgbClr val="194727"/>
                </a:solidFill>
                <a:latin typeface="Times New Roman"/>
                <a:cs typeface="Times New Roman"/>
              </a:rPr>
              <a:t>,</a:t>
            </a:r>
            <a:r>
              <a:rPr sz="2050" spc="-300" dirty="0">
                <a:solidFill>
                  <a:srgbClr val="194727"/>
                </a:solidFill>
                <a:latin typeface="Times New Roman"/>
                <a:cs typeface="Times New Roman"/>
              </a:rPr>
              <a:t> </a:t>
            </a:r>
            <a:r>
              <a:rPr sz="2050" i="1" spc="25" dirty="0">
                <a:solidFill>
                  <a:srgbClr val="194727"/>
                </a:solidFill>
                <a:latin typeface="Times New Roman"/>
                <a:cs typeface="Times New Roman"/>
              </a:rPr>
              <a:t>out</a:t>
            </a:r>
            <a:r>
              <a:rPr sz="2050" spc="25" dirty="0">
                <a:solidFill>
                  <a:srgbClr val="194727"/>
                </a:solidFill>
                <a:latin typeface="Times New Roman"/>
                <a:cs typeface="Times New Roman"/>
              </a:rPr>
              <a:t>)</a:t>
            </a:r>
            <a:endParaRPr sz="2050" dirty="0">
              <a:solidFill>
                <a:prstClr val="black"/>
              </a:solidFill>
              <a:latin typeface="Times New Roman"/>
              <a:cs typeface="Times New Roman"/>
            </a:endParaRPr>
          </a:p>
          <a:p>
            <a:pPr marL="12700">
              <a:spcBef>
                <a:spcPts val="620"/>
              </a:spcBef>
            </a:pPr>
            <a:r>
              <a:rPr sz="2050" i="1" dirty="0">
                <a:solidFill>
                  <a:srgbClr val="194727"/>
                </a:solidFill>
                <a:latin typeface="Times New Roman"/>
                <a:cs typeface="Times New Roman"/>
              </a:rPr>
              <a:t>b </a:t>
            </a:r>
            <a:r>
              <a:rPr sz="2050" dirty="0">
                <a:solidFill>
                  <a:srgbClr val="194727"/>
                </a:solidFill>
                <a:latin typeface="Symbol"/>
                <a:cs typeface="Symbol"/>
              </a:rPr>
              <a:t></a:t>
            </a:r>
            <a:r>
              <a:rPr sz="2050" spc="-80" dirty="0">
                <a:solidFill>
                  <a:srgbClr val="194727"/>
                </a:solidFill>
                <a:latin typeface="Times New Roman"/>
                <a:cs typeface="Times New Roman"/>
              </a:rPr>
              <a:t> </a:t>
            </a:r>
            <a:r>
              <a:rPr sz="2050" i="1" dirty="0">
                <a:solidFill>
                  <a:srgbClr val="194727"/>
                </a:solidFill>
                <a:latin typeface="Times New Roman"/>
                <a:cs typeface="Times New Roman"/>
              </a:rPr>
              <a:t>b</a:t>
            </a:r>
            <a:endParaRPr sz="2050" dirty="0">
              <a:solidFill>
                <a:prstClr val="black"/>
              </a:solidFill>
              <a:latin typeface="Times New Roman"/>
              <a:cs typeface="Times New Roman"/>
            </a:endParaRPr>
          </a:p>
        </p:txBody>
      </p:sp>
      <p:sp>
        <p:nvSpPr>
          <p:cNvPr id="19" name="object 19"/>
          <p:cNvSpPr/>
          <p:nvPr/>
        </p:nvSpPr>
        <p:spPr>
          <a:xfrm>
            <a:off x="1295400" y="2514600"/>
            <a:ext cx="152400" cy="255270"/>
          </a:xfrm>
          <a:custGeom>
            <a:avLst/>
            <a:gdLst/>
            <a:ahLst/>
            <a:cxnLst/>
            <a:rect l="l" t="t" r="r" b="b"/>
            <a:pathLst>
              <a:path w="152400" h="255269">
                <a:moveTo>
                  <a:pt x="0" y="0"/>
                </a:moveTo>
                <a:lnTo>
                  <a:pt x="0" y="255269"/>
                </a:lnTo>
                <a:lnTo>
                  <a:pt x="152400" y="255269"/>
                </a:lnTo>
                <a:lnTo>
                  <a:pt x="152400" y="0"/>
                </a:lnTo>
                <a:lnTo>
                  <a:pt x="0" y="0"/>
                </a:lnTo>
                <a:close/>
              </a:path>
            </a:pathLst>
          </a:custGeom>
          <a:solidFill>
            <a:srgbClr val="FFFFFF">
              <a:alpha val="50000"/>
            </a:srgbClr>
          </a:solidFill>
        </p:spPr>
        <p:txBody>
          <a:bodyPr wrap="square" lIns="0" tIns="0" rIns="0" bIns="0" rtlCol="0"/>
          <a:lstStyle/>
          <a:p>
            <a:endParaRPr>
              <a:solidFill>
                <a:prstClr val="black"/>
              </a:solidFill>
            </a:endParaRPr>
          </a:p>
        </p:txBody>
      </p:sp>
      <p:sp>
        <p:nvSpPr>
          <p:cNvPr id="20" name="object 20"/>
          <p:cNvSpPr/>
          <p:nvPr/>
        </p:nvSpPr>
        <p:spPr>
          <a:xfrm>
            <a:off x="1295400" y="2514600"/>
            <a:ext cx="152400" cy="255270"/>
          </a:xfrm>
          <a:custGeom>
            <a:avLst/>
            <a:gdLst/>
            <a:ahLst/>
            <a:cxnLst/>
            <a:rect l="l" t="t" r="r" b="b"/>
            <a:pathLst>
              <a:path w="152400" h="255269">
                <a:moveTo>
                  <a:pt x="0" y="0"/>
                </a:moveTo>
                <a:lnTo>
                  <a:pt x="0" y="255269"/>
                </a:lnTo>
                <a:lnTo>
                  <a:pt x="152400" y="255269"/>
                </a:lnTo>
                <a:lnTo>
                  <a:pt x="152400" y="0"/>
                </a:lnTo>
                <a:lnTo>
                  <a:pt x="0" y="0"/>
                </a:lnTo>
                <a:close/>
              </a:path>
            </a:pathLst>
          </a:custGeom>
          <a:ln w="9525">
            <a:solidFill>
              <a:srgbClr val="DDEEFF"/>
            </a:solidFill>
          </a:ln>
        </p:spPr>
        <p:txBody>
          <a:bodyPr wrap="square" lIns="0" tIns="0" rIns="0" bIns="0" rtlCol="0"/>
          <a:lstStyle/>
          <a:p>
            <a:endParaRPr>
              <a:solidFill>
                <a:prstClr val="black"/>
              </a:solidFill>
            </a:endParaRPr>
          </a:p>
        </p:txBody>
      </p:sp>
      <p:sp>
        <p:nvSpPr>
          <p:cNvPr id="21" name="object 21"/>
          <p:cNvSpPr txBox="1"/>
          <p:nvPr/>
        </p:nvSpPr>
        <p:spPr>
          <a:xfrm>
            <a:off x="1051052" y="2436367"/>
            <a:ext cx="409575" cy="391160"/>
          </a:xfrm>
          <a:prstGeom prst="rect">
            <a:avLst/>
          </a:prstGeom>
        </p:spPr>
        <p:txBody>
          <a:bodyPr vert="horz" wrap="square" lIns="0" tIns="12700" rIns="0" bIns="0" rtlCol="0">
            <a:spAutoFit/>
          </a:bodyPr>
          <a:lstStyle/>
          <a:p>
            <a:pPr marL="12700">
              <a:spcBef>
                <a:spcPts val="100"/>
              </a:spcBef>
            </a:pPr>
            <a:r>
              <a:rPr sz="3600" baseline="-19675" dirty="0">
                <a:solidFill>
                  <a:prstClr val="black"/>
                </a:solidFill>
                <a:latin typeface="Tahoma"/>
                <a:cs typeface="Tahoma"/>
              </a:rPr>
              <a:t>1</a:t>
            </a:r>
            <a:r>
              <a:rPr sz="3600" spc="-487" baseline="-19675" dirty="0">
                <a:solidFill>
                  <a:prstClr val="black"/>
                </a:solidFill>
                <a:latin typeface="Tahoma"/>
                <a:cs typeface="Tahoma"/>
              </a:rPr>
              <a:t> </a:t>
            </a:r>
            <a:r>
              <a:rPr sz="2400" dirty="0">
                <a:solidFill>
                  <a:srgbClr val="13351E"/>
                </a:solidFill>
                <a:latin typeface="Times New Roman"/>
                <a:cs typeface="Times New Roman"/>
              </a:rPr>
              <a:t>2</a:t>
            </a:r>
            <a:endParaRPr sz="2400">
              <a:solidFill>
                <a:prstClr val="black"/>
              </a:solidFill>
              <a:latin typeface="Times New Roman"/>
              <a:cs typeface="Times New Roman"/>
            </a:endParaRPr>
          </a:p>
        </p:txBody>
      </p:sp>
      <p:sp>
        <p:nvSpPr>
          <p:cNvPr id="22" name="object 22"/>
          <p:cNvSpPr/>
          <p:nvPr/>
        </p:nvSpPr>
        <p:spPr>
          <a:xfrm>
            <a:off x="1752600" y="2743200"/>
            <a:ext cx="228600" cy="152400"/>
          </a:xfrm>
          <a:custGeom>
            <a:avLst/>
            <a:gdLst/>
            <a:ahLst/>
            <a:cxnLst/>
            <a:rect l="l" t="t" r="r" b="b"/>
            <a:pathLst>
              <a:path w="228600" h="152400">
                <a:moveTo>
                  <a:pt x="0" y="0"/>
                </a:moveTo>
                <a:lnTo>
                  <a:pt x="0" y="152400"/>
                </a:lnTo>
                <a:lnTo>
                  <a:pt x="228600" y="152400"/>
                </a:lnTo>
                <a:lnTo>
                  <a:pt x="228600" y="0"/>
                </a:lnTo>
                <a:lnTo>
                  <a:pt x="0" y="0"/>
                </a:lnTo>
                <a:close/>
              </a:path>
            </a:pathLst>
          </a:custGeom>
          <a:solidFill>
            <a:srgbClr val="FFFFFF">
              <a:alpha val="50000"/>
            </a:srgbClr>
          </a:solidFill>
        </p:spPr>
        <p:txBody>
          <a:bodyPr wrap="square" lIns="0" tIns="0" rIns="0" bIns="0" rtlCol="0"/>
          <a:lstStyle/>
          <a:p>
            <a:endParaRPr>
              <a:solidFill>
                <a:prstClr val="black"/>
              </a:solidFill>
            </a:endParaRPr>
          </a:p>
        </p:txBody>
      </p:sp>
      <p:sp>
        <p:nvSpPr>
          <p:cNvPr id="23" name="object 23"/>
          <p:cNvSpPr/>
          <p:nvPr/>
        </p:nvSpPr>
        <p:spPr>
          <a:xfrm>
            <a:off x="1752600" y="2743200"/>
            <a:ext cx="228600" cy="152400"/>
          </a:xfrm>
          <a:custGeom>
            <a:avLst/>
            <a:gdLst/>
            <a:ahLst/>
            <a:cxnLst/>
            <a:rect l="l" t="t" r="r" b="b"/>
            <a:pathLst>
              <a:path w="228600" h="152400">
                <a:moveTo>
                  <a:pt x="0" y="0"/>
                </a:moveTo>
                <a:lnTo>
                  <a:pt x="0" y="152400"/>
                </a:lnTo>
                <a:lnTo>
                  <a:pt x="228600" y="152400"/>
                </a:lnTo>
                <a:lnTo>
                  <a:pt x="228600" y="0"/>
                </a:lnTo>
                <a:lnTo>
                  <a:pt x="0" y="0"/>
                </a:lnTo>
                <a:close/>
              </a:path>
            </a:pathLst>
          </a:custGeom>
          <a:ln w="9525">
            <a:solidFill>
              <a:srgbClr val="DDEEFF"/>
            </a:solidFill>
          </a:ln>
        </p:spPr>
        <p:txBody>
          <a:bodyPr wrap="square" lIns="0" tIns="0" rIns="0" bIns="0" rtlCol="0"/>
          <a:lstStyle/>
          <a:p>
            <a:endParaRPr>
              <a:solidFill>
                <a:prstClr val="black"/>
              </a:solidFill>
            </a:endParaRPr>
          </a:p>
        </p:txBody>
      </p:sp>
      <p:sp>
        <p:nvSpPr>
          <p:cNvPr id="24" name="object 24"/>
          <p:cNvSpPr txBox="1"/>
          <p:nvPr/>
        </p:nvSpPr>
        <p:spPr>
          <a:xfrm>
            <a:off x="1778000" y="2613152"/>
            <a:ext cx="177800" cy="391160"/>
          </a:xfrm>
          <a:prstGeom prst="rect">
            <a:avLst/>
          </a:prstGeom>
        </p:spPr>
        <p:txBody>
          <a:bodyPr vert="horz" wrap="square" lIns="0" tIns="12700" rIns="0" bIns="0" rtlCol="0">
            <a:spAutoFit/>
          </a:bodyPr>
          <a:lstStyle/>
          <a:p>
            <a:pPr marL="12700">
              <a:spcBef>
                <a:spcPts val="100"/>
              </a:spcBef>
            </a:pPr>
            <a:r>
              <a:rPr sz="2400" dirty="0">
                <a:solidFill>
                  <a:srgbClr val="13351E"/>
                </a:solidFill>
                <a:latin typeface="Times New Roman"/>
                <a:cs typeface="Times New Roman"/>
              </a:rPr>
              <a:t>3</a:t>
            </a:r>
            <a:endParaRPr sz="2400">
              <a:solidFill>
                <a:prstClr val="black"/>
              </a:solidFill>
              <a:latin typeface="Times New Roman"/>
              <a:cs typeface="Times New Roman"/>
            </a:endParaRPr>
          </a:p>
        </p:txBody>
      </p:sp>
      <p:sp>
        <p:nvSpPr>
          <p:cNvPr id="25" name="object 25"/>
          <p:cNvSpPr/>
          <p:nvPr/>
        </p:nvSpPr>
        <p:spPr>
          <a:xfrm>
            <a:off x="5029200" y="2819400"/>
            <a:ext cx="152400" cy="152400"/>
          </a:xfrm>
          <a:custGeom>
            <a:avLst/>
            <a:gdLst/>
            <a:ahLst/>
            <a:cxnLst/>
            <a:rect l="l" t="t" r="r" b="b"/>
            <a:pathLst>
              <a:path w="152400" h="152400">
                <a:moveTo>
                  <a:pt x="0" y="0"/>
                </a:moveTo>
                <a:lnTo>
                  <a:pt x="0" y="152400"/>
                </a:lnTo>
                <a:lnTo>
                  <a:pt x="152400" y="152400"/>
                </a:lnTo>
                <a:lnTo>
                  <a:pt x="152400" y="0"/>
                </a:lnTo>
                <a:lnTo>
                  <a:pt x="0" y="0"/>
                </a:lnTo>
                <a:close/>
              </a:path>
            </a:pathLst>
          </a:custGeom>
          <a:solidFill>
            <a:srgbClr val="FFFFFF">
              <a:alpha val="50000"/>
            </a:srgbClr>
          </a:solidFill>
        </p:spPr>
        <p:txBody>
          <a:bodyPr wrap="square" lIns="0" tIns="0" rIns="0" bIns="0" rtlCol="0"/>
          <a:lstStyle/>
          <a:p>
            <a:endParaRPr>
              <a:solidFill>
                <a:prstClr val="black"/>
              </a:solidFill>
            </a:endParaRPr>
          </a:p>
        </p:txBody>
      </p:sp>
      <p:sp>
        <p:nvSpPr>
          <p:cNvPr id="26" name="object 26"/>
          <p:cNvSpPr/>
          <p:nvPr/>
        </p:nvSpPr>
        <p:spPr>
          <a:xfrm>
            <a:off x="5029200" y="2819400"/>
            <a:ext cx="152400" cy="152400"/>
          </a:xfrm>
          <a:custGeom>
            <a:avLst/>
            <a:gdLst/>
            <a:ahLst/>
            <a:cxnLst/>
            <a:rect l="l" t="t" r="r" b="b"/>
            <a:pathLst>
              <a:path w="152400" h="152400">
                <a:moveTo>
                  <a:pt x="0" y="0"/>
                </a:moveTo>
                <a:lnTo>
                  <a:pt x="0" y="152400"/>
                </a:lnTo>
                <a:lnTo>
                  <a:pt x="152400" y="152400"/>
                </a:lnTo>
                <a:lnTo>
                  <a:pt x="152400" y="0"/>
                </a:lnTo>
                <a:lnTo>
                  <a:pt x="0" y="0"/>
                </a:lnTo>
                <a:close/>
              </a:path>
            </a:pathLst>
          </a:custGeom>
          <a:ln w="9525">
            <a:solidFill>
              <a:srgbClr val="DDEEFF"/>
            </a:solidFill>
          </a:ln>
        </p:spPr>
        <p:txBody>
          <a:bodyPr wrap="square" lIns="0" tIns="0" rIns="0" bIns="0" rtlCol="0"/>
          <a:lstStyle/>
          <a:p>
            <a:endParaRPr>
              <a:solidFill>
                <a:prstClr val="black"/>
              </a:solidFill>
            </a:endParaRPr>
          </a:p>
        </p:txBody>
      </p:sp>
      <p:sp>
        <p:nvSpPr>
          <p:cNvPr id="27" name="object 27"/>
          <p:cNvSpPr txBox="1"/>
          <p:nvPr/>
        </p:nvSpPr>
        <p:spPr>
          <a:xfrm>
            <a:off x="5016500" y="2689352"/>
            <a:ext cx="177800" cy="391160"/>
          </a:xfrm>
          <a:prstGeom prst="rect">
            <a:avLst/>
          </a:prstGeom>
        </p:spPr>
        <p:txBody>
          <a:bodyPr vert="horz" wrap="square" lIns="0" tIns="12700" rIns="0" bIns="0" rtlCol="0">
            <a:spAutoFit/>
          </a:bodyPr>
          <a:lstStyle/>
          <a:p>
            <a:pPr marL="12700">
              <a:spcBef>
                <a:spcPts val="100"/>
              </a:spcBef>
            </a:pPr>
            <a:r>
              <a:rPr sz="2400" dirty="0">
                <a:solidFill>
                  <a:srgbClr val="13351E"/>
                </a:solidFill>
                <a:latin typeface="Times New Roman"/>
                <a:cs typeface="Times New Roman"/>
              </a:rPr>
              <a:t>4</a:t>
            </a:r>
            <a:endParaRPr sz="2400">
              <a:solidFill>
                <a:prstClr val="black"/>
              </a:solidFill>
              <a:latin typeface="Times New Roman"/>
              <a:cs typeface="Times New Roman"/>
            </a:endParaRPr>
          </a:p>
        </p:txBody>
      </p:sp>
    </p:spTree>
    <p:extLst>
      <p:ext uri="{BB962C8B-B14F-4D97-AF65-F5344CB8AC3E}">
        <p14:creationId xmlns:p14="http://schemas.microsoft.com/office/powerpoint/2010/main" val="201804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1019" y="1520952"/>
            <a:ext cx="422909" cy="474980"/>
          </a:xfrm>
          <a:custGeom>
            <a:avLst/>
            <a:gdLst/>
            <a:ahLst/>
            <a:cxnLst/>
            <a:rect l="l" t="t" r="r" b="b"/>
            <a:pathLst>
              <a:path w="422909" h="474980">
                <a:moveTo>
                  <a:pt x="0" y="0"/>
                </a:moveTo>
                <a:lnTo>
                  <a:pt x="0" y="474725"/>
                </a:lnTo>
                <a:lnTo>
                  <a:pt x="422909" y="474725"/>
                </a:lnTo>
                <a:lnTo>
                  <a:pt x="422909" y="0"/>
                </a:lnTo>
                <a:lnTo>
                  <a:pt x="0" y="0"/>
                </a:lnTo>
                <a:close/>
              </a:path>
            </a:pathLst>
          </a:custGeom>
          <a:solidFill>
            <a:srgbClr val="3333CC"/>
          </a:solidFill>
        </p:spPr>
        <p:txBody>
          <a:bodyPr wrap="square" lIns="0" tIns="0" rIns="0" bIns="0" rtlCol="0"/>
          <a:lstStyle/>
          <a:p>
            <a:endParaRPr>
              <a:solidFill>
                <a:prstClr val="black"/>
              </a:solidFill>
            </a:endParaRPr>
          </a:p>
        </p:txBody>
      </p:sp>
      <p:sp>
        <p:nvSpPr>
          <p:cNvPr id="3" name="object 3"/>
          <p:cNvSpPr/>
          <p:nvPr/>
        </p:nvSpPr>
        <p:spPr>
          <a:xfrm>
            <a:off x="778001" y="990600"/>
            <a:ext cx="0" cy="1052830"/>
          </a:xfrm>
          <a:custGeom>
            <a:avLst/>
            <a:gdLst/>
            <a:ahLst/>
            <a:cxnLst/>
            <a:rect l="l" t="t" r="r" b="b"/>
            <a:pathLst>
              <a:path h="1052830">
                <a:moveTo>
                  <a:pt x="0" y="0"/>
                </a:moveTo>
                <a:lnTo>
                  <a:pt x="0" y="1052322"/>
                </a:lnTo>
              </a:path>
            </a:pathLst>
          </a:custGeom>
          <a:ln w="32004">
            <a:solidFill>
              <a:srgbClr val="1C1C1C"/>
            </a:solidFill>
          </a:ln>
        </p:spPr>
        <p:txBody>
          <a:bodyPr wrap="square" lIns="0" tIns="0" rIns="0" bIns="0" rtlCol="0"/>
          <a:lstStyle/>
          <a:p>
            <a:endParaRPr>
              <a:solidFill>
                <a:prstClr val="black"/>
              </a:solidFill>
            </a:endParaRPr>
          </a:p>
        </p:txBody>
      </p:sp>
      <p:sp>
        <p:nvSpPr>
          <p:cNvPr id="4" name="object 4"/>
          <p:cNvSpPr/>
          <p:nvPr/>
        </p:nvSpPr>
        <p:spPr>
          <a:xfrm>
            <a:off x="127254" y="1447800"/>
            <a:ext cx="8542020" cy="54787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txBox="1">
            <a:spLocks noGrp="1"/>
          </p:cNvSpPr>
          <p:nvPr>
            <p:ph type="title"/>
          </p:nvPr>
        </p:nvSpPr>
        <p:spPr>
          <a:xfrm>
            <a:off x="1222502" y="777494"/>
            <a:ext cx="7194550"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Tahoma"/>
                <a:cs typeface="Tahoma"/>
              </a:rPr>
              <a:t>P Systems with Multisets </a:t>
            </a:r>
            <a:r>
              <a:rPr sz="3600" spc="-10" dirty="0">
                <a:latin typeface="Tahoma"/>
                <a:cs typeface="Tahoma"/>
              </a:rPr>
              <a:t>of</a:t>
            </a:r>
            <a:r>
              <a:rPr sz="3600" spc="35" dirty="0">
                <a:latin typeface="Tahoma"/>
                <a:cs typeface="Tahoma"/>
              </a:rPr>
              <a:t> </a:t>
            </a:r>
            <a:r>
              <a:rPr sz="3600" spc="-5" dirty="0">
                <a:latin typeface="Tahoma"/>
                <a:cs typeface="Tahoma"/>
              </a:rPr>
              <a:t>Objects</a:t>
            </a:r>
            <a:endParaRPr sz="3600">
              <a:latin typeface="Tahoma"/>
              <a:cs typeface="Tahoma"/>
            </a:endParaRPr>
          </a:p>
        </p:txBody>
      </p:sp>
      <p:sp>
        <p:nvSpPr>
          <p:cNvPr id="6" name="object 6"/>
          <p:cNvSpPr txBox="1"/>
          <p:nvPr/>
        </p:nvSpPr>
        <p:spPr>
          <a:xfrm>
            <a:off x="1374647" y="2557885"/>
            <a:ext cx="167005" cy="368300"/>
          </a:xfrm>
          <a:prstGeom prst="rect">
            <a:avLst/>
          </a:prstGeom>
        </p:spPr>
        <p:txBody>
          <a:bodyPr vert="horz" wrap="square" lIns="0" tIns="0" rIns="0" bIns="0" rtlCol="0">
            <a:spAutoFit/>
          </a:bodyPr>
          <a:lstStyle/>
          <a:p>
            <a:r>
              <a:rPr sz="2400" dirty="0">
                <a:solidFill>
                  <a:prstClr val="black"/>
                </a:solidFill>
                <a:latin typeface="Tahoma"/>
                <a:cs typeface="Tahoma"/>
              </a:rPr>
              <a:t>1</a:t>
            </a:r>
            <a:endParaRPr sz="2400">
              <a:solidFill>
                <a:prstClr val="black"/>
              </a:solidFill>
              <a:latin typeface="Tahoma"/>
              <a:cs typeface="Tahoma"/>
            </a:endParaRPr>
          </a:p>
        </p:txBody>
      </p:sp>
      <p:sp>
        <p:nvSpPr>
          <p:cNvPr id="7" name="object 7"/>
          <p:cNvSpPr/>
          <p:nvPr/>
        </p:nvSpPr>
        <p:spPr>
          <a:xfrm>
            <a:off x="914400" y="1905000"/>
            <a:ext cx="7696200" cy="4192904"/>
          </a:xfrm>
          <a:custGeom>
            <a:avLst/>
            <a:gdLst/>
            <a:ahLst/>
            <a:cxnLst/>
            <a:rect l="l" t="t" r="r" b="b"/>
            <a:pathLst>
              <a:path w="7696200" h="4192904">
                <a:moveTo>
                  <a:pt x="7696200" y="3493770"/>
                </a:moveTo>
                <a:lnTo>
                  <a:pt x="7696200" y="698754"/>
                </a:lnTo>
                <a:lnTo>
                  <a:pt x="7694586" y="650951"/>
                </a:lnTo>
                <a:lnTo>
                  <a:pt x="7689814" y="604008"/>
                </a:lnTo>
                <a:lnTo>
                  <a:pt x="7681989" y="558028"/>
                </a:lnTo>
                <a:lnTo>
                  <a:pt x="7671216" y="513115"/>
                </a:lnTo>
                <a:lnTo>
                  <a:pt x="7657598" y="469374"/>
                </a:lnTo>
                <a:lnTo>
                  <a:pt x="7641240" y="426910"/>
                </a:lnTo>
                <a:lnTo>
                  <a:pt x="7622247" y="385827"/>
                </a:lnTo>
                <a:lnTo>
                  <a:pt x="7600724" y="346230"/>
                </a:lnTo>
                <a:lnTo>
                  <a:pt x="7576774" y="308223"/>
                </a:lnTo>
                <a:lnTo>
                  <a:pt x="7550502" y="271910"/>
                </a:lnTo>
                <a:lnTo>
                  <a:pt x="7522013" y="237397"/>
                </a:lnTo>
                <a:lnTo>
                  <a:pt x="7491412" y="204787"/>
                </a:lnTo>
                <a:lnTo>
                  <a:pt x="7458802" y="174186"/>
                </a:lnTo>
                <a:lnTo>
                  <a:pt x="7424289" y="145697"/>
                </a:lnTo>
                <a:lnTo>
                  <a:pt x="7387976" y="119425"/>
                </a:lnTo>
                <a:lnTo>
                  <a:pt x="7349969" y="95475"/>
                </a:lnTo>
                <a:lnTo>
                  <a:pt x="7310372" y="73952"/>
                </a:lnTo>
                <a:lnTo>
                  <a:pt x="7269289" y="54959"/>
                </a:lnTo>
                <a:lnTo>
                  <a:pt x="7226825" y="38601"/>
                </a:lnTo>
                <a:lnTo>
                  <a:pt x="7183084" y="24983"/>
                </a:lnTo>
                <a:lnTo>
                  <a:pt x="7138171" y="14210"/>
                </a:lnTo>
                <a:lnTo>
                  <a:pt x="7092191" y="6385"/>
                </a:lnTo>
                <a:lnTo>
                  <a:pt x="7045248" y="1613"/>
                </a:lnTo>
                <a:lnTo>
                  <a:pt x="6997446" y="0"/>
                </a:lnTo>
                <a:lnTo>
                  <a:pt x="698754" y="0"/>
                </a:lnTo>
                <a:lnTo>
                  <a:pt x="650951" y="1613"/>
                </a:lnTo>
                <a:lnTo>
                  <a:pt x="604008" y="6385"/>
                </a:lnTo>
                <a:lnTo>
                  <a:pt x="558028" y="14210"/>
                </a:lnTo>
                <a:lnTo>
                  <a:pt x="513115" y="24983"/>
                </a:lnTo>
                <a:lnTo>
                  <a:pt x="469374" y="38601"/>
                </a:lnTo>
                <a:lnTo>
                  <a:pt x="426910" y="54959"/>
                </a:lnTo>
                <a:lnTo>
                  <a:pt x="385827" y="73952"/>
                </a:lnTo>
                <a:lnTo>
                  <a:pt x="346230" y="95475"/>
                </a:lnTo>
                <a:lnTo>
                  <a:pt x="308223" y="119425"/>
                </a:lnTo>
                <a:lnTo>
                  <a:pt x="271910" y="145697"/>
                </a:lnTo>
                <a:lnTo>
                  <a:pt x="237397" y="174186"/>
                </a:lnTo>
                <a:lnTo>
                  <a:pt x="204787" y="204787"/>
                </a:lnTo>
                <a:lnTo>
                  <a:pt x="174186" y="237397"/>
                </a:lnTo>
                <a:lnTo>
                  <a:pt x="145697" y="271910"/>
                </a:lnTo>
                <a:lnTo>
                  <a:pt x="119425" y="308223"/>
                </a:lnTo>
                <a:lnTo>
                  <a:pt x="95475" y="346230"/>
                </a:lnTo>
                <a:lnTo>
                  <a:pt x="73952" y="385827"/>
                </a:lnTo>
                <a:lnTo>
                  <a:pt x="54959" y="426910"/>
                </a:lnTo>
                <a:lnTo>
                  <a:pt x="38601" y="469374"/>
                </a:lnTo>
                <a:lnTo>
                  <a:pt x="24983" y="513115"/>
                </a:lnTo>
                <a:lnTo>
                  <a:pt x="14210" y="558028"/>
                </a:lnTo>
                <a:lnTo>
                  <a:pt x="6385" y="604008"/>
                </a:lnTo>
                <a:lnTo>
                  <a:pt x="1613" y="650951"/>
                </a:lnTo>
                <a:lnTo>
                  <a:pt x="0" y="698754"/>
                </a:lnTo>
                <a:lnTo>
                  <a:pt x="0" y="3493770"/>
                </a:lnTo>
                <a:lnTo>
                  <a:pt x="1613" y="3541572"/>
                </a:lnTo>
                <a:lnTo>
                  <a:pt x="6385" y="3588515"/>
                </a:lnTo>
                <a:lnTo>
                  <a:pt x="14210" y="3634495"/>
                </a:lnTo>
                <a:lnTo>
                  <a:pt x="24983" y="3679408"/>
                </a:lnTo>
                <a:lnTo>
                  <a:pt x="38601" y="3723149"/>
                </a:lnTo>
                <a:lnTo>
                  <a:pt x="54959" y="3765613"/>
                </a:lnTo>
                <a:lnTo>
                  <a:pt x="73952" y="3806696"/>
                </a:lnTo>
                <a:lnTo>
                  <a:pt x="95475" y="3846293"/>
                </a:lnTo>
                <a:lnTo>
                  <a:pt x="119425" y="3884300"/>
                </a:lnTo>
                <a:lnTo>
                  <a:pt x="145697" y="3920613"/>
                </a:lnTo>
                <a:lnTo>
                  <a:pt x="174186" y="3955126"/>
                </a:lnTo>
                <a:lnTo>
                  <a:pt x="204787" y="3987736"/>
                </a:lnTo>
                <a:lnTo>
                  <a:pt x="237397" y="4018337"/>
                </a:lnTo>
                <a:lnTo>
                  <a:pt x="271910" y="4046826"/>
                </a:lnTo>
                <a:lnTo>
                  <a:pt x="308223" y="4073098"/>
                </a:lnTo>
                <a:lnTo>
                  <a:pt x="346230" y="4097048"/>
                </a:lnTo>
                <a:lnTo>
                  <a:pt x="385827" y="4118571"/>
                </a:lnTo>
                <a:lnTo>
                  <a:pt x="426910" y="4137564"/>
                </a:lnTo>
                <a:lnTo>
                  <a:pt x="469374" y="4153922"/>
                </a:lnTo>
                <a:lnTo>
                  <a:pt x="513115" y="4167540"/>
                </a:lnTo>
                <a:lnTo>
                  <a:pt x="558028" y="4178313"/>
                </a:lnTo>
                <a:lnTo>
                  <a:pt x="604008" y="4186138"/>
                </a:lnTo>
                <a:lnTo>
                  <a:pt x="650951" y="4190910"/>
                </a:lnTo>
                <a:lnTo>
                  <a:pt x="698754" y="4192524"/>
                </a:lnTo>
                <a:lnTo>
                  <a:pt x="6997446" y="4192524"/>
                </a:lnTo>
                <a:lnTo>
                  <a:pt x="7045248" y="4190910"/>
                </a:lnTo>
                <a:lnTo>
                  <a:pt x="7092191" y="4186138"/>
                </a:lnTo>
                <a:lnTo>
                  <a:pt x="7138171" y="4178313"/>
                </a:lnTo>
                <a:lnTo>
                  <a:pt x="7183084" y="4167540"/>
                </a:lnTo>
                <a:lnTo>
                  <a:pt x="7226825" y="4153922"/>
                </a:lnTo>
                <a:lnTo>
                  <a:pt x="7269289" y="4137564"/>
                </a:lnTo>
                <a:lnTo>
                  <a:pt x="7310372" y="4118571"/>
                </a:lnTo>
                <a:lnTo>
                  <a:pt x="7349969" y="4097048"/>
                </a:lnTo>
                <a:lnTo>
                  <a:pt x="7387976" y="4073098"/>
                </a:lnTo>
                <a:lnTo>
                  <a:pt x="7424289" y="4046826"/>
                </a:lnTo>
                <a:lnTo>
                  <a:pt x="7458802" y="4018337"/>
                </a:lnTo>
                <a:lnTo>
                  <a:pt x="7491412" y="3987736"/>
                </a:lnTo>
                <a:lnTo>
                  <a:pt x="7522013" y="3955126"/>
                </a:lnTo>
                <a:lnTo>
                  <a:pt x="7550502" y="3920613"/>
                </a:lnTo>
                <a:lnTo>
                  <a:pt x="7576774" y="3884300"/>
                </a:lnTo>
                <a:lnTo>
                  <a:pt x="7600724" y="3846293"/>
                </a:lnTo>
                <a:lnTo>
                  <a:pt x="7622247" y="3806696"/>
                </a:lnTo>
                <a:lnTo>
                  <a:pt x="7641240" y="3765613"/>
                </a:lnTo>
                <a:lnTo>
                  <a:pt x="7657598" y="3723149"/>
                </a:lnTo>
                <a:lnTo>
                  <a:pt x="7671216" y="3679408"/>
                </a:lnTo>
                <a:lnTo>
                  <a:pt x="7681989" y="3634495"/>
                </a:lnTo>
                <a:lnTo>
                  <a:pt x="7689814" y="3588515"/>
                </a:lnTo>
                <a:lnTo>
                  <a:pt x="7694586" y="3541572"/>
                </a:lnTo>
                <a:lnTo>
                  <a:pt x="7696200" y="3493770"/>
                </a:lnTo>
                <a:close/>
              </a:path>
            </a:pathLst>
          </a:custGeom>
          <a:solidFill>
            <a:srgbClr val="FFFFFF">
              <a:alpha val="50000"/>
            </a:srgbClr>
          </a:solidFill>
        </p:spPr>
        <p:txBody>
          <a:bodyPr wrap="square" lIns="0" tIns="0" rIns="0" bIns="0" rtlCol="0"/>
          <a:lstStyle/>
          <a:p>
            <a:endParaRPr>
              <a:solidFill>
                <a:prstClr val="black"/>
              </a:solidFill>
            </a:endParaRPr>
          </a:p>
        </p:txBody>
      </p:sp>
      <p:sp>
        <p:nvSpPr>
          <p:cNvPr id="8" name="object 8"/>
          <p:cNvSpPr/>
          <p:nvPr/>
        </p:nvSpPr>
        <p:spPr>
          <a:xfrm>
            <a:off x="914400" y="1905000"/>
            <a:ext cx="7696200" cy="4192904"/>
          </a:xfrm>
          <a:custGeom>
            <a:avLst/>
            <a:gdLst/>
            <a:ahLst/>
            <a:cxnLst/>
            <a:rect l="l" t="t" r="r" b="b"/>
            <a:pathLst>
              <a:path w="7696200" h="4192904">
                <a:moveTo>
                  <a:pt x="698754" y="0"/>
                </a:moveTo>
                <a:lnTo>
                  <a:pt x="650951" y="1613"/>
                </a:lnTo>
                <a:lnTo>
                  <a:pt x="604008" y="6385"/>
                </a:lnTo>
                <a:lnTo>
                  <a:pt x="558028" y="14210"/>
                </a:lnTo>
                <a:lnTo>
                  <a:pt x="513115" y="24983"/>
                </a:lnTo>
                <a:lnTo>
                  <a:pt x="469374" y="38601"/>
                </a:lnTo>
                <a:lnTo>
                  <a:pt x="426910" y="54959"/>
                </a:lnTo>
                <a:lnTo>
                  <a:pt x="385827" y="73952"/>
                </a:lnTo>
                <a:lnTo>
                  <a:pt x="346230" y="95475"/>
                </a:lnTo>
                <a:lnTo>
                  <a:pt x="308223" y="119425"/>
                </a:lnTo>
                <a:lnTo>
                  <a:pt x="271910" y="145697"/>
                </a:lnTo>
                <a:lnTo>
                  <a:pt x="237397" y="174186"/>
                </a:lnTo>
                <a:lnTo>
                  <a:pt x="204787" y="204787"/>
                </a:lnTo>
                <a:lnTo>
                  <a:pt x="174186" y="237397"/>
                </a:lnTo>
                <a:lnTo>
                  <a:pt x="145697" y="271910"/>
                </a:lnTo>
                <a:lnTo>
                  <a:pt x="119425" y="308223"/>
                </a:lnTo>
                <a:lnTo>
                  <a:pt x="95475" y="346230"/>
                </a:lnTo>
                <a:lnTo>
                  <a:pt x="73952" y="385827"/>
                </a:lnTo>
                <a:lnTo>
                  <a:pt x="54959" y="426910"/>
                </a:lnTo>
                <a:lnTo>
                  <a:pt x="38601" y="469374"/>
                </a:lnTo>
                <a:lnTo>
                  <a:pt x="24983" y="513115"/>
                </a:lnTo>
                <a:lnTo>
                  <a:pt x="14210" y="558028"/>
                </a:lnTo>
                <a:lnTo>
                  <a:pt x="6385" y="604008"/>
                </a:lnTo>
                <a:lnTo>
                  <a:pt x="1613" y="650951"/>
                </a:lnTo>
                <a:lnTo>
                  <a:pt x="0" y="698754"/>
                </a:lnTo>
                <a:lnTo>
                  <a:pt x="0" y="3493770"/>
                </a:lnTo>
                <a:lnTo>
                  <a:pt x="1613" y="3541572"/>
                </a:lnTo>
                <a:lnTo>
                  <a:pt x="6385" y="3588515"/>
                </a:lnTo>
                <a:lnTo>
                  <a:pt x="14210" y="3634495"/>
                </a:lnTo>
                <a:lnTo>
                  <a:pt x="24983" y="3679408"/>
                </a:lnTo>
                <a:lnTo>
                  <a:pt x="38601" y="3723149"/>
                </a:lnTo>
                <a:lnTo>
                  <a:pt x="54959" y="3765613"/>
                </a:lnTo>
                <a:lnTo>
                  <a:pt x="73952" y="3806696"/>
                </a:lnTo>
                <a:lnTo>
                  <a:pt x="95475" y="3846293"/>
                </a:lnTo>
                <a:lnTo>
                  <a:pt x="119425" y="3884300"/>
                </a:lnTo>
                <a:lnTo>
                  <a:pt x="145697" y="3920613"/>
                </a:lnTo>
                <a:lnTo>
                  <a:pt x="174186" y="3955126"/>
                </a:lnTo>
                <a:lnTo>
                  <a:pt x="204787" y="3987736"/>
                </a:lnTo>
                <a:lnTo>
                  <a:pt x="237397" y="4018337"/>
                </a:lnTo>
                <a:lnTo>
                  <a:pt x="271910" y="4046826"/>
                </a:lnTo>
                <a:lnTo>
                  <a:pt x="308223" y="4073098"/>
                </a:lnTo>
                <a:lnTo>
                  <a:pt x="346230" y="4097048"/>
                </a:lnTo>
                <a:lnTo>
                  <a:pt x="385827" y="4118571"/>
                </a:lnTo>
                <a:lnTo>
                  <a:pt x="426910" y="4137564"/>
                </a:lnTo>
                <a:lnTo>
                  <a:pt x="469374" y="4153922"/>
                </a:lnTo>
                <a:lnTo>
                  <a:pt x="513115" y="4167540"/>
                </a:lnTo>
                <a:lnTo>
                  <a:pt x="558028" y="4178313"/>
                </a:lnTo>
                <a:lnTo>
                  <a:pt x="604008" y="4186138"/>
                </a:lnTo>
                <a:lnTo>
                  <a:pt x="650951" y="4190910"/>
                </a:lnTo>
                <a:lnTo>
                  <a:pt x="698754" y="4192524"/>
                </a:lnTo>
                <a:lnTo>
                  <a:pt x="6997446" y="4192524"/>
                </a:lnTo>
                <a:lnTo>
                  <a:pt x="7045248" y="4190910"/>
                </a:lnTo>
                <a:lnTo>
                  <a:pt x="7092191" y="4186138"/>
                </a:lnTo>
                <a:lnTo>
                  <a:pt x="7138171" y="4178313"/>
                </a:lnTo>
                <a:lnTo>
                  <a:pt x="7183084" y="4167540"/>
                </a:lnTo>
                <a:lnTo>
                  <a:pt x="7226825" y="4153922"/>
                </a:lnTo>
                <a:lnTo>
                  <a:pt x="7269289" y="4137564"/>
                </a:lnTo>
                <a:lnTo>
                  <a:pt x="7310372" y="4118571"/>
                </a:lnTo>
                <a:lnTo>
                  <a:pt x="7349969" y="4097048"/>
                </a:lnTo>
                <a:lnTo>
                  <a:pt x="7387976" y="4073098"/>
                </a:lnTo>
                <a:lnTo>
                  <a:pt x="7424289" y="4046826"/>
                </a:lnTo>
                <a:lnTo>
                  <a:pt x="7458802" y="4018337"/>
                </a:lnTo>
                <a:lnTo>
                  <a:pt x="7491412" y="3987736"/>
                </a:lnTo>
                <a:lnTo>
                  <a:pt x="7522013" y="3955126"/>
                </a:lnTo>
                <a:lnTo>
                  <a:pt x="7550502" y="3920613"/>
                </a:lnTo>
                <a:lnTo>
                  <a:pt x="7576774" y="3884300"/>
                </a:lnTo>
                <a:lnTo>
                  <a:pt x="7600724" y="3846293"/>
                </a:lnTo>
                <a:lnTo>
                  <a:pt x="7622247" y="3806696"/>
                </a:lnTo>
                <a:lnTo>
                  <a:pt x="7641240" y="3765613"/>
                </a:lnTo>
                <a:lnTo>
                  <a:pt x="7657598" y="3723149"/>
                </a:lnTo>
                <a:lnTo>
                  <a:pt x="7671216" y="3679408"/>
                </a:lnTo>
                <a:lnTo>
                  <a:pt x="7681989" y="3634495"/>
                </a:lnTo>
                <a:lnTo>
                  <a:pt x="7689814" y="3588515"/>
                </a:lnTo>
                <a:lnTo>
                  <a:pt x="7694586" y="3541572"/>
                </a:lnTo>
                <a:lnTo>
                  <a:pt x="7696200" y="3493770"/>
                </a:lnTo>
                <a:lnTo>
                  <a:pt x="7696200" y="698754"/>
                </a:lnTo>
                <a:lnTo>
                  <a:pt x="7694586" y="650951"/>
                </a:lnTo>
                <a:lnTo>
                  <a:pt x="7689814" y="604008"/>
                </a:lnTo>
                <a:lnTo>
                  <a:pt x="7681989" y="558028"/>
                </a:lnTo>
                <a:lnTo>
                  <a:pt x="7671216" y="513115"/>
                </a:lnTo>
                <a:lnTo>
                  <a:pt x="7657598" y="469374"/>
                </a:lnTo>
                <a:lnTo>
                  <a:pt x="7641240" y="426910"/>
                </a:lnTo>
                <a:lnTo>
                  <a:pt x="7622247" y="385827"/>
                </a:lnTo>
                <a:lnTo>
                  <a:pt x="7600724" y="346230"/>
                </a:lnTo>
                <a:lnTo>
                  <a:pt x="7576774" y="308223"/>
                </a:lnTo>
                <a:lnTo>
                  <a:pt x="7550502" y="271910"/>
                </a:lnTo>
                <a:lnTo>
                  <a:pt x="7522013" y="237397"/>
                </a:lnTo>
                <a:lnTo>
                  <a:pt x="7491412" y="204787"/>
                </a:lnTo>
                <a:lnTo>
                  <a:pt x="7458802" y="174186"/>
                </a:lnTo>
                <a:lnTo>
                  <a:pt x="7424289" y="145697"/>
                </a:lnTo>
                <a:lnTo>
                  <a:pt x="7387976" y="119425"/>
                </a:lnTo>
                <a:lnTo>
                  <a:pt x="7349969" y="95475"/>
                </a:lnTo>
                <a:lnTo>
                  <a:pt x="7310372" y="73952"/>
                </a:lnTo>
                <a:lnTo>
                  <a:pt x="7269289" y="54959"/>
                </a:lnTo>
                <a:lnTo>
                  <a:pt x="7226825" y="38601"/>
                </a:lnTo>
                <a:lnTo>
                  <a:pt x="7183084" y="24983"/>
                </a:lnTo>
                <a:lnTo>
                  <a:pt x="7138171" y="14210"/>
                </a:lnTo>
                <a:lnTo>
                  <a:pt x="7092191" y="6385"/>
                </a:lnTo>
                <a:lnTo>
                  <a:pt x="7045248" y="1613"/>
                </a:lnTo>
                <a:lnTo>
                  <a:pt x="6997446" y="0"/>
                </a:lnTo>
                <a:lnTo>
                  <a:pt x="698754" y="0"/>
                </a:lnTo>
                <a:close/>
              </a:path>
            </a:pathLst>
          </a:custGeom>
          <a:ln w="9525">
            <a:solidFill>
              <a:srgbClr val="13351E"/>
            </a:solidFill>
          </a:ln>
        </p:spPr>
        <p:txBody>
          <a:bodyPr wrap="square" lIns="0" tIns="0" rIns="0" bIns="0" rtlCol="0"/>
          <a:lstStyle/>
          <a:p>
            <a:endParaRPr>
              <a:solidFill>
                <a:prstClr val="black"/>
              </a:solidFill>
            </a:endParaRPr>
          </a:p>
        </p:txBody>
      </p:sp>
      <p:sp>
        <p:nvSpPr>
          <p:cNvPr id="9" name="object 9"/>
          <p:cNvSpPr txBox="1"/>
          <p:nvPr/>
        </p:nvSpPr>
        <p:spPr>
          <a:xfrm>
            <a:off x="1486916" y="5053146"/>
            <a:ext cx="372110" cy="441959"/>
          </a:xfrm>
          <a:prstGeom prst="rect">
            <a:avLst/>
          </a:prstGeom>
        </p:spPr>
        <p:txBody>
          <a:bodyPr vert="horz" wrap="square" lIns="0" tIns="16510" rIns="0" bIns="0" rtlCol="0">
            <a:spAutoFit/>
          </a:bodyPr>
          <a:lstStyle/>
          <a:p>
            <a:pPr marL="12700">
              <a:spcBef>
                <a:spcPts val="130"/>
              </a:spcBef>
            </a:pPr>
            <a:r>
              <a:rPr sz="2700" i="1" spc="5" dirty="0">
                <a:solidFill>
                  <a:srgbClr val="13351E"/>
                </a:solidFill>
                <a:latin typeface="Times New Roman"/>
                <a:cs typeface="Times New Roman"/>
              </a:rPr>
              <a:t>aa</a:t>
            </a:r>
            <a:endParaRPr sz="2700">
              <a:solidFill>
                <a:prstClr val="black"/>
              </a:solidFill>
              <a:latin typeface="Times New Roman"/>
              <a:cs typeface="Times New Roman"/>
            </a:endParaRPr>
          </a:p>
        </p:txBody>
      </p:sp>
      <p:sp>
        <p:nvSpPr>
          <p:cNvPr id="10" name="object 10"/>
          <p:cNvSpPr txBox="1"/>
          <p:nvPr/>
        </p:nvSpPr>
        <p:spPr>
          <a:xfrm>
            <a:off x="3148718" y="4602739"/>
            <a:ext cx="3080385" cy="1277620"/>
          </a:xfrm>
          <a:prstGeom prst="rect">
            <a:avLst/>
          </a:prstGeom>
        </p:spPr>
        <p:txBody>
          <a:bodyPr vert="horz" wrap="square" lIns="0" tIns="47625" rIns="0" bIns="0" rtlCol="0">
            <a:spAutoFit/>
          </a:bodyPr>
          <a:lstStyle/>
          <a:p>
            <a:pPr marL="13970">
              <a:spcBef>
                <a:spcPts val="375"/>
              </a:spcBef>
            </a:pPr>
            <a:r>
              <a:rPr sz="2250" i="1" dirty="0">
                <a:solidFill>
                  <a:srgbClr val="FF0000"/>
                </a:solidFill>
                <a:latin typeface="Times New Roman"/>
                <a:cs typeface="Times New Roman"/>
              </a:rPr>
              <a:t>c</a:t>
            </a:r>
            <a:r>
              <a:rPr sz="2250" i="1" spc="25" dirty="0">
                <a:solidFill>
                  <a:srgbClr val="FF0000"/>
                </a:solidFill>
                <a:latin typeface="Times New Roman"/>
                <a:cs typeface="Times New Roman"/>
              </a:rPr>
              <a:t> </a:t>
            </a:r>
            <a:r>
              <a:rPr sz="2250" spc="10" dirty="0">
                <a:solidFill>
                  <a:srgbClr val="FF0000"/>
                </a:solidFill>
                <a:latin typeface="Symbol"/>
                <a:cs typeface="Symbol"/>
              </a:rPr>
              <a:t></a:t>
            </a:r>
            <a:r>
              <a:rPr sz="2250" spc="-25" dirty="0">
                <a:solidFill>
                  <a:srgbClr val="FF0000"/>
                </a:solidFill>
                <a:latin typeface="Times New Roman"/>
                <a:cs typeface="Times New Roman"/>
              </a:rPr>
              <a:t> </a:t>
            </a:r>
            <a:r>
              <a:rPr sz="2250" spc="15" dirty="0">
                <a:solidFill>
                  <a:srgbClr val="FF0000"/>
                </a:solidFill>
                <a:latin typeface="Times New Roman"/>
                <a:cs typeface="Times New Roman"/>
              </a:rPr>
              <a:t>(</a:t>
            </a:r>
            <a:r>
              <a:rPr sz="2250" i="1" spc="15" dirty="0">
                <a:solidFill>
                  <a:srgbClr val="FF0000"/>
                </a:solidFill>
                <a:latin typeface="Times New Roman"/>
                <a:cs typeface="Times New Roman"/>
              </a:rPr>
              <a:t>c</a:t>
            </a:r>
            <a:r>
              <a:rPr sz="2250" spc="15" dirty="0">
                <a:solidFill>
                  <a:srgbClr val="FF0000"/>
                </a:solidFill>
                <a:latin typeface="Times New Roman"/>
                <a:cs typeface="Times New Roman"/>
              </a:rPr>
              <a:t>,</a:t>
            </a:r>
            <a:r>
              <a:rPr sz="2250" spc="-355" dirty="0">
                <a:solidFill>
                  <a:srgbClr val="FF0000"/>
                </a:solidFill>
                <a:latin typeface="Times New Roman"/>
                <a:cs typeface="Times New Roman"/>
              </a:rPr>
              <a:t> </a:t>
            </a:r>
            <a:r>
              <a:rPr sz="2250" i="1" dirty="0">
                <a:solidFill>
                  <a:srgbClr val="FF0000"/>
                </a:solidFill>
                <a:latin typeface="Times New Roman"/>
                <a:cs typeface="Times New Roman"/>
              </a:rPr>
              <a:t>in</a:t>
            </a:r>
            <a:r>
              <a:rPr sz="2250" i="1" spc="-355" dirty="0">
                <a:solidFill>
                  <a:srgbClr val="FF0000"/>
                </a:solidFill>
                <a:latin typeface="Times New Roman"/>
                <a:cs typeface="Times New Roman"/>
              </a:rPr>
              <a:t> </a:t>
            </a:r>
            <a:r>
              <a:rPr sz="1950" spc="7" baseline="-23504" dirty="0">
                <a:solidFill>
                  <a:srgbClr val="FF0000"/>
                </a:solidFill>
                <a:latin typeface="Times New Roman"/>
                <a:cs typeface="Times New Roman"/>
              </a:rPr>
              <a:t>4</a:t>
            </a:r>
            <a:r>
              <a:rPr sz="1950" spc="-240" baseline="-23504" dirty="0">
                <a:solidFill>
                  <a:srgbClr val="FF0000"/>
                </a:solidFill>
                <a:latin typeface="Times New Roman"/>
                <a:cs typeface="Times New Roman"/>
              </a:rPr>
              <a:t> </a:t>
            </a:r>
            <a:r>
              <a:rPr sz="2250" dirty="0">
                <a:solidFill>
                  <a:srgbClr val="FF0000"/>
                </a:solidFill>
                <a:latin typeface="Times New Roman"/>
                <a:cs typeface="Times New Roman"/>
              </a:rPr>
              <a:t>)</a:t>
            </a:r>
            <a:endParaRPr sz="2250">
              <a:solidFill>
                <a:prstClr val="black"/>
              </a:solidFill>
              <a:latin typeface="Times New Roman"/>
              <a:cs typeface="Times New Roman"/>
            </a:endParaRPr>
          </a:p>
          <a:p>
            <a:pPr marL="12700">
              <a:spcBef>
                <a:spcPts val="310"/>
              </a:spcBef>
            </a:pPr>
            <a:r>
              <a:rPr sz="2400" i="1" spc="5" dirty="0">
                <a:solidFill>
                  <a:srgbClr val="13351E"/>
                </a:solidFill>
                <a:latin typeface="Times New Roman"/>
                <a:cs typeface="Times New Roman"/>
              </a:rPr>
              <a:t>c</a:t>
            </a:r>
            <a:r>
              <a:rPr sz="2400" i="1" spc="-155" dirty="0">
                <a:solidFill>
                  <a:srgbClr val="13351E"/>
                </a:solidFill>
                <a:latin typeface="Times New Roman"/>
                <a:cs typeface="Times New Roman"/>
              </a:rPr>
              <a:t> </a:t>
            </a:r>
            <a:r>
              <a:rPr sz="2400" spc="5" dirty="0">
                <a:solidFill>
                  <a:srgbClr val="13351E"/>
                </a:solidFill>
                <a:latin typeface="Symbol"/>
                <a:cs typeface="Symbol"/>
              </a:rPr>
              <a:t></a:t>
            </a:r>
            <a:r>
              <a:rPr sz="2400" spc="5" dirty="0">
                <a:solidFill>
                  <a:srgbClr val="13351E"/>
                </a:solidFill>
                <a:latin typeface="Times New Roman"/>
                <a:cs typeface="Times New Roman"/>
              </a:rPr>
              <a:t>(</a:t>
            </a:r>
            <a:r>
              <a:rPr sz="2400" i="1" spc="5" dirty="0">
                <a:solidFill>
                  <a:srgbClr val="13351E"/>
                </a:solidFill>
                <a:latin typeface="Times New Roman"/>
                <a:cs typeface="Times New Roman"/>
              </a:rPr>
              <a:t>b</a:t>
            </a:r>
            <a:r>
              <a:rPr sz="2400" spc="5" dirty="0">
                <a:solidFill>
                  <a:srgbClr val="13351E"/>
                </a:solidFill>
                <a:latin typeface="Times New Roman"/>
                <a:cs typeface="Times New Roman"/>
              </a:rPr>
              <a:t>,</a:t>
            </a:r>
            <a:r>
              <a:rPr sz="2400" i="1" spc="5" dirty="0">
                <a:solidFill>
                  <a:srgbClr val="13351E"/>
                </a:solidFill>
                <a:latin typeface="Times New Roman"/>
                <a:cs typeface="Times New Roman"/>
              </a:rPr>
              <a:t>in</a:t>
            </a:r>
            <a:r>
              <a:rPr sz="2100" spc="7" baseline="-23809" dirty="0">
                <a:solidFill>
                  <a:srgbClr val="13351E"/>
                </a:solidFill>
                <a:latin typeface="Times New Roman"/>
                <a:cs typeface="Times New Roman"/>
              </a:rPr>
              <a:t>4</a:t>
            </a:r>
            <a:r>
              <a:rPr sz="2100" spc="-322" baseline="-23809" dirty="0">
                <a:solidFill>
                  <a:srgbClr val="13351E"/>
                </a:solidFill>
                <a:latin typeface="Times New Roman"/>
                <a:cs typeface="Times New Roman"/>
              </a:rPr>
              <a:t> </a:t>
            </a:r>
            <a:r>
              <a:rPr sz="2400" dirty="0">
                <a:solidFill>
                  <a:srgbClr val="13351E"/>
                </a:solidFill>
                <a:latin typeface="Times New Roman"/>
                <a:cs typeface="Times New Roman"/>
              </a:rPr>
              <a:t>)</a:t>
            </a:r>
            <a:r>
              <a:rPr sz="2400" spc="-130" dirty="0">
                <a:solidFill>
                  <a:srgbClr val="13351E"/>
                </a:solidFill>
                <a:latin typeface="Times New Roman"/>
                <a:cs typeface="Times New Roman"/>
              </a:rPr>
              <a:t> </a:t>
            </a:r>
            <a:r>
              <a:rPr sz="2400" spc="10" dirty="0">
                <a:solidFill>
                  <a:srgbClr val="13351E"/>
                </a:solidFill>
                <a:latin typeface="Symbol"/>
                <a:cs typeface="Symbol"/>
              </a:rPr>
              <a:t></a:t>
            </a:r>
            <a:r>
              <a:rPr sz="2400" spc="-170" dirty="0">
                <a:solidFill>
                  <a:srgbClr val="13351E"/>
                </a:solidFill>
                <a:latin typeface="Times New Roman"/>
                <a:cs typeface="Times New Roman"/>
              </a:rPr>
              <a:t> </a:t>
            </a:r>
            <a:r>
              <a:rPr sz="2400" i="1" spc="10" dirty="0">
                <a:solidFill>
                  <a:srgbClr val="13351E"/>
                </a:solidFill>
                <a:latin typeface="Times New Roman"/>
                <a:cs typeface="Times New Roman"/>
              </a:rPr>
              <a:t>a</a:t>
            </a:r>
            <a:r>
              <a:rPr sz="2400" i="1" spc="-155" dirty="0">
                <a:solidFill>
                  <a:srgbClr val="13351E"/>
                </a:solidFill>
                <a:latin typeface="Times New Roman"/>
                <a:cs typeface="Times New Roman"/>
              </a:rPr>
              <a:t> </a:t>
            </a:r>
            <a:r>
              <a:rPr sz="2400" spc="25" dirty="0">
                <a:solidFill>
                  <a:srgbClr val="13351E"/>
                </a:solidFill>
                <a:latin typeface="Symbol"/>
                <a:cs typeface="Symbol"/>
              </a:rPr>
              <a:t></a:t>
            </a:r>
            <a:r>
              <a:rPr sz="2400" spc="25" dirty="0">
                <a:solidFill>
                  <a:srgbClr val="13351E"/>
                </a:solidFill>
                <a:latin typeface="Times New Roman"/>
                <a:cs typeface="Times New Roman"/>
              </a:rPr>
              <a:t>(</a:t>
            </a:r>
            <a:r>
              <a:rPr sz="2400" i="1" spc="25" dirty="0">
                <a:solidFill>
                  <a:srgbClr val="13351E"/>
                </a:solidFill>
                <a:latin typeface="Times New Roman"/>
                <a:cs typeface="Times New Roman"/>
              </a:rPr>
              <a:t>a</a:t>
            </a:r>
            <a:r>
              <a:rPr sz="2400" spc="25" dirty="0">
                <a:solidFill>
                  <a:srgbClr val="13351E"/>
                </a:solidFill>
                <a:latin typeface="Times New Roman"/>
                <a:cs typeface="Times New Roman"/>
              </a:rPr>
              <a:t>,</a:t>
            </a:r>
            <a:r>
              <a:rPr sz="2400" i="1" spc="25" dirty="0">
                <a:solidFill>
                  <a:srgbClr val="13351E"/>
                </a:solidFill>
                <a:latin typeface="Times New Roman"/>
                <a:cs typeface="Times New Roman"/>
              </a:rPr>
              <a:t>in</a:t>
            </a:r>
            <a:r>
              <a:rPr sz="2100" spc="37" baseline="-23809" dirty="0">
                <a:solidFill>
                  <a:srgbClr val="13351E"/>
                </a:solidFill>
                <a:latin typeface="Times New Roman"/>
                <a:cs typeface="Times New Roman"/>
              </a:rPr>
              <a:t>2</a:t>
            </a:r>
            <a:r>
              <a:rPr sz="2100" spc="-322" baseline="-23809" dirty="0">
                <a:solidFill>
                  <a:srgbClr val="13351E"/>
                </a:solidFill>
                <a:latin typeface="Times New Roman"/>
                <a:cs typeface="Times New Roman"/>
              </a:rPr>
              <a:t> </a:t>
            </a:r>
            <a:r>
              <a:rPr sz="2400" spc="-40" dirty="0">
                <a:solidFill>
                  <a:srgbClr val="13351E"/>
                </a:solidFill>
                <a:latin typeface="Times New Roman"/>
                <a:cs typeface="Times New Roman"/>
              </a:rPr>
              <a:t>)</a:t>
            </a:r>
            <a:r>
              <a:rPr sz="2400" i="1" spc="-40" dirty="0">
                <a:solidFill>
                  <a:srgbClr val="13351E"/>
                </a:solidFill>
                <a:latin typeface="Times New Roman"/>
                <a:cs typeface="Times New Roman"/>
              </a:rPr>
              <a:t>b</a:t>
            </a:r>
            <a:endParaRPr sz="2400">
              <a:solidFill>
                <a:prstClr val="black"/>
              </a:solidFill>
              <a:latin typeface="Times New Roman"/>
              <a:cs typeface="Times New Roman"/>
            </a:endParaRPr>
          </a:p>
          <a:p>
            <a:pPr marL="17145">
              <a:spcBef>
                <a:spcPts val="805"/>
              </a:spcBef>
            </a:pPr>
            <a:r>
              <a:rPr sz="2400" i="1" spc="10" dirty="0">
                <a:solidFill>
                  <a:srgbClr val="13351E"/>
                </a:solidFill>
                <a:latin typeface="Times New Roman"/>
                <a:cs typeface="Times New Roman"/>
              </a:rPr>
              <a:t>dd</a:t>
            </a:r>
            <a:r>
              <a:rPr sz="2400" i="1" spc="-360" dirty="0">
                <a:solidFill>
                  <a:srgbClr val="13351E"/>
                </a:solidFill>
                <a:latin typeface="Times New Roman"/>
                <a:cs typeface="Times New Roman"/>
              </a:rPr>
              <a:t> </a:t>
            </a:r>
            <a:r>
              <a:rPr sz="2400" spc="25" dirty="0">
                <a:solidFill>
                  <a:srgbClr val="13351E"/>
                </a:solidFill>
                <a:latin typeface="Symbol"/>
                <a:cs typeface="Symbol"/>
              </a:rPr>
              <a:t></a:t>
            </a:r>
            <a:r>
              <a:rPr sz="2400" spc="25" dirty="0">
                <a:solidFill>
                  <a:srgbClr val="13351E"/>
                </a:solidFill>
                <a:latin typeface="Times New Roman"/>
                <a:cs typeface="Times New Roman"/>
              </a:rPr>
              <a:t>(</a:t>
            </a:r>
            <a:r>
              <a:rPr sz="2400" i="1" spc="25" dirty="0">
                <a:solidFill>
                  <a:srgbClr val="13351E"/>
                </a:solidFill>
                <a:latin typeface="Times New Roman"/>
                <a:cs typeface="Times New Roman"/>
              </a:rPr>
              <a:t>a</a:t>
            </a:r>
            <a:r>
              <a:rPr sz="2400" spc="25" dirty="0">
                <a:solidFill>
                  <a:srgbClr val="13351E"/>
                </a:solidFill>
                <a:latin typeface="Times New Roman"/>
                <a:cs typeface="Times New Roman"/>
              </a:rPr>
              <a:t>,</a:t>
            </a:r>
            <a:r>
              <a:rPr sz="2400" i="1" spc="25" dirty="0">
                <a:solidFill>
                  <a:srgbClr val="13351E"/>
                </a:solidFill>
                <a:latin typeface="Times New Roman"/>
                <a:cs typeface="Times New Roman"/>
              </a:rPr>
              <a:t>in</a:t>
            </a:r>
            <a:r>
              <a:rPr sz="2100" spc="37" baseline="-23809" dirty="0">
                <a:solidFill>
                  <a:srgbClr val="13351E"/>
                </a:solidFill>
                <a:latin typeface="Times New Roman"/>
                <a:cs typeface="Times New Roman"/>
              </a:rPr>
              <a:t>4 </a:t>
            </a:r>
            <a:r>
              <a:rPr sz="2400" dirty="0">
                <a:solidFill>
                  <a:srgbClr val="13351E"/>
                </a:solidFill>
                <a:latin typeface="Times New Roman"/>
                <a:cs typeface="Times New Roman"/>
              </a:rPr>
              <a:t>)</a:t>
            </a:r>
            <a:endParaRPr sz="2400">
              <a:solidFill>
                <a:prstClr val="black"/>
              </a:solidFill>
              <a:latin typeface="Times New Roman"/>
              <a:cs typeface="Times New Roman"/>
            </a:endParaRPr>
          </a:p>
        </p:txBody>
      </p:sp>
      <p:sp>
        <p:nvSpPr>
          <p:cNvPr id="11" name="object 11"/>
          <p:cNvSpPr/>
          <p:nvPr/>
        </p:nvSpPr>
        <p:spPr>
          <a:xfrm>
            <a:off x="1600200" y="2438400"/>
            <a:ext cx="3043555" cy="2148205"/>
          </a:xfrm>
          <a:custGeom>
            <a:avLst/>
            <a:gdLst/>
            <a:ahLst/>
            <a:cxnLst/>
            <a:rect l="l" t="t" r="r" b="b"/>
            <a:pathLst>
              <a:path w="3043554" h="2148204">
                <a:moveTo>
                  <a:pt x="3043428" y="1789938"/>
                </a:moveTo>
                <a:lnTo>
                  <a:pt x="3043428" y="358139"/>
                </a:lnTo>
                <a:lnTo>
                  <a:pt x="3040150" y="309474"/>
                </a:lnTo>
                <a:lnTo>
                  <a:pt x="3030604" y="262819"/>
                </a:lnTo>
                <a:lnTo>
                  <a:pt x="3015222" y="218598"/>
                </a:lnTo>
                <a:lnTo>
                  <a:pt x="2994434" y="177235"/>
                </a:lnTo>
                <a:lnTo>
                  <a:pt x="2968672" y="139153"/>
                </a:lnTo>
                <a:lnTo>
                  <a:pt x="2938367" y="104774"/>
                </a:lnTo>
                <a:lnTo>
                  <a:pt x="2903950" y="74524"/>
                </a:lnTo>
                <a:lnTo>
                  <a:pt x="2865853" y="48824"/>
                </a:lnTo>
                <a:lnTo>
                  <a:pt x="2824507" y="28098"/>
                </a:lnTo>
                <a:lnTo>
                  <a:pt x="2780343" y="12770"/>
                </a:lnTo>
                <a:lnTo>
                  <a:pt x="2733793" y="3263"/>
                </a:lnTo>
                <a:lnTo>
                  <a:pt x="2685288" y="0"/>
                </a:lnTo>
                <a:lnTo>
                  <a:pt x="358140" y="0"/>
                </a:lnTo>
                <a:lnTo>
                  <a:pt x="309474" y="3263"/>
                </a:lnTo>
                <a:lnTo>
                  <a:pt x="262819" y="12770"/>
                </a:lnTo>
                <a:lnTo>
                  <a:pt x="218598" y="28098"/>
                </a:lnTo>
                <a:lnTo>
                  <a:pt x="177235" y="48824"/>
                </a:lnTo>
                <a:lnTo>
                  <a:pt x="139153" y="74524"/>
                </a:lnTo>
                <a:lnTo>
                  <a:pt x="104775" y="104775"/>
                </a:lnTo>
                <a:lnTo>
                  <a:pt x="74524" y="139153"/>
                </a:lnTo>
                <a:lnTo>
                  <a:pt x="48824" y="177235"/>
                </a:lnTo>
                <a:lnTo>
                  <a:pt x="28098" y="218598"/>
                </a:lnTo>
                <a:lnTo>
                  <a:pt x="12770" y="262819"/>
                </a:lnTo>
                <a:lnTo>
                  <a:pt x="3263" y="309474"/>
                </a:lnTo>
                <a:lnTo>
                  <a:pt x="0" y="358140"/>
                </a:lnTo>
                <a:lnTo>
                  <a:pt x="0" y="1789938"/>
                </a:lnTo>
                <a:lnTo>
                  <a:pt x="3263" y="1838443"/>
                </a:lnTo>
                <a:lnTo>
                  <a:pt x="12770" y="1884993"/>
                </a:lnTo>
                <a:lnTo>
                  <a:pt x="28098" y="1929157"/>
                </a:lnTo>
                <a:lnTo>
                  <a:pt x="48824" y="1970503"/>
                </a:lnTo>
                <a:lnTo>
                  <a:pt x="74524" y="2008600"/>
                </a:lnTo>
                <a:lnTo>
                  <a:pt x="104775" y="2043017"/>
                </a:lnTo>
                <a:lnTo>
                  <a:pt x="139153" y="2073322"/>
                </a:lnTo>
                <a:lnTo>
                  <a:pt x="177235" y="2099084"/>
                </a:lnTo>
                <a:lnTo>
                  <a:pt x="218598" y="2119872"/>
                </a:lnTo>
                <a:lnTo>
                  <a:pt x="262819" y="2135254"/>
                </a:lnTo>
                <a:lnTo>
                  <a:pt x="309474" y="2144800"/>
                </a:lnTo>
                <a:lnTo>
                  <a:pt x="358140" y="2148078"/>
                </a:lnTo>
                <a:lnTo>
                  <a:pt x="2685288" y="2148078"/>
                </a:lnTo>
                <a:lnTo>
                  <a:pt x="2733793" y="2144800"/>
                </a:lnTo>
                <a:lnTo>
                  <a:pt x="2780343" y="2135254"/>
                </a:lnTo>
                <a:lnTo>
                  <a:pt x="2824507" y="2119872"/>
                </a:lnTo>
                <a:lnTo>
                  <a:pt x="2865853" y="2099084"/>
                </a:lnTo>
                <a:lnTo>
                  <a:pt x="2903950" y="2073322"/>
                </a:lnTo>
                <a:lnTo>
                  <a:pt x="2938367" y="2043017"/>
                </a:lnTo>
                <a:lnTo>
                  <a:pt x="2968672" y="2008600"/>
                </a:lnTo>
                <a:lnTo>
                  <a:pt x="2994434" y="1970503"/>
                </a:lnTo>
                <a:lnTo>
                  <a:pt x="3015222" y="1929157"/>
                </a:lnTo>
                <a:lnTo>
                  <a:pt x="3030604" y="1884993"/>
                </a:lnTo>
                <a:lnTo>
                  <a:pt x="3040150" y="1838443"/>
                </a:lnTo>
                <a:lnTo>
                  <a:pt x="3043428" y="1789938"/>
                </a:lnTo>
                <a:close/>
              </a:path>
            </a:pathLst>
          </a:custGeom>
          <a:solidFill>
            <a:srgbClr val="FFFFFF">
              <a:alpha val="50000"/>
            </a:srgbClr>
          </a:solidFill>
        </p:spPr>
        <p:txBody>
          <a:bodyPr wrap="square" lIns="0" tIns="0" rIns="0" bIns="0" rtlCol="0"/>
          <a:lstStyle/>
          <a:p>
            <a:endParaRPr>
              <a:solidFill>
                <a:prstClr val="black"/>
              </a:solidFill>
            </a:endParaRPr>
          </a:p>
        </p:txBody>
      </p:sp>
      <p:sp>
        <p:nvSpPr>
          <p:cNvPr id="12" name="object 12"/>
          <p:cNvSpPr/>
          <p:nvPr/>
        </p:nvSpPr>
        <p:spPr>
          <a:xfrm>
            <a:off x="1600200" y="2438400"/>
            <a:ext cx="3043555" cy="2148205"/>
          </a:xfrm>
          <a:custGeom>
            <a:avLst/>
            <a:gdLst/>
            <a:ahLst/>
            <a:cxnLst/>
            <a:rect l="l" t="t" r="r" b="b"/>
            <a:pathLst>
              <a:path w="3043554" h="2148204">
                <a:moveTo>
                  <a:pt x="358140" y="0"/>
                </a:moveTo>
                <a:lnTo>
                  <a:pt x="309474" y="3263"/>
                </a:lnTo>
                <a:lnTo>
                  <a:pt x="262819" y="12770"/>
                </a:lnTo>
                <a:lnTo>
                  <a:pt x="218598" y="28098"/>
                </a:lnTo>
                <a:lnTo>
                  <a:pt x="177235" y="48824"/>
                </a:lnTo>
                <a:lnTo>
                  <a:pt x="139153" y="74524"/>
                </a:lnTo>
                <a:lnTo>
                  <a:pt x="104775" y="104775"/>
                </a:lnTo>
                <a:lnTo>
                  <a:pt x="74524" y="139153"/>
                </a:lnTo>
                <a:lnTo>
                  <a:pt x="48824" y="177235"/>
                </a:lnTo>
                <a:lnTo>
                  <a:pt x="28098" y="218598"/>
                </a:lnTo>
                <a:lnTo>
                  <a:pt x="12770" y="262819"/>
                </a:lnTo>
                <a:lnTo>
                  <a:pt x="3263" y="309474"/>
                </a:lnTo>
                <a:lnTo>
                  <a:pt x="0" y="358140"/>
                </a:lnTo>
                <a:lnTo>
                  <a:pt x="0" y="1789938"/>
                </a:lnTo>
                <a:lnTo>
                  <a:pt x="3263" y="1838443"/>
                </a:lnTo>
                <a:lnTo>
                  <a:pt x="12770" y="1884993"/>
                </a:lnTo>
                <a:lnTo>
                  <a:pt x="28098" y="1929157"/>
                </a:lnTo>
                <a:lnTo>
                  <a:pt x="48824" y="1970503"/>
                </a:lnTo>
                <a:lnTo>
                  <a:pt x="74524" y="2008600"/>
                </a:lnTo>
                <a:lnTo>
                  <a:pt x="104775" y="2043017"/>
                </a:lnTo>
                <a:lnTo>
                  <a:pt x="139153" y="2073322"/>
                </a:lnTo>
                <a:lnTo>
                  <a:pt x="177235" y="2099084"/>
                </a:lnTo>
                <a:lnTo>
                  <a:pt x="218598" y="2119872"/>
                </a:lnTo>
                <a:lnTo>
                  <a:pt x="262819" y="2135254"/>
                </a:lnTo>
                <a:lnTo>
                  <a:pt x="309474" y="2144800"/>
                </a:lnTo>
                <a:lnTo>
                  <a:pt x="358140" y="2148078"/>
                </a:lnTo>
                <a:lnTo>
                  <a:pt x="2685288" y="2148078"/>
                </a:lnTo>
                <a:lnTo>
                  <a:pt x="2733793" y="2144800"/>
                </a:lnTo>
                <a:lnTo>
                  <a:pt x="2780343" y="2135254"/>
                </a:lnTo>
                <a:lnTo>
                  <a:pt x="2824507" y="2119872"/>
                </a:lnTo>
                <a:lnTo>
                  <a:pt x="2865853" y="2099084"/>
                </a:lnTo>
                <a:lnTo>
                  <a:pt x="2903950" y="2073322"/>
                </a:lnTo>
                <a:lnTo>
                  <a:pt x="2938367" y="2043017"/>
                </a:lnTo>
                <a:lnTo>
                  <a:pt x="2968672" y="2008600"/>
                </a:lnTo>
                <a:lnTo>
                  <a:pt x="2994434" y="1970503"/>
                </a:lnTo>
                <a:lnTo>
                  <a:pt x="3015222" y="1929157"/>
                </a:lnTo>
                <a:lnTo>
                  <a:pt x="3030604" y="1884993"/>
                </a:lnTo>
                <a:lnTo>
                  <a:pt x="3040150" y="1838443"/>
                </a:lnTo>
                <a:lnTo>
                  <a:pt x="3043428" y="1789938"/>
                </a:lnTo>
                <a:lnTo>
                  <a:pt x="3043428" y="358139"/>
                </a:lnTo>
                <a:lnTo>
                  <a:pt x="3040150" y="309474"/>
                </a:lnTo>
                <a:lnTo>
                  <a:pt x="3030604" y="262819"/>
                </a:lnTo>
                <a:lnTo>
                  <a:pt x="3015222" y="218598"/>
                </a:lnTo>
                <a:lnTo>
                  <a:pt x="2994434" y="177235"/>
                </a:lnTo>
                <a:lnTo>
                  <a:pt x="2968672" y="139153"/>
                </a:lnTo>
                <a:lnTo>
                  <a:pt x="2938367" y="104774"/>
                </a:lnTo>
                <a:lnTo>
                  <a:pt x="2903950" y="74524"/>
                </a:lnTo>
                <a:lnTo>
                  <a:pt x="2865853" y="48824"/>
                </a:lnTo>
                <a:lnTo>
                  <a:pt x="2824507" y="28098"/>
                </a:lnTo>
                <a:lnTo>
                  <a:pt x="2780343" y="12770"/>
                </a:lnTo>
                <a:lnTo>
                  <a:pt x="2733793" y="3263"/>
                </a:lnTo>
                <a:lnTo>
                  <a:pt x="2685288" y="0"/>
                </a:lnTo>
                <a:lnTo>
                  <a:pt x="358140" y="0"/>
                </a:lnTo>
                <a:close/>
              </a:path>
            </a:pathLst>
          </a:custGeom>
          <a:ln w="9525">
            <a:solidFill>
              <a:srgbClr val="13351E"/>
            </a:solidFill>
          </a:ln>
        </p:spPr>
        <p:txBody>
          <a:bodyPr wrap="square" lIns="0" tIns="0" rIns="0" bIns="0" rtlCol="0"/>
          <a:lstStyle/>
          <a:p>
            <a:endParaRPr>
              <a:solidFill>
                <a:prstClr val="black"/>
              </a:solidFill>
            </a:endParaRPr>
          </a:p>
        </p:txBody>
      </p:sp>
      <p:sp>
        <p:nvSpPr>
          <p:cNvPr id="13" name="object 13"/>
          <p:cNvSpPr txBox="1"/>
          <p:nvPr/>
        </p:nvSpPr>
        <p:spPr>
          <a:xfrm>
            <a:off x="3454400" y="3987208"/>
            <a:ext cx="108585" cy="224790"/>
          </a:xfrm>
          <a:prstGeom prst="rect">
            <a:avLst/>
          </a:prstGeom>
        </p:spPr>
        <p:txBody>
          <a:bodyPr vert="horz" wrap="square" lIns="0" tIns="13335" rIns="0" bIns="0" rtlCol="0">
            <a:spAutoFit/>
          </a:bodyPr>
          <a:lstStyle/>
          <a:p>
            <a:pPr marL="12700">
              <a:spcBef>
                <a:spcPts val="105"/>
              </a:spcBef>
            </a:pPr>
            <a:r>
              <a:rPr sz="1300" dirty="0">
                <a:solidFill>
                  <a:srgbClr val="FF0000"/>
                </a:solidFill>
                <a:latin typeface="Times New Roman"/>
                <a:cs typeface="Times New Roman"/>
              </a:rPr>
              <a:t>3</a:t>
            </a:r>
            <a:endParaRPr sz="1300">
              <a:solidFill>
                <a:prstClr val="black"/>
              </a:solidFill>
              <a:latin typeface="Times New Roman"/>
              <a:cs typeface="Times New Roman"/>
            </a:endParaRPr>
          </a:p>
        </p:txBody>
      </p:sp>
      <p:sp>
        <p:nvSpPr>
          <p:cNvPr id="14" name="object 14"/>
          <p:cNvSpPr txBox="1"/>
          <p:nvPr/>
        </p:nvSpPr>
        <p:spPr>
          <a:xfrm>
            <a:off x="2315955" y="3797047"/>
            <a:ext cx="1377315" cy="367030"/>
          </a:xfrm>
          <a:prstGeom prst="rect">
            <a:avLst/>
          </a:prstGeom>
        </p:spPr>
        <p:txBody>
          <a:bodyPr vert="horz" wrap="square" lIns="0" tIns="17780" rIns="0" bIns="0" rtlCol="0">
            <a:spAutoFit/>
          </a:bodyPr>
          <a:lstStyle/>
          <a:p>
            <a:pPr marL="12700">
              <a:spcBef>
                <a:spcPts val="140"/>
              </a:spcBef>
            </a:pPr>
            <a:r>
              <a:rPr sz="2200" i="1" spc="15" dirty="0">
                <a:solidFill>
                  <a:srgbClr val="FF0000"/>
                </a:solidFill>
                <a:latin typeface="Times New Roman"/>
                <a:cs typeface="Times New Roman"/>
              </a:rPr>
              <a:t>a </a:t>
            </a:r>
            <a:r>
              <a:rPr sz="2200" spc="30" dirty="0">
                <a:solidFill>
                  <a:srgbClr val="FF0000"/>
                </a:solidFill>
                <a:latin typeface="Symbol"/>
                <a:cs typeface="Symbol"/>
              </a:rPr>
              <a:t></a:t>
            </a:r>
            <a:r>
              <a:rPr sz="2200" spc="30" dirty="0">
                <a:solidFill>
                  <a:srgbClr val="FF0000"/>
                </a:solidFill>
                <a:latin typeface="Times New Roman"/>
                <a:cs typeface="Times New Roman"/>
              </a:rPr>
              <a:t> </a:t>
            </a:r>
            <a:r>
              <a:rPr sz="2200" spc="35" dirty="0">
                <a:solidFill>
                  <a:srgbClr val="FF0000"/>
                </a:solidFill>
                <a:latin typeface="Times New Roman"/>
                <a:cs typeface="Times New Roman"/>
              </a:rPr>
              <a:t>(</a:t>
            </a:r>
            <a:r>
              <a:rPr sz="2200" i="1" spc="35" dirty="0">
                <a:solidFill>
                  <a:srgbClr val="FF0000"/>
                </a:solidFill>
                <a:latin typeface="Times New Roman"/>
                <a:cs typeface="Times New Roman"/>
              </a:rPr>
              <a:t>a</a:t>
            </a:r>
            <a:r>
              <a:rPr sz="2200" spc="35" dirty="0">
                <a:solidFill>
                  <a:srgbClr val="FF0000"/>
                </a:solidFill>
                <a:latin typeface="Times New Roman"/>
                <a:cs typeface="Times New Roman"/>
              </a:rPr>
              <a:t>, </a:t>
            </a:r>
            <a:r>
              <a:rPr sz="2200" i="1" spc="10" dirty="0">
                <a:solidFill>
                  <a:srgbClr val="FF0000"/>
                </a:solidFill>
                <a:latin typeface="Times New Roman"/>
                <a:cs typeface="Times New Roman"/>
              </a:rPr>
              <a:t>in</a:t>
            </a:r>
            <a:r>
              <a:rPr sz="2200" i="1" spc="-85" dirty="0">
                <a:solidFill>
                  <a:srgbClr val="FF0000"/>
                </a:solidFill>
                <a:latin typeface="Times New Roman"/>
                <a:cs typeface="Times New Roman"/>
              </a:rPr>
              <a:t> </a:t>
            </a:r>
            <a:r>
              <a:rPr sz="2200" spc="5" dirty="0">
                <a:solidFill>
                  <a:srgbClr val="FF0000"/>
                </a:solidFill>
                <a:latin typeface="Times New Roman"/>
                <a:cs typeface="Times New Roman"/>
              </a:rPr>
              <a:t>)</a:t>
            </a:r>
            <a:endParaRPr sz="2200">
              <a:solidFill>
                <a:prstClr val="black"/>
              </a:solidFill>
              <a:latin typeface="Times New Roman"/>
              <a:cs typeface="Times New Roman"/>
            </a:endParaRPr>
          </a:p>
        </p:txBody>
      </p:sp>
      <p:sp>
        <p:nvSpPr>
          <p:cNvPr id="15" name="object 15"/>
          <p:cNvSpPr txBox="1"/>
          <p:nvPr/>
        </p:nvSpPr>
        <p:spPr>
          <a:xfrm>
            <a:off x="2470619" y="4142402"/>
            <a:ext cx="857885" cy="350520"/>
          </a:xfrm>
          <a:prstGeom prst="rect">
            <a:avLst/>
          </a:prstGeom>
        </p:spPr>
        <p:txBody>
          <a:bodyPr vert="horz" wrap="square" lIns="0" tIns="16510" rIns="0" bIns="0" rtlCol="0">
            <a:spAutoFit/>
          </a:bodyPr>
          <a:lstStyle/>
          <a:p>
            <a:pPr marL="12700">
              <a:spcBef>
                <a:spcPts val="130"/>
              </a:spcBef>
            </a:pPr>
            <a:r>
              <a:rPr sz="2000" i="1" dirty="0">
                <a:solidFill>
                  <a:srgbClr val="13351E"/>
                </a:solidFill>
                <a:latin typeface="Times New Roman"/>
                <a:cs typeface="Times New Roman"/>
              </a:rPr>
              <a:t>ac </a:t>
            </a:r>
            <a:r>
              <a:rPr sz="2000" spc="10" dirty="0">
                <a:solidFill>
                  <a:srgbClr val="13351E"/>
                </a:solidFill>
                <a:latin typeface="Symbol"/>
                <a:cs typeface="Symbol"/>
              </a:rPr>
              <a:t></a:t>
            </a:r>
            <a:r>
              <a:rPr sz="2000" spc="55" dirty="0">
                <a:solidFill>
                  <a:srgbClr val="13351E"/>
                </a:solidFill>
                <a:latin typeface="Times New Roman"/>
                <a:cs typeface="Times New Roman"/>
              </a:rPr>
              <a:t> </a:t>
            </a:r>
            <a:r>
              <a:rPr sz="2100" i="1" spc="-45" dirty="0">
                <a:solidFill>
                  <a:srgbClr val="13351E"/>
                </a:solidFill>
                <a:latin typeface="Symbol"/>
                <a:cs typeface="Symbol"/>
              </a:rPr>
              <a:t></a:t>
            </a:r>
            <a:endParaRPr sz="2100">
              <a:solidFill>
                <a:prstClr val="black"/>
              </a:solidFill>
              <a:latin typeface="Symbol"/>
              <a:cs typeface="Symbol"/>
            </a:endParaRPr>
          </a:p>
        </p:txBody>
      </p:sp>
      <p:sp>
        <p:nvSpPr>
          <p:cNvPr id="16" name="object 16"/>
          <p:cNvSpPr/>
          <p:nvPr/>
        </p:nvSpPr>
        <p:spPr>
          <a:xfrm>
            <a:off x="2133600" y="2743200"/>
            <a:ext cx="2057400" cy="990600"/>
          </a:xfrm>
          <a:custGeom>
            <a:avLst/>
            <a:gdLst/>
            <a:ahLst/>
            <a:cxnLst/>
            <a:rect l="l" t="t" r="r" b="b"/>
            <a:pathLst>
              <a:path w="2057400" h="990600">
                <a:moveTo>
                  <a:pt x="2057400" y="825245"/>
                </a:moveTo>
                <a:lnTo>
                  <a:pt x="2057400" y="165353"/>
                </a:lnTo>
                <a:lnTo>
                  <a:pt x="2051501" y="121355"/>
                </a:lnTo>
                <a:lnTo>
                  <a:pt x="2034850" y="81844"/>
                </a:lnTo>
                <a:lnTo>
                  <a:pt x="2009013" y="48386"/>
                </a:lnTo>
                <a:lnTo>
                  <a:pt x="1975555" y="22549"/>
                </a:lnTo>
                <a:lnTo>
                  <a:pt x="1936044" y="5898"/>
                </a:lnTo>
                <a:lnTo>
                  <a:pt x="1892046" y="0"/>
                </a:lnTo>
                <a:lnTo>
                  <a:pt x="165354" y="0"/>
                </a:lnTo>
                <a:lnTo>
                  <a:pt x="121355" y="5898"/>
                </a:lnTo>
                <a:lnTo>
                  <a:pt x="81844" y="22549"/>
                </a:lnTo>
                <a:lnTo>
                  <a:pt x="48387" y="48387"/>
                </a:lnTo>
                <a:lnTo>
                  <a:pt x="22549" y="81844"/>
                </a:lnTo>
                <a:lnTo>
                  <a:pt x="5898" y="121355"/>
                </a:lnTo>
                <a:lnTo>
                  <a:pt x="0" y="165354"/>
                </a:lnTo>
                <a:lnTo>
                  <a:pt x="0" y="825246"/>
                </a:lnTo>
                <a:lnTo>
                  <a:pt x="5898" y="869244"/>
                </a:lnTo>
                <a:lnTo>
                  <a:pt x="22549" y="908755"/>
                </a:lnTo>
                <a:lnTo>
                  <a:pt x="48387" y="942213"/>
                </a:lnTo>
                <a:lnTo>
                  <a:pt x="81844" y="968050"/>
                </a:lnTo>
                <a:lnTo>
                  <a:pt x="121355" y="984701"/>
                </a:lnTo>
                <a:lnTo>
                  <a:pt x="165354" y="990600"/>
                </a:lnTo>
                <a:lnTo>
                  <a:pt x="1892046" y="990599"/>
                </a:lnTo>
                <a:lnTo>
                  <a:pt x="1936044" y="984701"/>
                </a:lnTo>
                <a:lnTo>
                  <a:pt x="1975555" y="968050"/>
                </a:lnTo>
                <a:lnTo>
                  <a:pt x="2009013" y="942213"/>
                </a:lnTo>
                <a:lnTo>
                  <a:pt x="2034850" y="908755"/>
                </a:lnTo>
                <a:lnTo>
                  <a:pt x="2051501" y="869244"/>
                </a:lnTo>
                <a:lnTo>
                  <a:pt x="2057400" y="825245"/>
                </a:lnTo>
                <a:close/>
              </a:path>
            </a:pathLst>
          </a:custGeom>
          <a:solidFill>
            <a:srgbClr val="FFFFFF">
              <a:alpha val="50000"/>
            </a:srgbClr>
          </a:solidFill>
        </p:spPr>
        <p:txBody>
          <a:bodyPr wrap="square" lIns="0" tIns="0" rIns="0" bIns="0" rtlCol="0"/>
          <a:lstStyle/>
          <a:p>
            <a:endParaRPr>
              <a:solidFill>
                <a:prstClr val="black"/>
              </a:solidFill>
            </a:endParaRPr>
          </a:p>
        </p:txBody>
      </p:sp>
      <p:sp>
        <p:nvSpPr>
          <p:cNvPr id="17" name="object 17"/>
          <p:cNvSpPr/>
          <p:nvPr/>
        </p:nvSpPr>
        <p:spPr>
          <a:xfrm>
            <a:off x="2133600" y="2743200"/>
            <a:ext cx="2057400" cy="990600"/>
          </a:xfrm>
          <a:custGeom>
            <a:avLst/>
            <a:gdLst/>
            <a:ahLst/>
            <a:cxnLst/>
            <a:rect l="l" t="t" r="r" b="b"/>
            <a:pathLst>
              <a:path w="2057400" h="990600">
                <a:moveTo>
                  <a:pt x="165354" y="0"/>
                </a:moveTo>
                <a:lnTo>
                  <a:pt x="121355" y="5898"/>
                </a:lnTo>
                <a:lnTo>
                  <a:pt x="81844" y="22549"/>
                </a:lnTo>
                <a:lnTo>
                  <a:pt x="48387" y="48387"/>
                </a:lnTo>
                <a:lnTo>
                  <a:pt x="22549" y="81844"/>
                </a:lnTo>
                <a:lnTo>
                  <a:pt x="5898" y="121355"/>
                </a:lnTo>
                <a:lnTo>
                  <a:pt x="0" y="165354"/>
                </a:lnTo>
                <a:lnTo>
                  <a:pt x="0" y="825246"/>
                </a:lnTo>
                <a:lnTo>
                  <a:pt x="5898" y="869244"/>
                </a:lnTo>
                <a:lnTo>
                  <a:pt x="22549" y="908755"/>
                </a:lnTo>
                <a:lnTo>
                  <a:pt x="48387" y="942213"/>
                </a:lnTo>
                <a:lnTo>
                  <a:pt x="81844" y="968050"/>
                </a:lnTo>
                <a:lnTo>
                  <a:pt x="121355" y="984701"/>
                </a:lnTo>
                <a:lnTo>
                  <a:pt x="165354" y="990600"/>
                </a:lnTo>
                <a:lnTo>
                  <a:pt x="1892046" y="990599"/>
                </a:lnTo>
                <a:lnTo>
                  <a:pt x="1936044" y="984701"/>
                </a:lnTo>
                <a:lnTo>
                  <a:pt x="1975555" y="968050"/>
                </a:lnTo>
                <a:lnTo>
                  <a:pt x="2009013" y="942213"/>
                </a:lnTo>
                <a:lnTo>
                  <a:pt x="2034850" y="908755"/>
                </a:lnTo>
                <a:lnTo>
                  <a:pt x="2051501" y="869244"/>
                </a:lnTo>
                <a:lnTo>
                  <a:pt x="2057400" y="825245"/>
                </a:lnTo>
                <a:lnTo>
                  <a:pt x="2057400" y="165353"/>
                </a:lnTo>
                <a:lnTo>
                  <a:pt x="2051501" y="121355"/>
                </a:lnTo>
                <a:lnTo>
                  <a:pt x="2034850" y="81844"/>
                </a:lnTo>
                <a:lnTo>
                  <a:pt x="2009013" y="48386"/>
                </a:lnTo>
                <a:lnTo>
                  <a:pt x="1975555" y="22549"/>
                </a:lnTo>
                <a:lnTo>
                  <a:pt x="1936044" y="5898"/>
                </a:lnTo>
                <a:lnTo>
                  <a:pt x="1892046" y="0"/>
                </a:lnTo>
                <a:lnTo>
                  <a:pt x="165354" y="0"/>
                </a:lnTo>
                <a:close/>
              </a:path>
            </a:pathLst>
          </a:custGeom>
          <a:ln w="9525">
            <a:solidFill>
              <a:srgbClr val="13351E"/>
            </a:solidFill>
          </a:ln>
        </p:spPr>
        <p:txBody>
          <a:bodyPr wrap="square" lIns="0" tIns="0" rIns="0" bIns="0" rtlCol="0"/>
          <a:lstStyle/>
          <a:p>
            <a:endParaRPr>
              <a:solidFill>
                <a:prstClr val="black"/>
              </a:solidFill>
            </a:endParaRPr>
          </a:p>
        </p:txBody>
      </p:sp>
      <p:sp>
        <p:nvSpPr>
          <p:cNvPr id="18" name="object 18"/>
          <p:cNvSpPr txBox="1"/>
          <p:nvPr/>
        </p:nvSpPr>
        <p:spPr>
          <a:xfrm>
            <a:off x="2551429" y="2750539"/>
            <a:ext cx="947419" cy="916940"/>
          </a:xfrm>
          <a:prstGeom prst="rect">
            <a:avLst/>
          </a:prstGeom>
        </p:spPr>
        <p:txBody>
          <a:bodyPr vert="horz" wrap="square" lIns="0" tIns="81280" rIns="0" bIns="0" rtlCol="0">
            <a:spAutoFit/>
          </a:bodyPr>
          <a:lstStyle/>
          <a:p>
            <a:pPr marL="12700">
              <a:spcBef>
                <a:spcPts val="640"/>
              </a:spcBef>
            </a:pPr>
            <a:r>
              <a:rPr sz="3900" i="1" baseline="-5341" dirty="0">
                <a:solidFill>
                  <a:srgbClr val="FF0000"/>
                </a:solidFill>
                <a:latin typeface="Times New Roman"/>
                <a:cs typeface="Times New Roman"/>
              </a:rPr>
              <a:t>a</a:t>
            </a:r>
            <a:r>
              <a:rPr sz="3900" i="1" spc="-382" baseline="-5341" dirty="0">
                <a:solidFill>
                  <a:srgbClr val="FF0000"/>
                </a:solidFill>
                <a:latin typeface="Times New Roman"/>
                <a:cs typeface="Times New Roman"/>
              </a:rPr>
              <a:t> </a:t>
            </a:r>
            <a:r>
              <a:rPr sz="2250" i="1" dirty="0">
                <a:solidFill>
                  <a:srgbClr val="13351E"/>
                </a:solidFill>
                <a:latin typeface="Times New Roman"/>
                <a:cs typeface="Times New Roman"/>
              </a:rPr>
              <a:t>cd</a:t>
            </a:r>
            <a:endParaRPr sz="2250">
              <a:solidFill>
                <a:prstClr val="black"/>
              </a:solidFill>
              <a:latin typeface="Times New Roman"/>
              <a:cs typeface="Times New Roman"/>
            </a:endParaRPr>
          </a:p>
          <a:p>
            <a:pPr marL="234950">
              <a:spcBef>
                <a:spcPts val="475"/>
              </a:spcBef>
            </a:pPr>
            <a:r>
              <a:rPr sz="2250" i="1" dirty="0">
                <a:solidFill>
                  <a:srgbClr val="13351E"/>
                </a:solidFill>
                <a:latin typeface="Times New Roman"/>
                <a:cs typeface="Times New Roman"/>
              </a:rPr>
              <a:t>a </a:t>
            </a:r>
            <a:r>
              <a:rPr sz="2250" spc="5" dirty="0">
                <a:solidFill>
                  <a:srgbClr val="13351E"/>
                </a:solidFill>
                <a:latin typeface="Symbol"/>
                <a:cs typeface="Symbol"/>
              </a:rPr>
              <a:t></a:t>
            </a:r>
            <a:r>
              <a:rPr sz="2250" spc="-200" dirty="0">
                <a:solidFill>
                  <a:srgbClr val="13351E"/>
                </a:solidFill>
                <a:latin typeface="Times New Roman"/>
                <a:cs typeface="Times New Roman"/>
              </a:rPr>
              <a:t> </a:t>
            </a:r>
            <a:r>
              <a:rPr sz="2400" i="1" spc="-70" dirty="0">
                <a:solidFill>
                  <a:srgbClr val="13351E"/>
                </a:solidFill>
                <a:latin typeface="Symbol"/>
                <a:cs typeface="Symbol"/>
              </a:rPr>
              <a:t></a:t>
            </a:r>
            <a:endParaRPr sz="2400">
              <a:solidFill>
                <a:prstClr val="black"/>
              </a:solidFill>
              <a:latin typeface="Symbol"/>
              <a:cs typeface="Symbol"/>
            </a:endParaRPr>
          </a:p>
        </p:txBody>
      </p:sp>
      <p:sp>
        <p:nvSpPr>
          <p:cNvPr id="19" name="object 19"/>
          <p:cNvSpPr/>
          <p:nvPr/>
        </p:nvSpPr>
        <p:spPr>
          <a:xfrm>
            <a:off x="5410200" y="2819400"/>
            <a:ext cx="2286000" cy="1306830"/>
          </a:xfrm>
          <a:custGeom>
            <a:avLst/>
            <a:gdLst/>
            <a:ahLst/>
            <a:cxnLst/>
            <a:rect l="l" t="t" r="r" b="b"/>
            <a:pathLst>
              <a:path w="2286000" h="1306829">
                <a:moveTo>
                  <a:pt x="2286000" y="1088897"/>
                </a:moveTo>
                <a:lnTo>
                  <a:pt x="2286000" y="217931"/>
                </a:lnTo>
                <a:lnTo>
                  <a:pt x="2280246" y="167951"/>
                </a:lnTo>
                <a:lnTo>
                  <a:pt x="2263855" y="122075"/>
                </a:lnTo>
                <a:lnTo>
                  <a:pt x="2238133" y="81611"/>
                </a:lnTo>
                <a:lnTo>
                  <a:pt x="2204388" y="47866"/>
                </a:lnTo>
                <a:lnTo>
                  <a:pt x="2163924" y="22144"/>
                </a:lnTo>
                <a:lnTo>
                  <a:pt x="2118048" y="5753"/>
                </a:lnTo>
                <a:lnTo>
                  <a:pt x="2068068" y="0"/>
                </a:lnTo>
                <a:lnTo>
                  <a:pt x="217932" y="0"/>
                </a:lnTo>
                <a:lnTo>
                  <a:pt x="167951" y="5753"/>
                </a:lnTo>
                <a:lnTo>
                  <a:pt x="122075" y="22144"/>
                </a:lnTo>
                <a:lnTo>
                  <a:pt x="81611" y="47866"/>
                </a:lnTo>
                <a:lnTo>
                  <a:pt x="47866" y="81611"/>
                </a:lnTo>
                <a:lnTo>
                  <a:pt x="22144" y="122075"/>
                </a:lnTo>
                <a:lnTo>
                  <a:pt x="5753" y="167951"/>
                </a:lnTo>
                <a:lnTo>
                  <a:pt x="0" y="217932"/>
                </a:lnTo>
                <a:lnTo>
                  <a:pt x="0" y="1088898"/>
                </a:lnTo>
                <a:lnTo>
                  <a:pt x="5753" y="1138878"/>
                </a:lnTo>
                <a:lnTo>
                  <a:pt x="22144" y="1184754"/>
                </a:lnTo>
                <a:lnTo>
                  <a:pt x="47866" y="1225218"/>
                </a:lnTo>
                <a:lnTo>
                  <a:pt x="81611" y="1258963"/>
                </a:lnTo>
                <a:lnTo>
                  <a:pt x="122075" y="1284685"/>
                </a:lnTo>
                <a:lnTo>
                  <a:pt x="167951" y="1301076"/>
                </a:lnTo>
                <a:lnTo>
                  <a:pt x="217932" y="1306830"/>
                </a:lnTo>
                <a:lnTo>
                  <a:pt x="2068068" y="1306830"/>
                </a:lnTo>
                <a:lnTo>
                  <a:pt x="2118048" y="1301076"/>
                </a:lnTo>
                <a:lnTo>
                  <a:pt x="2163924" y="1284685"/>
                </a:lnTo>
                <a:lnTo>
                  <a:pt x="2204388" y="1258963"/>
                </a:lnTo>
                <a:lnTo>
                  <a:pt x="2238133" y="1225218"/>
                </a:lnTo>
                <a:lnTo>
                  <a:pt x="2263855" y="1184754"/>
                </a:lnTo>
                <a:lnTo>
                  <a:pt x="2280246" y="1138878"/>
                </a:lnTo>
                <a:lnTo>
                  <a:pt x="2286000" y="1088897"/>
                </a:lnTo>
                <a:close/>
              </a:path>
            </a:pathLst>
          </a:custGeom>
          <a:solidFill>
            <a:srgbClr val="FFFFFF">
              <a:alpha val="50000"/>
            </a:srgbClr>
          </a:solidFill>
        </p:spPr>
        <p:txBody>
          <a:bodyPr wrap="square" lIns="0" tIns="0" rIns="0" bIns="0" rtlCol="0"/>
          <a:lstStyle/>
          <a:p>
            <a:endParaRPr>
              <a:solidFill>
                <a:prstClr val="black"/>
              </a:solidFill>
            </a:endParaRPr>
          </a:p>
        </p:txBody>
      </p:sp>
      <p:sp>
        <p:nvSpPr>
          <p:cNvPr id="20" name="object 20"/>
          <p:cNvSpPr/>
          <p:nvPr/>
        </p:nvSpPr>
        <p:spPr>
          <a:xfrm>
            <a:off x="5410200" y="2819400"/>
            <a:ext cx="2286000" cy="1306830"/>
          </a:xfrm>
          <a:custGeom>
            <a:avLst/>
            <a:gdLst/>
            <a:ahLst/>
            <a:cxnLst/>
            <a:rect l="l" t="t" r="r" b="b"/>
            <a:pathLst>
              <a:path w="2286000" h="1306829">
                <a:moveTo>
                  <a:pt x="217932" y="0"/>
                </a:moveTo>
                <a:lnTo>
                  <a:pt x="167951" y="5753"/>
                </a:lnTo>
                <a:lnTo>
                  <a:pt x="122075" y="22144"/>
                </a:lnTo>
                <a:lnTo>
                  <a:pt x="81611" y="47866"/>
                </a:lnTo>
                <a:lnTo>
                  <a:pt x="47866" y="81611"/>
                </a:lnTo>
                <a:lnTo>
                  <a:pt x="22144" y="122075"/>
                </a:lnTo>
                <a:lnTo>
                  <a:pt x="5753" y="167951"/>
                </a:lnTo>
                <a:lnTo>
                  <a:pt x="0" y="217932"/>
                </a:lnTo>
                <a:lnTo>
                  <a:pt x="0" y="1088898"/>
                </a:lnTo>
                <a:lnTo>
                  <a:pt x="5753" y="1138878"/>
                </a:lnTo>
                <a:lnTo>
                  <a:pt x="22144" y="1184754"/>
                </a:lnTo>
                <a:lnTo>
                  <a:pt x="47866" y="1225218"/>
                </a:lnTo>
                <a:lnTo>
                  <a:pt x="81611" y="1258963"/>
                </a:lnTo>
                <a:lnTo>
                  <a:pt x="122075" y="1284685"/>
                </a:lnTo>
                <a:lnTo>
                  <a:pt x="167951" y="1301076"/>
                </a:lnTo>
                <a:lnTo>
                  <a:pt x="217932" y="1306830"/>
                </a:lnTo>
                <a:lnTo>
                  <a:pt x="2068068" y="1306830"/>
                </a:lnTo>
                <a:lnTo>
                  <a:pt x="2118048" y="1301076"/>
                </a:lnTo>
                <a:lnTo>
                  <a:pt x="2163924" y="1284685"/>
                </a:lnTo>
                <a:lnTo>
                  <a:pt x="2204388" y="1258963"/>
                </a:lnTo>
                <a:lnTo>
                  <a:pt x="2238133" y="1225218"/>
                </a:lnTo>
                <a:lnTo>
                  <a:pt x="2263855" y="1184754"/>
                </a:lnTo>
                <a:lnTo>
                  <a:pt x="2280246" y="1138878"/>
                </a:lnTo>
                <a:lnTo>
                  <a:pt x="2286000" y="1088897"/>
                </a:lnTo>
                <a:lnTo>
                  <a:pt x="2286000" y="217931"/>
                </a:lnTo>
                <a:lnTo>
                  <a:pt x="2280246" y="167951"/>
                </a:lnTo>
                <a:lnTo>
                  <a:pt x="2263855" y="122075"/>
                </a:lnTo>
                <a:lnTo>
                  <a:pt x="2238133" y="81611"/>
                </a:lnTo>
                <a:lnTo>
                  <a:pt x="2204388" y="47866"/>
                </a:lnTo>
                <a:lnTo>
                  <a:pt x="2163924" y="22144"/>
                </a:lnTo>
                <a:lnTo>
                  <a:pt x="2118048" y="5753"/>
                </a:lnTo>
                <a:lnTo>
                  <a:pt x="2068068" y="0"/>
                </a:lnTo>
                <a:lnTo>
                  <a:pt x="217932" y="0"/>
                </a:lnTo>
                <a:close/>
              </a:path>
            </a:pathLst>
          </a:custGeom>
          <a:ln w="9525">
            <a:solidFill>
              <a:srgbClr val="13351E"/>
            </a:solidFill>
          </a:ln>
        </p:spPr>
        <p:txBody>
          <a:bodyPr wrap="square" lIns="0" tIns="0" rIns="0" bIns="0" rtlCol="0"/>
          <a:lstStyle/>
          <a:p>
            <a:endParaRPr>
              <a:solidFill>
                <a:prstClr val="black"/>
              </a:solidFill>
            </a:endParaRPr>
          </a:p>
        </p:txBody>
      </p:sp>
      <p:sp>
        <p:nvSpPr>
          <p:cNvPr id="21" name="object 21"/>
          <p:cNvSpPr txBox="1"/>
          <p:nvPr/>
        </p:nvSpPr>
        <p:spPr>
          <a:xfrm>
            <a:off x="5886038" y="2804881"/>
            <a:ext cx="1312545" cy="1203960"/>
          </a:xfrm>
          <a:prstGeom prst="rect">
            <a:avLst/>
          </a:prstGeom>
        </p:spPr>
        <p:txBody>
          <a:bodyPr vert="horz" wrap="square" lIns="0" tIns="58419" rIns="0" bIns="0" rtlCol="0">
            <a:spAutoFit/>
          </a:bodyPr>
          <a:lstStyle/>
          <a:p>
            <a:pPr marL="406400">
              <a:spcBef>
                <a:spcPts val="459"/>
              </a:spcBef>
            </a:pPr>
            <a:r>
              <a:rPr sz="2600" i="1" dirty="0">
                <a:solidFill>
                  <a:srgbClr val="FF0000"/>
                </a:solidFill>
                <a:latin typeface="Times New Roman"/>
                <a:cs typeface="Times New Roman"/>
              </a:rPr>
              <a:t>c</a:t>
            </a:r>
            <a:endParaRPr sz="2600">
              <a:solidFill>
                <a:prstClr val="black"/>
              </a:solidFill>
              <a:latin typeface="Times New Roman"/>
              <a:cs typeface="Times New Roman"/>
            </a:endParaRPr>
          </a:p>
          <a:p>
            <a:pPr marL="15875">
              <a:spcBef>
                <a:spcPts val="270"/>
              </a:spcBef>
            </a:pPr>
            <a:r>
              <a:rPr sz="2050" i="1" spc="-5" dirty="0">
                <a:solidFill>
                  <a:srgbClr val="13351E"/>
                </a:solidFill>
                <a:latin typeface="Times New Roman"/>
                <a:cs typeface="Times New Roman"/>
              </a:rPr>
              <a:t>c</a:t>
            </a:r>
            <a:r>
              <a:rPr sz="2050" i="1" dirty="0">
                <a:solidFill>
                  <a:srgbClr val="13351E"/>
                </a:solidFill>
                <a:latin typeface="Times New Roman"/>
                <a:cs typeface="Times New Roman"/>
              </a:rPr>
              <a:t> </a:t>
            </a:r>
            <a:r>
              <a:rPr sz="2050" spc="-5" dirty="0">
                <a:solidFill>
                  <a:srgbClr val="13351E"/>
                </a:solidFill>
                <a:latin typeface="Symbol"/>
                <a:cs typeface="Symbol"/>
              </a:rPr>
              <a:t></a:t>
            </a:r>
            <a:r>
              <a:rPr sz="2050" spc="-55" dirty="0">
                <a:solidFill>
                  <a:srgbClr val="13351E"/>
                </a:solidFill>
                <a:latin typeface="Times New Roman"/>
                <a:cs typeface="Times New Roman"/>
              </a:rPr>
              <a:t> </a:t>
            </a:r>
            <a:r>
              <a:rPr sz="2050" spc="15" dirty="0">
                <a:solidFill>
                  <a:srgbClr val="13351E"/>
                </a:solidFill>
                <a:latin typeface="Times New Roman"/>
                <a:cs typeface="Times New Roman"/>
              </a:rPr>
              <a:t>(</a:t>
            </a:r>
            <a:r>
              <a:rPr sz="2050" i="1" spc="15" dirty="0">
                <a:solidFill>
                  <a:srgbClr val="13351E"/>
                </a:solidFill>
                <a:latin typeface="Times New Roman"/>
                <a:cs typeface="Times New Roman"/>
              </a:rPr>
              <a:t>d</a:t>
            </a:r>
            <a:r>
              <a:rPr sz="2050" i="1" spc="-330" dirty="0">
                <a:solidFill>
                  <a:srgbClr val="13351E"/>
                </a:solidFill>
                <a:latin typeface="Times New Roman"/>
                <a:cs typeface="Times New Roman"/>
              </a:rPr>
              <a:t> </a:t>
            </a:r>
            <a:r>
              <a:rPr sz="2050" spc="-5" dirty="0">
                <a:solidFill>
                  <a:srgbClr val="13351E"/>
                </a:solidFill>
                <a:latin typeface="Times New Roman"/>
                <a:cs typeface="Times New Roman"/>
              </a:rPr>
              <a:t>,</a:t>
            </a:r>
            <a:r>
              <a:rPr sz="2050" spc="-300" dirty="0">
                <a:solidFill>
                  <a:srgbClr val="13351E"/>
                </a:solidFill>
                <a:latin typeface="Times New Roman"/>
                <a:cs typeface="Times New Roman"/>
              </a:rPr>
              <a:t> </a:t>
            </a:r>
            <a:r>
              <a:rPr sz="2050" i="1" spc="30" dirty="0">
                <a:solidFill>
                  <a:srgbClr val="13351E"/>
                </a:solidFill>
                <a:latin typeface="Times New Roman"/>
                <a:cs typeface="Times New Roman"/>
              </a:rPr>
              <a:t>out</a:t>
            </a:r>
            <a:r>
              <a:rPr sz="2050" spc="30" dirty="0">
                <a:solidFill>
                  <a:srgbClr val="13351E"/>
                </a:solidFill>
                <a:latin typeface="Times New Roman"/>
                <a:cs typeface="Times New Roman"/>
              </a:rPr>
              <a:t>)</a:t>
            </a:r>
            <a:endParaRPr sz="2050">
              <a:solidFill>
                <a:prstClr val="black"/>
              </a:solidFill>
              <a:latin typeface="Times New Roman"/>
              <a:cs typeface="Times New Roman"/>
            </a:endParaRPr>
          </a:p>
          <a:p>
            <a:pPr marL="12700">
              <a:spcBef>
                <a:spcPts val="610"/>
              </a:spcBef>
            </a:pPr>
            <a:r>
              <a:rPr sz="2050" i="1" spc="-5" dirty="0">
                <a:solidFill>
                  <a:srgbClr val="13351E"/>
                </a:solidFill>
                <a:latin typeface="Times New Roman"/>
                <a:cs typeface="Times New Roman"/>
              </a:rPr>
              <a:t>b </a:t>
            </a:r>
            <a:r>
              <a:rPr sz="2050" spc="-5" dirty="0">
                <a:solidFill>
                  <a:srgbClr val="13351E"/>
                </a:solidFill>
                <a:latin typeface="Symbol"/>
                <a:cs typeface="Symbol"/>
              </a:rPr>
              <a:t></a:t>
            </a:r>
            <a:r>
              <a:rPr sz="2050" spc="-65" dirty="0">
                <a:solidFill>
                  <a:srgbClr val="13351E"/>
                </a:solidFill>
                <a:latin typeface="Times New Roman"/>
                <a:cs typeface="Times New Roman"/>
              </a:rPr>
              <a:t> </a:t>
            </a:r>
            <a:r>
              <a:rPr sz="2050" i="1" spc="-5" dirty="0">
                <a:solidFill>
                  <a:srgbClr val="13351E"/>
                </a:solidFill>
                <a:latin typeface="Times New Roman"/>
                <a:cs typeface="Times New Roman"/>
              </a:rPr>
              <a:t>b</a:t>
            </a:r>
            <a:endParaRPr sz="2050">
              <a:solidFill>
                <a:prstClr val="black"/>
              </a:solidFill>
              <a:latin typeface="Times New Roman"/>
              <a:cs typeface="Times New Roman"/>
            </a:endParaRPr>
          </a:p>
        </p:txBody>
      </p:sp>
      <p:sp>
        <p:nvSpPr>
          <p:cNvPr id="22" name="object 22"/>
          <p:cNvSpPr/>
          <p:nvPr/>
        </p:nvSpPr>
        <p:spPr>
          <a:xfrm>
            <a:off x="1089660" y="2286000"/>
            <a:ext cx="0" cy="119380"/>
          </a:xfrm>
          <a:custGeom>
            <a:avLst/>
            <a:gdLst/>
            <a:ahLst/>
            <a:cxnLst/>
            <a:rect l="l" t="t" r="r" b="b"/>
            <a:pathLst>
              <a:path h="119380">
                <a:moveTo>
                  <a:pt x="0" y="0"/>
                </a:moveTo>
                <a:lnTo>
                  <a:pt x="0" y="118872"/>
                </a:lnTo>
              </a:path>
            </a:pathLst>
          </a:custGeom>
          <a:ln w="45719">
            <a:solidFill>
              <a:srgbClr val="FFFFFF"/>
            </a:solidFill>
          </a:ln>
        </p:spPr>
        <p:txBody>
          <a:bodyPr wrap="square" lIns="0" tIns="0" rIns="0" bIns="0" rtlCol="0"/>
          <a:lstStyle/>
          <a:p>
            <a:endParaRPr>
              <a:solidFill>
                <a:prstClr val="black"/>
              </a:solidFill>
            </a:endParaRPr>
          </a:p>
        </p:txBody>
      </p:sp>
      <p:sp>
        <p:nvSpPr>
          <p:cNvPr id="23" name="object 23"/>
          <p:cNvSpPr/>
          <p:nvPr/>
        </p:nvSpPr>
        <p:spPr>
          <a:xfrm>
            <a:off x="1066800" y="2286000"/>
            <a:ext cx="45720" cy="119380"/>
          </a:xfrm>
          <a:custGeom>
            <a:avLst/>
            <a:gdLst/>
            <a:ahLst/>
            <a:cxnLst/>
            <a:rect l="l" t="t" r="r" b="b"/>
            <a:pathLst>
              <a:path w="45719" h="119380">
                <a:moveTo>
                  <a:pt x="0" y="0"/>
                </a:moveTo>
                <a:lnTo>
                  <a:pt x="0" y="118872"/>
                </a:lnTo>
                <a:lnTo>
                  <a:pt x="45719" y="118872"/>
                </a:lnTo>
                <a:lnTo>
                  <a:pt x="45719" y="0"/>
                </a:lnTo>
                <a:lnTo>
                  <a:pt x="0" y="0"/>
                </a:lnTo>
                <a:close/>
              </a:path>
            </a:pathLst>
          </a:custGeom>
          <a:ln w="9525">
            <a:solidFill>
              <a:srgbClr val="DDEEFF"/>
            </a:solidFill>
          </a:ln>
        </p:spPr>
        <p:txBody>
          <a:bodyPr wrap="square" lIns="0" tIns="0" rIns="0" bIns="0" rtlCol="0"/>
          <a:lstStyle/>
          <a:p>
            <a:endParaRPr>
              <a:solidFill>
                <a:prstClr val="black"/>
              </a:solidFill>
            </a:endParaRPr>
          </a:p>
        </p:txBody>
      </p:sp>
      <p:sp>
        <p:nvSpPr>
          <p:cNvPr id="24" name="object 24"/>
          <p:cNvSpPr/>
          <p:nvPr/>
        </p:nvSpPr>
        <p:spPr>
          <a:xfrm>
            <a:off x="1371600" y="2514600"/>
            <a:ext cx="152400" cy="228600"/>
          </a:xfrm>
          <a:custGeom>
            <a:avLst/>
            <a:gdLst/>
            <a:ahLst/>
            <a:cxnLst/>
            <a:rect l="l" t="t" r="r" b="b"/>
            <a:pathLst>
              <a:path w="152400" h="228600">
                <a:moveTo>
                  <a:pt x="0" y="0"/>
                </a:moveTo>
                <a:lnTo>
                  <a:pt x="0" y="228600"/>
                </a:lnTo>
                <a:lnTo>
                  <a:pt x="152400" y="228600"/>
                </a:lnTo>
                <a:lnTo>
                  <a:pt x="152400" y="0"/>
                </a:lnTo>
                <a:lnTo>
                  <a:pt x="0" y="0"/>
                </a:lnTo>
                <a:close/>
              </a:path>
            </a:pathLst>
          </a:custGeom>
          <a:solidFill>
            <a:srgbClr val="FFFFFF">
              <a:alpha val="50000"/>
            </a:srgbClr>
          </a:solidFill>
        </p:spPr>
        <p:txBody>
          <a:bodyPr wrap="square" lIns="0" tIns="0" rIns="0" bIns="0" rtlCol="0"/>
          <a:lstStyle/>
          <a:p>
            <a:endParaRPr>
              <a:solidFill>
                <a:prstClr val="black"/>
              </a:solidFill>
            </a:endParaRPr>
          </a:p>
        </p:txBody>
      </p:sp>
      <p:sp>
        <p:nvSpPr>
          <p:cNvPr id="25" name="object 25"/>
          <p:cNvSpPr/>
          <p:nvPr/>
        </p:nvSpPr>
        <p:spPr>
          <a:xfrm>
            <a:off x="1371600" y="2514600"/>
            <a:ext cx="152400" cy="228600"/>
          </a:xfrm>
          <a:custGeom>
            <a:avLst/>
            <a:gdLst/>
            <a:ahLst/>
            <a:cxnLst/>
            <a:rect l="l" t="t" r="r" b="b"/>
            <a:pathLst>
              <a:path w="152400" h="228600">
                <a:moveTo>
                  <a:pt x="0" y="0"/>
                </a:moveTo>
                <a:lnTo>
                  <a:pt x="0" y="228600"/>
                </a:lnTo>
                <a:lnTo>
                  <a:pt x="152400" y="228600"/>
                </a:lnTo>
                <a:lnTo>
                  <a:pt x="152400" y="0"/>
                </a:lnTo>
                <a:lnTo>
                  <a:pt x="0" y="0"/>
                </a:lnTo>
                <a:close/>
              </a:path>
            </a:pathLst>
          </a:custGeom>
          <a:ln w="9525">
            <a:solidFill>
              <a:srgbClr val="DDEEFF"/>
            </a:solidFill>
          </a:ln>
        </p:spPr>
        <p:txBody>
          <a:bodyPr wrap="square" lIns="0" tIns="0" rIns="0" bIns="0" rtlCol="0"/>
          <a:lstStyle/>
          <a:p>
            <a:endParaRPr>
              <a:solidFill>
                <a:prstClr val="black"/>
              </a:solidFill>
            </a:endParaRPr>
          </a:p>
        </p:txBody>
      </p:sp>
      <p:sp>
        <p:nvSpPr>
          <p:cNvPr id="26" name="object 26"/>
          <p:cNvSpPr txBox="1"/>
          <p:nvPr/>
        </p:nvSpPr>
        <p:spPr>
          <a:xfrm>
            <a:off x="1358900" y="2422652"/>
            <a:ext cx="177800" cy="391160"/>
          </a:xfrm>
          <a:prstGeom prst="rect">
            <a:avLst/>
          </a:prstGeom>
        </p:spPr>
        <p:txBody>
          <a:bodyPr vert="horz" wrap="square" lIns="0" tIns="12700" rIns="0" bIns="0" rtlCol="0">
            <a:spAutoFit/>
          </a:bodyPr>
          <a:lstStyle/>
          <a:p>
            <a:pPr marL="12700">
              <a:spcBef>
                <a:spcPts val="100"/>
              </a:spcBef>
            </a:pPr>
            <a:r>
              <a:rPr sz="2400" dirty="0">
                <a:solidFill>
                  <a:srgbClr val="13351E"/>
                </a:solidFill>
                <a:latin typeface="Times New Roman"/>
                <a:cs typeface="Times New Roman"/>
              </a:rPr>
              <a:t>2</a:t>
            </a:r>
            <a:endParaRPr sz="2400">
              <a:solidFill>
                <a:prstClr val="black"/>
              </a:solidFill>
              <a:latin typeface="Times New Roman"/>
              <a:cs typeface="Times New Roman"/>
            </a:endParaRPr>
          </a:p>
        </p:txBody>
      </p:sp>
      <p:sp>
        <p:nvSpPr>
          <p:cNvPr id="27" name="object 27"/>
          <p:cNvSpPr/>
          <p:nvPr/>
        </p:nvSpPr>
        <p:spPr>
          <a:xfrm>
            <a:off x="1905000" y="2743200"/>
            <a:ext cx="152400" cy="228600"/>
          </a:xfrm>
          <a:custGeom>
            <a:avLst/>
            <a:gdLst/>
            <a:ahLst/>
            <a:cxnLst/>
            <a:rect l="l" t="t" r="r" b="b"/>
            <a:pathLst>
              <a:path w="152400" h="228600">
                <a:moveTo>
                  <a:pt x="0" y="0"/>
                </a:moveTo>
                <a:lnTo>
                  <a:pt x="0" y="228600"/>
                </a:lnTo>
                <a:lnTo>
                  <a:pt x="152400" y="228600"/>
                </a:lnTo>
                <a:lnTo>
                  <a:pt x="152400" y="0"/>
                </a:lnTo>
                <a:lnTo>
                  <a:pt x="0" y="0"/>
                </a:lnTo>
                <a:close/>
              </a:path>
            </a:pathLst>
          </a:custGeom>
          <a:solidFill>
            <a:srgbClr val="FFFFFF">
              <a:alpha val="50000"/>
            </a:srgbClr>
          </a:solidFill>
        </p:spPr>
        <p:txBody>
          <a:bodyPr wrap="square" lIns="0" tIns="0" rIns="0" bIns="0" rtlCol="0"/>
          <a:lstStyle/>
          <a:p>
            <a:endParaRPr>
              <a:solidFill>
                <a:prstClr val="black"/>
              </a:solidFill>
            </a:endParaRPr>
          </a:p>
        </p:txBody>
      </p:sp>
      <p:sp>
        <p:nvSpPr>
          <p:cNvPr id="28" name="object 28"/>
          <p:cNvSpPr/>
          <p:nvPr/>
        </p:nvSpPr>
        <p:spPr>
          <a:xfrm>
            <a:off x="1905000" y="2743200"/>
            <a:ext cx="152400" cy="228600"/>
          </a:xfrm>
          <a:custGeom>
            <a:avLst/>
            <a:gdLst/>
            <a:ahLst/>
            <a:cxnLst/>
            <a:rect l="l" t="t" r="r" b="b"/>
            <a:pathLst>
              <a:path w="152400" h="228600">
                <a:moveTo>
                  <a:pt x="0" y="0"/>
                </a:moveTo>
                <a:lnTo>
                  <a:pt x="0" y="228600"/>
                </a:lnTo>
                <a:lnTo>
                  <a:pt x="152400" y="228600"/>
                </a:lnTo>
                <a:lnTo>
                  <a:pt x="152400" y="0"/>
                </a:lnTo>
                <a:lnTo>
                  <a:pt x="0" y="0"/>
                </a:lnTo>
                <a:close/>
              </a:path>
            </a:pathLst>
          </a:custGeom>
          <a:ln w="9525">
            <a:solidFill>
              <a:srgbClr val="DDEEFF"/>
            </a:solidFill>
          </a:ln>
        </p:spPr>
        <p:txBody>
          <a:bodyPr wrap="square" lIns="0" tIns="0" rIns="0" bIns="0" rtlCol="0"/>
          <a:lstStyle/>
          <a:p>
            <a:endParaRPr>
              <a:solidFill>
                <a:prstClr val="black"/>
              </a:solidFill>
            </a:endParaRPr>
          </a:p>
        </p:txBody>
      </p:sp>
      <p:sp>
        <p:nvSpPr>
          <p:cNvPr id="29" name="object 29"/>
          <p:cNvSpPr txBox="1"/>
          <p:nvPr/>
        </p:nvSpPr>
        <p:spPr>
          <a:xfrm>
            <a:off x="1892300" y="2651252"/>
            <a:ext cx="177800" cy="391160"/>
          </a:xfrm>
          <a:prstGeom prst="rect">
            <a:avLst/>
          </a:prstGeom>
        </p:spPr>
        <p:txBody>
          <a:bodyPr vert="horz" wrap="square" lIns="0" tIns="12700" rIns="0" bIns="0" rtlCol="0">
            <a:spAutoFit/>
          </a:bodyPr>
          <a:lstStyle/>
          <a:p>
            <a:pPr marL="12700">
              <a:spcBef>
                <a:spcPts val="100"/>
              </a:spcBef>
            </a:pPr>
            <a:r>
              <a:rPr sz="2400" dirty="0">
                <a:solidFill>
                  <a:srgbClr val="13351E"/>
                </a:solidFill>
                <a:latin typeface="Times New Roman"/>
                <a:cs typeface="Times New Roman"/>
              </a:rPr>
              <a:t>3</a:t>
            </a:r>
            <a:endParaRPr sz="2400">
              <a:solidFill>
                <a:prstClr val="black"/>
              </a:solidFill>
              <a:latin typeface="Times New Roman"/>
              <a:cs typeface="Times New Roman"/>
            </a:endParaRPr>
          </a:p>
        </p:txBody>
      </p:sp>
      <p:sp>
        <p:nvSpPr>
          <p:cNvPr id="30" name="object 30"/>
          <p:cNvSpPr/>
          <p:nvPr/>
        </p:nvSpPr>
        <p:spPr>
          <a:xfrm>
            <a:off x="5176837" y="2738437"/>
            <a:ext cx="238125" cy="161925"/>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31" name="object 31"/>
          <p:cNvSpPr txBox="1"/>
          <p:nvPr/>
        </p:nvSpPr>
        <p:spPr>
          <a:xfrm>
            <a:off x="5207000" y="2613152"/>
            <a:ext cx="177800" cy="391160"/>
          </a:xfrm>
          <a:prstGeom prst="rect">
            <a:avLst/>
          </a:prstGeom>
        </p:spPr>
        <p:txBody>
          <a:bodyPr vert="horz" wrap="square" lIns="0" tIns="12700" rIns="0" bIns="0" rtlCol="0">
            <a:spAutoFit/>
          </a:bodyPr>
          <a:lstStyle/>
          <a:p>
            <a:pPr marL="12700">
              <a:spcBef>
                <a:spcPts val="100"/>
              </a:spcBef>
            </a:pPr>
            <a:r>
              <a:rPr sz="2400" dirty="0">
                <a:solidFill>
                  <a:srgbClr val="13351E"/>
                </a:solidFill>
                <a:latin typeface="Times New Roman"/>
                <a:cs typeface="Times New Roman"/>
              </a:rPr>
              <a:t>4</a:t>
            </a:r>
            <a:endParaRPr sz="2400">
              <a:solidFill>
                <a:prstClr val="black"/>
              </a:solidFill>
              <a:latin typeface="Times New Roman"/>
              <a:cs typeface="Times New Roman"/>
            </a:endParaRPr>
          </a:p>
        </p:txBody>
      </p:sp>
    </p:spTree>
    <p:extLst>
      <p:ext uri="{BB962C8B-B14F-4D97-AF65-F5344CB8AC3E}">
        <p14:creationId xmlns:p14="http://schemas.microsoft.com/office/powerpoint/2010/main" val="1520984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1019" y="1520952"/>
            <a:ext cx="422909" cy="474980"/>
          </a:xfrm>
          <a:custGeom>
            <a:avLst/>
            <a:gdLst/>
            <a:ahLst/>
            <a:cxnLst/>
            <a:rect l="l" t="t" r="r" b="b"/>
            <a:pathLst>
              <a:path w="422909" h="474980">
                <a:moveTo>
                  <a:pt x="0" y="0"/>
                </a:moveTo>
                <a:lnTo>
                  <a:pt x="0" y="474725"/>
                </a:lnTo>
                <a:lnTo>
                  <a:pt x="422909" y="474725"/>
                </a:lnTo>
                <a:lnTo>
                  <a:pt x="422909" y="0"/>
                </a:lnTo>
                <a:lnTo>
                  <a:pt x="0" y="0"/>
                </a:lnTo>
                <a:close/>
              </a:path>
            </a:pathLst>
          </a:custGeom>
          <a:solidFill>
            <a:srgbClr val="3333CC"/>
          </a:solidFill>
        </p:spPr>
        <p:txBody>
          <a:bodyPr wrap="square" lIns="0" tIns="0" rIns="0" bIns="0" rtlCol="0"/>
          <a:lstStyle/>
          <a:p>
            <a:endParaRPr>
              <a:solidFill>
                <a:prstClr val="black"/>
              </a:solidFill>
            </a:endParaRPr>
          </a:p>
        </p:txBody>
      </p:sp>
      <p:sp>
        <p:nvSpPr>
          <p:cNvPr id="3" name="object 3"/>
          <p:cNvSpPr/>
          <p:nvPr/>
        </p:nvSpPr>
        <p:spPr>
          <a:xfrm>
            <a:off x="778001" y="990600"/>
            <a:ext cx="0" cy="1052830"/>
          </a:xfrm>
          <a:custGeom>
            <a:avLst/>
            <a:gdLst/>
            <a:ahLst/>
            <a:cxnLst/>
            <a:rect l="l" t="t" r="r" b="b"/>
            <a:pathLst>
              <a:path h="1052830">
                <a:moveTo>
                  <a:pt x="0" y="0"/>
                </a:moveTo>
                <a:lnTo>
                  <a:pt x="0" y="1052322"/>
                </a:lnTo>
              </a:path>
            </a:pathLst>
          </a:custGeom>
          <a:ln w="32004">
            <a:solidFill>
              <a:srgbClr val="1C1C1C"/>
            </a:solidFill>
          </a:ln>
        </p:spPr>
        <p:txBody>
          <a:bodyPr wrap="square" lIns="0" tIns="0" rIns="0" bIns="0" rtlCol="0"/>
          <a:lstStyle/>
          <a:p>
            <a:endParaRPr>
              <a:solidFill>
                <a:prstClr val="black"/>
              </a:solidFill>
            </a:endParaRPr>
          </a:p>
        </p:txBody>
      </p:sp>
      <p:sp>
        <p:nvSpPr>
          <p:cNvPr id="4" name="object 4"/>
          <p:cNvSpPr/>
          <p:nvPr/>
        </p:nvSpPr>
        <p:spPr>
          <a:xfrm>
            <a:off x="127254" y="1447800"/>
            <a:ext cx="8542020" cy="54787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txBox="1">
            <a:spLocks noGrp="1"/>
          </p:cNvSpPr>
          <p:nvPr>
            <p:ph type="title"/>
          </p:nvPr>
        </p:nvSpPr>
        <p:spPr>
          <a:xfrm>
            <a:off x="1222502" y="777494"/>
            <a:ext cx="7194550"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Tahoma"/>
                <a:cs typeface="Tahoma"/>
              </a:rPr>
              <a:t>P Systems with Multisets </a:t>
            </a:r>
            <a:r>
              <a:rPr sz="3600" spc="-10" dirty="0">
                <a:latin typeface="Tahoma"/>
                <a:cs typeface="Tahoma"/>
              </a:rPr>
              <a:t>of</a:t>
            </a:r>
            <a:r>
              <a:rPr sz="3600" spc="35" dirty="0">
                <a:latin typeface="Tahoma"/>
                <a:cs typeface="Tahoma"/>
              </a:rPr>
              <a:t> </a:t>
            </a:r>
            <a:r>
              <a:rPr sz="3600" spc="-5" dirty="0">
                <a:latin typeface="Tahoma"/>
                <a:cs typeface="Tahoma"/>
              </a:rPr>
              <a:t>Objects</a:t>
            </a:r>
            <a:endParaRPr sz="3600">
              <a:latin typeface="Tahoma"/>
              <a:cs typeface="Tahoma"/>
            </a:endParaRPr>
          </a:p>
        </p:txBody>
      </p:sp>
      <p:sp>
        <p:nvSpPr>
          <p:cNvPr id="6" name="object 6"/>
          <p:cNvSpPr txBox="1"/>
          <p:nvPr/>
        </p:nvSpPr>
        <p:spPr>
          <a:xfrm>
            <a:off x="1052575" y="3029203"/>
            <a:ext cx="192405" cy="391160"/>
          </a:xfrm>
          <a:prstGeom prst="rect">
            <a:avLst/>
          </a:prstGeom>
        </p:spPr>
        <p:txBody>
          <a:bodyPr vert="horz" wrap="square" lIns="0" tIns="12700" rIns="0" bIns="0" rtlCol="0">
            <a:spAutoFit/>
          </a:bodyPr>
          <a:lstStyle/>
          <a:p>
            <a:pPr marL="12700">
              <a:spcBef>
                <a:spcPts val="100"/>
              </a:spcBef>
            </a:pPr>
            <a:r>
              <a:rPr sz="2400" dirty="0">
                <a:solidFill>
                  <a:prstClr val="black"/>
                </a:solidFill>
                <a:latin typeface="Tahoma"/>
                <a:cs typeface="Tahoma"/>
              </a:rPr>
              <a:t>1</a:t>
            </a:r>
            <a:endParaRPr sz="2400">
              <a:solidFill>
                <a:prstClr val="black"/>
              </a:solidFill>
              <a:latin typeface="Tahoma"/>
              <a:cs typeface="Tahoma"/>
            </a:endParaRPr>
          </a:p>
        </p:txBody>
      </p:sp>
      <p:sp>
        <p:nvSpPr>
          <p:cNvPr id="7" name="object 7"/>
          <p:cNvSpPr/>
          <p:nvPr/>
        </p:nvSpPr>
        <p:spPr>
          <a:xfrm>
            <a:off x="990600" y="2055876"/>
            <a:ext cx="7543800" cy="4192904"/>
          </a:xfrm>
          <a:custGeom>
            <a:avLst/>
            <a:gdLst/>
            <a:ahLst/>
            <a:cxnLst/>
            <a:rect l="l" t="t" r="r" b="b"/>
            <a:pathLst>
              <a:path w="7543800" h="4192904">
                <a:moveTo>
                  <a:pt x="7543800" y="3493770"/>
                </a:moveTo>
                <a:lnTo>
                  <a:pt x="7543800" y="698754"/>
                </a:lnTo>
                <a:lnTo>
                  <a:pt x="7542186" y="650951"/>
                </a:lnTo>
                <a:lnTo>
                  <a:pt x="7537414" y="604008"/>
                </a:lnTo>
                <a:lnTo>
                  <a:pt x="7529589" y="558028"/>
                </a:lnTo>
                <a:lnTo>
                  <a:pt x="7518816" y="513115"/>
                </a:lnTo>
                <a:lnTo>
                  <a:pt x="7505198" y="469374"/>
                </a:lnTo>
                <a:lnTo>
                  <a:pt x="7488840" y="426910"/>
                </a:lnTo>
                <a:lnTo>
                  <a:pt x="7469847" y="385827"/>
                </a:lnTo>
                <a:lnTo>
                  <a:pt x="7448324" y="346230"/>
                </a:lnTo>
                <a:lnTo>
                  <a:pt x="7424374" y="308223"/>
                </a:lnTo>
                <a:lnTo>
                  <a:pt x="7398102" y="271910"/>
                </a:lnTo>
                <a:lnTo>
                  <a:pt x="7369613" y="237397"/>
                </a:lnTo>
                <a:lnTo>
                  <a:pt x="7339012" y="204787"/>
                </a:lnTo>
                <a:lnTo>
                  <a:pt x="7306402" y="174186"/>
                </a:lnTo>
                <a:lnTo>
                  <a:pt x="7271889" y="145697"/>
                </a:lnTo>
                <a:lnTo>
                  <a:pt x="7235576" y="119425"/>
                </a:lnTo>
                <a:lnTo>
                  <a:pt x="7197569" y="95475"/>
                </a:lnTo>
                <a:lnTo>
                  <a:pt x="7157972" y="73952"/>
                </a:lnTo>
                <a:lnTo>
                  <a:pt x="7116889" y="54959"/>
                </a:lnTo>
                <a:lnTo>
                  <a:pt x="7074425" y="38601"/>
                </a:lnTo>
                <a:lnTo>
                  <a:pt x="7030684" y="24983"/>
                </a:lnTo>
                <a:lnTo>
                  <a:pt x="6985771" y="14210"/>
                </a:lnTo>
                <a:lnTo>
                  <a:pt x="6939791" y="6385"/>
                </a:lnTo>
                <a:lnTo>
                  <a:pt x="6892848" y="1613"/>
                </a:lnTo>
                <a:lnTo>
                  <a:pt x="6845046" y="0"/>
                </a:lnTo>
                <a:lnTo>
                  <a:pt x="698754" y="0"/>
                </a:lnTo>
                <a:lnTo>
                  <a:pt x="650951" y="1613"/>
                </a:lnTo>
                <a:lnTo>
                  <a:pt x="604008" y="6385"/>
                </a:lnTo>
                <a:lnTo>
                  <a:pt x="558028" y="14210"/>
                </a:lnTo>
                <a:lnTo>
                  <a:pt x="513115" y="24983"/>
                </a:lnTo>
                <a:lnTo>
                  <a:pt x="469374" y="38601"/>
                </a:lnTo>
                <a:lnTo>
                  <a:pt x="426910" y="54959"/>
                </a:lnTo>
                <a:lnTo>
                  <a:pt x="385827" y="73952"/>
                </a:lnTo>
                <a:lnTo>
                  <a:pt x="346230" y="95475"/>
                </a:lnTo>
                <a:lnTo>
                  <a:pt x="308223" y="119425"/>
                </a:lnTo>
                <a:lnTo>
                  <a:pt x="271910" y="145697"/>
                </a:lnTo>
                <a:lnTo>
                  <a:pt x="237397" y="174186"/>
                </a:lnTo>
                <a:lnTo>
                  <a:pt x="204787" y="204787"/>
                </a:lnTo>
                <a:lnTo>
                  <a:pt x="174186" y="237397"/>
                </a:lnTo>
                <a:lnTo>
                  <a:pt x="145697" y="271910"/>
                </a:lnTo>
                <a:lnTo>
                  <a:pt x="119425" y="308223"/>
                </a:lnTo>
                <a:lnTo>
                  <a:pt x="95475" y="346230"/>
                </a:lnTo>
                <a:lnTo>
                  <a:pt x="73952" y="385827"/>
                </a:lnTo>
                <a:lnTo>
                  <a:pt x="54959" y="426910"/>
                </a:lnTo>
                <a:lnTo>
                  <a:pt x="38601" y="469374"/>
                </a:lnTo>
                <a:lnTo>
                  <a:pt x="24983" y="513115"/>
                </a:lnTo>
                <a:lnTo>
                  <a:pt x="14210" y="558028"/>
                </a:lnTo>
                <a:lnTo>
                  <a:pt x="6385" y="604008"/>
                </a:lnTo>
                <a:lnTo>
                  <a:pt x="1613" y="650951"/>
                </a:lnTo>
                <a:lnTo>
                  <a:pt x="0" y="698754"/>
                </a:lnTo>
                <a:lnTo>
                  <a:pt x="0" y="3493770"/>
                </a:lnTo>
                <a:lnTo>
                  <a:pt x="1613" y="3541572"/>
                </a:lnTo>
                <a:lnTo>
                  <a:pt x="6385" y="3588515"/>
                </a:lnTo>
                <a:lnTo>
                  <a:pt x="14210" y="3634495"/>
                </a:lnTo>
                <a:lnTo>
                  <a:pt x="24983" y="3679408"/>
                </a:lnTo>
                <a:lnTo>
                  <a:pt x="38601" y="3723149"/>
                </a:lnTo>
                <a:lnTo>
                  <a:pt x="54959" y="3765613"/>
                </a:lnTo>
                <a:lnTo>
                  <a:pt x="73952" y="3806696"/>
                </a:lnTo>
                <a:lnTo>
                  <a:pt x="95475" y="3846293"/>
                </a:lnTo>
                <a:lnTo>
                  <a:pt x="119425" y="3884300"/>
                </a:lnTo>
                <a:lnTo>
                  <a:pt x="145697" y="3920613"/>
                </a:lnTo>
                <a:lnTo>
                  <a:pt x="174186" y="3955126"/>
                </a:lnTo>
                <a:lnTo>
                  <a:pt x="204787" y="3987736"/>
                </a:lnTo>
                <a:lnTo>
                  <a:pt x="237397" y="4018337"/>
                </a:lnTo>
                <a:lnTo>
                  <a:pt x="271910" y="4046826"/>
                </a:lnTo>
                <a:lnTo>
                  <a:pt x="308223" y="4073098"/>
                </a:lnTo>
                <a:lnTo>
                  <a:pt x="346230" y="4097048"/>
                </a:lnTo>
                <a:lnTo>
                  <a:pt x="385827" y="4118571"/>
                </a:lnTo>
                <a:lnTo>
                  <a:pt x="426910" y="4137564"/>
                </a:lnTo>
                <a:lnTo>
                  <a:pt x="469374" y="4153922"/>
                </a:lnTo>
                <a:lnTo>
                  <a:pt x="513115" y="4167540"/>
                </a:lnTo>
                <a:lnTo>
                  <a:pt x="558028" y="4178313"/>
                </a:lnTo>
                <a:lnTo>
                  <a:pt x="604008" y="4186138"/>
                </a:lnTo>
                <a:lnTo>
                  <a:pt x="650951" y="4190910"/>
                </a:lnTo>
                <a:lnTo>
                  <a:pt x="698754" y="4192524"/>
                </a:lnTo>
                <a:lnTo>
                  <a:pt x="6845046" y="4192524"/>
                </a:lnTo>
                <a:lnTo>
                  <a:pt x="6892848" y="4190910"/>
                </a:lnTo>
                <a:lnTo>
                  <a:pt x="6939791" y="4186138"/>
                </a:lnTo>
                <a:lnTo>
                  <a:pt x="6985771" y="4178313"/>
                </a:lnTo>
                <a:lnTo>
                  <a:pt x="7030684" y="4167540"/>
                </a:lnTo>
                <a:lnTo>
                  <a:pt x="7074425" y="4153922"/>
                </a:lnTo>
                <a:lnTo>
                  <a:pt x="7116889" y="4137564"/>
                </a:lnTo>
                <a:lnTo>
                  <a:pt x="7157972" y="4118571"/>
                </a:lnTo>
                <a:lnTo>
                  <a:pt x="7197569" y="4097048"/>
                </a:lnTo>
                <a:lnTo>
                  <a:pt x="7235576" y="4073098"/>
                </a:lnTo>
                <a:lnTo>
                  <a:pt x="7271889" y="4046826"/>
                </a:lnTo>
                <a:lnTo>
                  <a:pt x="7306402" y="4018337"/>
                </a:lnTo>
                <a:lnTo>
                  <a:pt x="7339012" y="3987736"/>
                </a:lnTo>
                <a:lnTo>
                  <a:pt x="7369613" y="3955126"/>
                </a:lnTo>
                <a:lnTo>
                  <a:pt x="7398102" y="3920613"/>
                </a:lnTo>
                <a:lnTo>
                  <a:pt x="7424374" y="3884300"/>
                </a:lnTo>
                <a:lnTo>
                  <a:pt x="7448324" y="3846293"/>
                </a:lnTo>
                <a:lnTo>
                  <a:pt x="7469847" y="3806696"/>
                </a:lnTo>
                <a:lnTo>
                  <a:pt x="7488840" y="3765613"/>
                </a:lnTo>
                <a:lnTo>
                  <a:pt x="7505198" y="3723149"/>
                </a:lnTo>
                <a:lnTo>
                  <a:pt x="7518816" y="3679408"/>
                </a:lnTo>
                <a:lnTo>
                  <a:pt x="7529589" y="3634495"/>
                </a:lnTo>
                <a:lnTo>
                  <a:pt x="7537414" y="3588515"/>
                </a:lnTo>
                <a:lnTo>
                  <a:pt x="7542186" y="3541572"/>
                </a:lnTo>
                <a:lnTo>
                  <a:pt x="7543800" y="3493770"/>
                </a:lnTo>
                <a:close/>
              </a:path>
            </a:pathLst>
          </a:custGeom>
          <a:solidFill>
            <a:srgbClr val="FFFFFF">
              <a:alpha val="50000"/>
            </a:srgbClr>
          </a:solidFill>
        </p:spPr>
        <p:txBody>
          <a:bodyPr wrap="square" lIns="0" tIns="0" rIns="0" bIns="0" rtlCol="0"/>
          <a:lstStyle/>
          <a:p>
            <a:endParaRPr>
              <a:solidFill>
                <a:prstClr val="black"/>
              </a:solidFill>
            </a:endParaRPr>
          </a:p>
        </p:txBody>
      </p:sp>
      <p:sp>
        <p:nvSpPr>
          <p:cNvPr id="8" name="object 8"/>
          <p:cNvSpPr/>
          <p:nvPr/>
        </p:nvSpPr>
        <p:spPr>
          <a:xfrm>
            <a:off x="990600" y="2055876"/>
            <a:ext cx="7543800" cy="4192904"/>
          </a:xfrm>
          <a:custGeom>
            <a:avLst/>
            <a:gdLst/>
            <a:ahLst/>
            <a:cxnLst/>
            <a:rect l="l" t="t" r="r" b="b"/>
            <a:pathLst>
              <a:path w="7543800" h="4192904">
                <a:moveTo>
                  <a:pt x="698754" y="0"/>
                </a:moveTo>
                <a:lnTo>
                  <a:pt x="650951" y="1613"/>
                </a:lnTo>
                <a:lnTo>
                  <a:pt x="604008" y="6385"/>
                </a:lnTo>
                <a:lnTo>
                  <a:pt x="558028" y="14210"/>
                </a:lnTo>
                <a:lnTo>
                  <a:pt x="513115" y="24983"/>
                </a:lnTo>
                <a:lnTo>
                  <a:pt x="469374" y="38601"/>
                </a:lnTo>
                <a:lnTo>
                  <a:pt x="426910" y="54959"/>
                </a:lnTo>
                <a:lnTo>
                  <a:pt x="385827" y="73952"/>
                </a:lnTo>
                <a:lnTo>
                  <a:pt x="346230" y="95475"/>
                </a:lnTo>
                <a:lnTo>
                  <a:pt x="308223" y="119425"/>
                </a:lnTo>
                <a:lnTo>
                  <a:pt x="271910" y="145697"/>
                </a:lnTo>
                <a:lnTo>
                  <a:pt x="237397" y="174186"/>
                </a:lnTo>
                <a:lnTo>
                  <a:pt x="204787" y="204787"/>
                </a:lnTo>
                <a:lnTo>
                  <a:pt x="174186" y="237397"/>
                </a:lnTo>
                <a:lnTo>
                  <a:pt x="145697" y="271910"/>
                </a:lnTo>
                <a:lnTo>
                  <a:pt x="119425" y="308223"/>
                </a:lnTo>
                <a:lnTo>
                  <a:pt x="95475" y="346230"/>
                </a:lnTo>
                <a:lnTo>
                  <a:pt x="73952" y="385827"/>
                </a:lnTo>
                <a:lnTo>
                  <a:pt x="54959" y="426910"/>
                </a:lnTo>
                <a:lnTo>
                  <a:pt x="38601" y="469374"/>
                </a:lnTo>
                <a:lnTo>
                  <a:pt x="24983" y="513115"/>
                </a:lnTo>
                <a:lnTo>
                  <a:pt x="14210" y="558028"/>
                </a:lnTo>
                <a:lnTo>
                  <a:pt x="6385" y="604008"/>
                </a:lnTo>
                <a:lnTo>
                  <a:pt x="1613" y="650951"/>
                </a:lnTo>
                <a:lnTo>
                  <a:pt x="0" y="698754"/>
                </a:lnTo>
                <a:lnTo>
                  <a:pt x="0" y="3493770"/>
                </a:lnTo>
                <a:lnTo>
                  <a:pt x="1613" y="3541572"/>
                </a:lnTo>
                <a:lnTo>
                  <a:pt x="6385" y="3588515"/>
                </a:lnTo>
                <a:lnTo>
                  <a:pt x="14210" y="3634495"/>
                </a:lnTo>
                <a:lnTo>
                  <a:pt x="24983" y="3679408"/>
                </a:lnTo>
                <a:lnTo>
                  <a:pt x="38601" y="3723149"/>
                </a:lnTo>
                <a:lnTo>
                  <a:pt x="54959" y="3765613"/>
                </a:lnTo>
                <a:lnTo>
                  <a:pt x="73952" y="3806696"/>
                </a:lnTo>
                <a:lnTo>
                  <a:pt x="95475" y="3846293"/>
                </a:lnTo>
                <a:lnTo>
                  <a:pt x="119425" y="3884300"/>
                </a:lnTo>
                <a:lnTo>
                  <a:pt x="145697" y="3920613"/>
                </a:lnTo>
                <a:lnTo>
                  <a:pt x="174186" y="3955126"/>
                </a:lnTo>
                <a:lnTo>
                  <a:pt x="204787" y="3987736"/>
                </a:lnTo>
                <a:lnTo>
                  <a:pt x="237397" y="4018337"/>
                </a:lnTo>
                <a:lnTo>
                  <a:pt x="271910" y="4046826"/>
                </a:lnTo>
                <a:lnTo>
                  <a:pt x="308223" y="4073098"/>
                </a:lnTo>
                <a:lnTo>
                  <a:pt x="346230" y="4097048"/>
                </a:lnTo>
                <a:lnTo>
                  <a:pt x="385827" y="4118571"/>
                </a:lnTo>
                <a:lnTo>
                  <a:pt x="426910" y="4137564"/>
                </a:lnTo>
                <a:lnTo>
                  <a:pt x="469374" y="4153922"/>
                </a:lnTo>
                <a:lnTo>
                  <a:pt x="513115" y="4167540"/>
                </a:lnTo>
                <a:lnTo>
                  <a:pt x="558028" y="4178313"/>
                </a:lnTo>
                <a:lnTo>
                  <a:pt x="604008" y="4186138"/>
                </a:lnTo>
                <a:lnTo>
                  <a:pt x="650951" y="4190910"/>
                </a:lnTo>
                <a:lnTo>
                  <a:pt x="698754" y="4192524"/>
                </a:lnTo>
                <a:lnTo>
                  <a:pt x="6845046" y="4192524"/>
                </a:lnTo>
                <a:lnTo>
                  <a:pt x="6892848" y="4190910"/>
                </a:lnTo>
                <a:lnTo>
                  <a:pt x="6939791" y="4186138"/>
                </a:lnTo>
                <a:lnTo>
                  <a:pt x="6985771" y="4178313"/>
                </a:lnTo>
                <a:lnTo>
                  <a:pt x="7030684" y="4167540"/>
                </a:lnTo>
                <a:lnTo>
                  <a:pt x="7074425" y="4153922"/>
                </a:lnTo>
                <a:lnTo>
                  <a:pt x="7116889" y="4137564"/>
                </a:lnTo>
                <a:lnTo>
                  <a:pt x="7157972" y="4118571"/>
                </a:lnTo>
                <a:lnTo>
                  <a:pt x="7197569" y="4097048"/>
                </a:lnTo>
                <a:lnTo>
                  <a:pt x="7235576" y="4073098"/>
                </a:lnTo>
                <a:lnTo>
                  <a:pt x="7271889" y="4046826"/>
                </a:lnTo>
                <a:lnTo>
                  <a:pt x="7306402" y="4018337"/>
                </a:lnTo>
                <a:lnTo>
                  <a:pt x="7339012" y="3987736"/>
                </a:lnTo>
                <a:lnTo>
                  <a:pt x="7369613" y="3955126"/>
                </a:lnTo>
                <a:lnTo>
                  <a:pt x="7398102" y="3920613"/>
                </a:lnTo>
                <a:lnTo>
                  <a:pt x="7424374" y="3884300"/>
                </a:lnTo>
                <a:lnTo>
                  <a:pt x="7448324" y="3846293"/>
                </a:lnTo>
                <a:lnTo>
                  <a:pt x="7469847" y="3806696"/>
                </a:lnTo>
                <a:lnTo>
                  <a:pt x="7488840" y="3765613"/>
                </a:lnTo>
                <a:lnTo>
                  <a:pt x="7505198" y="3723149"/>
                </a:lnTo>
                <a:lnTo>
                  <a:pt x="7518816" y="3679408"/>
                </a:lnTo>
                <a:lnTo>
                  <a:pt x="7529589" y="3634495"/>
                </a:lnTo>
                <a:lnTo>
                  <a:pt x="7537414" y="3588515"/>
                </a:lnTo>
                <a:lnTo>
                  <a:pt x="7542186" y="3541572"/>
                </a:lnTo>
                <a:lnTo>
                  <a:pt x="7543800" y="3493770"/>
                </a:lnTo>
                <a:lnTo>
                  <a:pt x="7543800" y="698754"/>
                </a:lnTo>
                <a:lnTo>
                  <a:pt x="7542186" y="650951"/>
                </a:lnTo>
                <a:lnTo>
                  <a:pt x="7537414" y="604008"/>
                </a:lnTo>
                <a:lnTo>
                  <a:pt x="7529589" y="558028"/>
                </a:lnTo>
                <a:lnTo>
                  <a:pt x="7518816" y="513115"/>
                </a:lnTo>
                <a:lnTo>
                  <a:pt x="7505198" y="469374"/>
                </a:lnTo>
                <a:lnTo>
                  <a:pt x="7488840" y="426910"/>
                </a:lnTo>
                <a:lnTo>
                  <a:pt x="7469847" y="385827"/>
                </a:lnTo>
                <a:lnTo>
                  <a:pt x="7448324" y="346230"/>
                </a:lnTo>
                <a:lnTo>
                  <a:pt x="7424374" y="308223"/>
                </a:lnTo>
                <a:lnTo>
                  <a:pt x="7398102" y="271910"/>
                </a:lnTo>
                <a:lnTo>
                  <a:pt x="7369613" y="237397"/>
                </a:lnTo>
                <a:lnTo>
                  <a:pt x="7339012" y="204787"/>
                </a:lnTo>
                <a:lnTo>
                  <a:pt x="7306402" y="174186"/>
                </a:lnTo>
                <a:lnTo>
                  <a:pt x="7271889" y="145697"/>
                </a:lnTo>
                <a:lnTo>
                  <a:pt x="7235576" y="119425"/>
                </a:lnTo>
                <a:lnTo>
                  <a:pt x="7197569" y="95475"/>
                </a:lnTo>
                <a:lnTo>
                  <a:pt x="7157972" y="73952"/>
                </a:lnTo>
                <a:lnTo>
                  <a:pt x="7116889" y="54959"/>
                </a:lnTo>
                <a:lnTo>
                  <a:pt x="7074425" y="38601"/>
                </a:lnTo>
                <a:lnTo>
                  <a:pt x="7030684" y="24983"/>
                </a:lnTo>
                <a:lnTo>
                  <a:pt x="6985771" y="14210"/>
                </a:lnTo>
                <a:lnTo>
                  <a:pt x="6939791" y="6385"/>
                </a:lnTo>
                <a:lnTo>
                  <a:pt x="6892848" y="1613"/>
                </a:lnTo>
                <a:lnTo>
                  <a:pt x="6845046" y="0"/>
                </a:lnTo>
                <a:lnTo>
                  <a:pt x="698754" y="0"/>
                </a:lnTo>
                <a:close/>
              </a:path>
            </a:pathLst>
          </a:custGeom>
          <a:ln w="9524">
            <a:solidFill>
              <a:srgbClr val="13351E"/>
            </a:solidFill>
          </a:ln>
        </p:spPr>
        <p:txBody>
          <a:bodyPr wrap="square" lIns="0" tIns="0" rIns="0" bIns="0" rtlCol="0"/>
          <a:lstStyle/>
          <a:p>
            <a:endParaRPr>
              <a:solidFill>
                <a:prstClr val="black"/>
              </a:solidFill>
            </a:endParaRPr>
          </a:p>
        </p:txBody>
      </p:sp>
      <p:sp>
        <p:nvSpPr>
          <p:cNvPr id="9" name="object 9"/>
          <p:cNvSpPr txBox="1"/>
          <p:nvPr/>
        </p:nvSpPr>
        <p:spPr>
          <a:xfrm>
            <a:off x="1621027" y="5449098"/>
            <a:ext cx="441959" cy="358775"/>
          </a:xfrm>
          <a:prstGeom prst="rect">
            <a:avLst/>
          </a:prstGeom>
        </p:spPr>
        <p:txBody>
          <a:bodyPr vert="horz" wrap="square" lIns="0" tIns="17145" rIns="0" bIns="0" rtlCol="0">
            <a:spAutoFit/>
          </a:bodyPr>
          <a:lstStyle/>
          <a:p>
            <a:pPr marL="12700">
              <a:spcBef>
                <a:spcPts val="135"/>
              </a:spcBef>
            </a:pPr>
            <a:r>
              <a:rPr sz="2150" i="1" spc="10" dirty="0">
                <a:solidFill>
                  <a:srgbClr val="FF0000"/>
                </a:solidFill>
                <a:latin typeface="Times New Roman"/>
                <a:cs typeface="Times New Roman"/>
              </a:rPr>
              <a:t>bbd</a:t>
            </a:r>
            <a:endParaRPr sz="2150">
              <a:solidFill>
                <a:prstClr val="black"/>
              </a:solidFill>
              <a:latin typeface="Times New Roman"/>
              <a:cs typeface="Times New Roman"/>
            </a:endParaRPr>
          </a:p>
        </p:txBody>
      </p:sp>
      <p:sp>
        <p:nvSpPr>
          <p:cNvPr id="10" name="object 10"/>
          <p:cNvSpPr txBox="1"/>
          <p:nvPr/>
        </p:nvSpPr>
        <p:spPr>
          <a:xfrm>
            <a:off x="3298080" y="4824539"/>
            <a:ext cx="1399540" cy="1189355"/>
          </a:xfrm>
          <a:prstGeom prst="rect">
            <a:avLst/>
          </a:prstGeom>
        </p:spPr>
        <p:txBody>
          <a:bodyPr vert="horz" wrap="square" lIns="0" tIns="95250" rIns="0" bIns="0" rtlCol="0">
            <a:spAutoFit/>
          </a:bodyPr>
          <a:lstStyle/>
          <a:p>
            <a:pPr marL="12700">
              <a:spcBef>
                <a:spcPts val="750"/>
              </a:spcBef>
            </a:pPr>
            <a:r>
              <a:rPr sz="2000" i="1" dirty="0">
                <a:solidFill>
                  <a:srgbClr val="194727"/>
                </a:solidFill>
                <a:latin typeface="Times New Roman"/>
                <a:cs typeface="Times New Roman"/>
              </a:rPr>
              <a:t>c</a:t>
            </a:r>
            <a:r>
              <a:rPr sz="2000" i="1" spc="-10" dirty="0">
                <a:solidFill>
                  <a:srgbClr val="194727"/>
                </a:solidFill>
                <a:latin typeface="Times New Roman"/>
                <a:cs typeface="Times New Roman"/>
              </a:rPr>
              <a:t> </a:t>
            </a:r>
            <a:r>
              <a:rPr sz="2000" spc="10" dirty="0">
                <a:solidFill>
                  <a:srgbClr val="194727"/>
                </a:solidFill>
                <a:latin typeface="Symbol"/>
                <a:cs typeface="Symbol"/>
              </a:rPr>
              <a:t></a:t>
            </a:r>
            <a:r>
              <a:rPr sz="2000" spc="-65" dirty="0">
                <a:solidFill>
                  <a:srgbClr val="194727"/>
                </a:solidFill>
                <a:latin typeface="Times New Roman"/>
                <a:cs typeface="Times New Roman"/>
              </a:rPr>
              <a:t> </a:t>
            </a:r>
            <a:r>
              <a:rPr sz="2000" spc="5" dirty="0">
                <a:solidFill>
                  <a:srgbClr val="194727"/>
                </a:solidFill>
                <a:latin typeface="Times New Roman"/>
                <a:cs typeface="Times New Roman"/>
              </a:rPr>
              <a:t>(</a:t>
            </a:r>
            <a:r>
              <a:rPr sz="2000" i="1" spc="5" dirty="0">
                <a:solidFill>
                  <a:srgbClr val="194727"/>
                </a:solidFill>
                <a:latin typeface="Times New Roman"/>
                <a:cs typeface="Times New Roman"/>
              </a:rPr>
              <a:t>c</a:t>
            </a:r>
            <a:r>
              <a:rPr sz="2000" spc="5" dirty="0">
                <a:solidFill>
                  <a:srgbClr val="194727"/>
                </a:solidFill>
                <a:latin typeface="Times New Roman"/>
                <a:cs typeface="Times New Roman"/>
              </a:rPr>
              <a:t>,</a:t>
            </a:r>
            <a:r>
              <a:rPr sz="2000" spc="-325" dirty="0">
                <a:solidFill>
                  <a:srgbClr val="194727"/>
                </a:solidFill>
                <a:latin typeface="Times New Roman"/>
                <a:cs typeface="Times New Roman"/>
              </a:rPr>
              <a:t> </a:t>
            </a:r>
            <a:r>
              <a:rPr sz="2000" i="1" spc="25" dirty="0">
                <a:solidFill>
                  <a:srgbClr val="194727"/>
                </a:solidFill>
                <a:latin typeface="Times New Roman"/>
                <a:cs typeface="Times New Roman"/>
              </a:rPr>
              <a:t>in</a:t>
            </a:r>
            <a:r>
              <a:rPr sz="1725" spc="37" baseline="-24154" dirty="0">
                <a:solidFill>
                  <a:srgbClr val="194727"/>
                </a:solidFill>
                <a:latin typeface="Times New Roman"/>
                <a:cs typeface="Times New Roman"/>
              </a:rPr>
              <a:t>4</a:t>
            </a:r>
            <a:r>
              <a:rPr sz="1725" spc="-195" baseline="-24154" dirty="0">
                <a:solidFill>
                  <a:srgbClr val="194727"/>
                </a:solidFill>
                <a:latin typeface="Times New Roman"/>
                <a:cs typeface="Times New Roman"/>
              </a:rPr>
              <a:t> </a:t>
            </a:r>
            <a:r>
              <a:rPr sz="2000" dirty="0">
                <a:solidFill>
                  <a:srgbClr val="194727"/>
                </a:solidFill>
                <a:latin typeface="Times New Roman"/>
                <a:cs typeface="Times New Roman"/>
              </a:rPr>
              <a:t>)</a:t>
            </a:r>
            <a:endParaRPr sz="2000">
              <a:solidFill>
                <a:prstClr val="black"/>
              </a:solidFill>
              <a:latin typeface="Times New Roman"/>
              <a:cs typeface="Times New Roman"/>
            </a:endParaRPr>
          </a:p>
          <a:p>
            <a:pPr marL="12700">
              <a:spcBef>
                <a:spcPts val="655"/>
              </a:spcBef>
            </a:pPr>
            <a:r>
              <a:rPr sz="2000" i="1" dirty="0">
                <a:solidFill>
                  <a:srgbClr val="194727"/>
                </a:solidFill>
                <a:latin typeface="Times New Roman"/>
                <a:cs typeface="Times New Roman"/>
              </a:rPr>
              <a:t>c</a:t>
            </a:r>
            <a:r>
              <a:rPr sz="2000" i="1" spc="-15" dirty="0">
                <a:solidFill>
                  <a:srgbClr val="194727"/>
                </a:solidFill>
                <a:latin typeface="Times New Roman"/>
                <a:cs typeface="Times New Roman"/>
              </a:rPr>
              <a:t> </a:t>
            </a:r>
            <a:r>
              <a:rPr sz="2000" spc="10" dirty="0">
                <a:solidFill>
                  <a:srgbClr val="194727"/>
                </a:solidFill>
                <a:latin typeface="Symbol"/>
                <a:cs typeface="Symbol"/>
              </a:rPr>
              <a:t></a:t>
            </a:r>
            <a:r>
              <a:rPr sz="2000" spc="-65" dirty="0">
                <a:solidFill>
                  <a:srgbClr val="194727"/>
                </a:solidFill>
                <a:latin typeface="Times New Roman"/>
                <a:cs typeface="Times New Roman"/>
              </a:rPr>
              <a:t> </a:t>
            </a:r>
            <a:r>
              <a:rPr sz="2000" spc="-5" dirty="0">
                <a:solidFill>
                  <a:srgbClr val="194727"/>
                </a:solidFill>
                <a:latin typeface="Times New Roman"/>
                <a:cs typeface="Times New Roman"/>
              </a:rPr>
              <a:t>(</a:t>
            </a:r>
            <a:r>
              <a:rPr sz="2000" i="1" spc="-5" dirty="0">
                <a:solidFill>
                  <a:srgbClr val="194727"/>
                </a:solidFill>
                <a:latin typeface="Times New Roman"/>
                <a:cs typeface="Times New Roman"/>
              </a:rPr>
              <a:t>b</a:t>
            </a:r>
            <a:r>
              <a:rPr sz="2000" spc="-5" dirty="0">
                <a:solidFill>
                  <a:srgbClr val="194727"/>
                </a:solidFill>
                <a:latin typeface="Times New Roman"/>
                <a:cs typeface="Times New Roman"/>
              </a:rPr>
              <a:t>,</a:t>
            </a:r>
            <a:r>
              <a:rPr sz="2000" spc="-325" dirty="0">
                <a:solidFill>
                  <a:srgbClr val="194727"/>
                </a:solidFill>
                <a:latin typeface="Times New Roman"/>
                <a:cs typeface="Times New Roman"/>
              </a:rPr>
              <a:t> </a:t>
            </a:r>
            <a:r>
              <a:rPr sz="2000" i="1" spc="25" dirty="0">
                <a:solidFill>
                  <a:srgbClr val="194727"/>
                </a:solidFill>
                <a:latin typeface="Times New Roman"/>
                <a:cs typeface="Times New Roman"/>
              </a:rPr>
              <a:t>in</a:t>
            </a:r>
            <a:r>
              <a:rPr sz="1725" spc="37" baseline="-24154" dirty="0">
                <a:solidFill>
                  <a:srgbClr val="194727"/>
                </a:solidFill>
                <a:latin typeface="Times New Roman"/>
                <a:cs typeface="Times New Roman"/>
              </a:rPr>
              <a:t>4</a:t>
            </a:r>
            <a:r>
              <a:rPr sz="1725" spc="-202" baseline="-24154" dirty="0">
                <a:solidFill>
                  <a:srgbClr val="194727"/>
                </a:solidFill>
                <a:latin typeface="Times New Roman"/>
                <a:cs typeface="Times New Roman"/>
              </a:rPr>
              <a:t> </a:t>
            </a:r>
            <a:r>
              <a:rPr sz="2000" dirty="0">
                <a:solidFill>
                  <a:srgbClr val="194727"/>
                </a:solidFill>
                <a:latin typeface="Times New Roman"/>
                <a:cs typeface="Times New Roman"/>
              </a:rPr>
              <a:t>)</a:t>
            </a:r>
            <a:endParaRPr sz="2000">
              <a:solidFill>
                <a:prstClr val="black"/>
              </a:solidFill>
              <a:latin typeface="Times New Roman"/>
              <a:cs typeface="Times New Roman"/>
            </a:endParaRPr>
          </a:p>
          <a:p>
            <a:pPr marL="17145">
              <a:spcBef>
                <a:spcPts val="655"/>
              </a:spcBef>
            </a:pPr>
            <a:r>
              <a:rPr sz="2000" i="1" dirty="0">
                <a:solidFill>
                  <a:srgbClr val="194727"/>
                </a:solidFill>
                <a:latin typeface="Times New Roman"/>
                <a:cs typeface="Times New Roman"/>
              </a:rPr>
              <a:t>dd </a:t>
            </a:r>
            <a:r>
              <a:rPr sz="2000" spc="10" dirty="0">
                <a:solidFill>
                  <a:srgbClr val="194727"/>
                </a:solidFill>
                <a:latin typeface="Symbol"/>
                <a:cs typeface="Symbol"/>
              </a:rPr>
              <a:t></a:t>
            </a:r>
            <a:r>
              <a:rPr sz="2000" spc="10" dirty="0">
                <a:solidFill>
                  <a:srgbClr val="194727"/>
                </a:solidFill>
                <a:latin typeface="Times New Roman"/>
                <a:cs typeface="Times New Roman"/>
              </a:rPr>
              <a:t> </a:t>
            </a:r>
            <a:r>
              <a:rPr sz="2000" spc="25" dirty="0">
                <a:solidFill>
                  <a:srgbClr val="194727"/>
                </a:solidFill>
                <a:latin typeface="Times New Roman"/>
                <a:cs typeface="Times New Roman"/>
              </a:rPr>
              <a:t>(</a:t>
            </a:r>
            <a:r>
              <a:rPr sz="2000" i="1" spc="25" dirty="0">
                <a:solidFill>
                  <a:srgbClr val="194727"/>
                </a:solidFill>
                <a:latin typeface="Times New Roman"/>
                <a:cs typeface="Times New Roman"/>
              </a:rPr>
              <a:t>a</a:t>
            </a:r>
            <a:r>
              <a:rPr sz="2000" spc="25" dirty="0">
                <a:solidFill>
                  <a:srgbClr val="194727"/>
                </a:solidFill>
                <a:latin typeface="Times New Roman"/>
                <a:cs typeface="Times New Roman"/>
              </a:rPr>
              <a:t>,</a:t>
            </a:r>
            <a:r>
              <a:rPr sz="2000" spc="-395" dirty="0">
                <a:solidFill>
                  <a:srgbClr val="194727"/>
                </a:solidFill>
                <a:latin typeface="Times New Roman"/>
                <a:cs typeface="Times New Roman"/>
              </a:rPr>
              <a:t> </a:t>
            </a:r>
            <a:r>
              <a:rPr sz="2000" i="1" spc="25" dirty="0">
                <a:solidFill>
                  <a:srgbClr val="194727"/>
                </a:solidFill>
                <a:latin typeface="Times New Roman"/>
                <a:cs typeface="Times New Roman"/>
              </a:rPr>
              <a:t>in</a:t>
            </a:r>
            <a:r>
              <a:rPr sz="1725" spc="37" baseline="-24154" dirty="0">
                <a:solidFill>
                  <a:srgbClr val="194727"/>
                </a:solidFill>
                <a:latin typeface="Times New Roman"/>
                <a:cs typeface="Times New Roman"/>
              </a:rPr>
              <a:t>4 </a:t>
            </a:r>
            <a:r>
              <a:rPr sz="2000" dirty="0">
                <a:solidFill>
                  <a:srgbClr val="194727"/>
                </a:solidFill>
                <a:latin typeface="Times New Roman"/>
                <a:cs typeface="Times New Roman"/>
              </a:rPr>
              <a:t>)</a:t>
            </a:r>
            <a:endParaRPr sz="2000">
              <a:solidFill>
                <a:prstClr val="black"/>
              </a:solidFill>
              <a:latin typeface="Times New Roman"/>
              <a:cs typeface="Times New Roman"/>
            </a:endParaRPr>
          </a:p>
        </p:txBody>
      </p:sp>
      <p:sp>
        <p:nvSpPr>
          <p:cNvPr id="11" name="object 11"/>
          <p:cNvSpPr txBox="1"/>
          <p:nvPr/>
        </p:nvSpPr>
        <p:spPr>
          <a:xfrm>
            <a:off x="4676523" y="5321809"/>
            <a:ext cx="1688464" cy="353060"/>
          </a:xfrm>
          <a:prstGeom prst="rect">
            <a:avLst/>
          </a:prstGeom>
        </p:spPr>
        <p:txBody>
          <a:bodyPr vert="horz" wrap="square" lIns="0" tIns="12700" rIns="0" bIns="0" rtlCol="0">
            <a:spAutoFit/>
          </a:bodyPr>
          <a:lstStyle/>
          <a:p>
            <a:pPr marL="12700">
              <a:spcBef>
                <a:spcPts val="100"/>
              </a:spcBef>
            </a:pPr>
            <a:r>
              <a:rPr sz="2150" dirty="0">
                <a:solidFill>
                  <a:srgbClr val="FF0000"/>
                </a:solidFill>
                <a:latin typeface="Symbol"/>
                <a:cs typeface="Symbol"/>
              </a:rPr>
              <a:t></a:t>
            </a:r>
            <a:r>
              <a:rPr sz="2150" dirty="0">
                <a:solidFill>
                  <a:srgbClr val="FF0000"/>
                </a:solidFill>
                <a:latin typeface="Times New Roman"/>
                <a:cs typeface="Times New Roman"/>
              </a:rPr>
              <a:t> </a:t>
            </a:r>
            <a:r>
              <a:rPr sz="2150" i="1" dirty="0">
                <a:solidFill>
                  <a:srgbClr val="FF0000"/>
                </a:solidFill>
                <a:latin typeface="Times New Roman"/>
                <a:cs typeface="Times New Roman"/>
              </a:rPr>
              <a:t>a</a:t>
            </a:r>
            <a:r>
              <a:rPr sz="2150" i="1" spc="10" dirty="0">
                <a:solidFill>
                  <a:srgbClr val="FF0000"/>
                </a:solidFill>
                <a:latin typeface="Times New Roman"/>
                <a:cs typeface="Times New Roman"/>
              </a:rPr>
              <a:t> </a:t>
            </a:r>
            <a:r>
              <a:rPr sz="2150" dirty="0">
                <a:solidFill>
                  <a:srgbClr val="FF0000"/>
                </a:solidFill>
                <a:latin typeface="Symbol"/>
                <a:cs typeface="Symbol"/>
              </a:rPr>
              <a:t></a:t>
            </a:r>
            <a:r>
              <a:rPr sz="2150" spc="-60" dirty="0">
                <a:solidFill>
                  <a:srgbClr val="FF0000"/>
                </a:solidFill>
                <a:latin typeface="Times New Roman"/>
                <a:cs typeface="Times New Roman"/>
              </a:rPr>
              <a:t> </a:t>
            </a:r>
            <a:r>
              <a:rPr sz="2150" spc="25" dirty="0">
                <a:solidFill>
                  <a:srgbClr val="FF0000"/>
                </a:solidFill>
                <a:latin typeface="Times New Roman"/>
                <a:cs typeface="Times New Roman"/>
              </a:rPr>
              <a:t>(</a:t>
            </a:r>
            <a:r>
              <a:rPr sz="2150" i="1" spc="25" dirty="0">
                <a:solidFill>
                  <a:srgbClr val="FF0000"/>
                </a:solidFill>
                <a:latin typeface="Times New Roman"/>
                <a:cs typeface="Times New Roman"/>
              </a:rPr>
              <a:t>a</a:t>
            </a:r>
            <a:r>
              <a:rPr sz="2150" spc="25" dirty="0">
                <a:solidFill>
                  <a:srgbClr val="FF0000"/>
                </a:solidFill>
                <a:latin typeface="Times New Roman"/>
                <a:cs typeface="Times New Roman"/>
              </a:rPr>
              <a:t>,</a:t>
            </a:r>
            <a:r>
              <a:rPr sz="2150" spc="-340" dirty="0">
                <a:solidFill>
                  <a:srgbClr val="FF0000"/>
                </a:solidFill>
                <a:latin typeface="Times New Roman"/>
                <a:cs typeface="Times New Roman"/>
              </a:rPr>
              <a:t> </a:t>
            </a:r>
            <a:r>
              <a:rPr sz="2150" i="1" spc="15" dirty="0">
                <a:solidFill>
                  <a:srgbClr val="FF0000"/>
                </a:solidFill>
                <a:latin typeface="Times New Roman"/>
                <a:cs typeface="Times New Roman"/>
              </a:rPr>
              <a:t>in</a:t>
            </a:r>
            <a:r>
              <a:rPr sz="1875" spc="22" baseline="-24444" dirty="0">
                <a:solidFill>
                  <a:srgbClr val="FF0000"/>
                </a:solidFill>
                <a:latin typeface="Times New Roman"/>
                <a:cs typeface="Times New Roman"/>
              </a:rPr>
              <a:t>2</a:t>
            </a:r>
            <a:r>
              <a:rPr sz="1875" spc="-217" baseline="-24444" dirty="0">
                <a:solidFill>
                  <a:srgbClr val="FF0000"/>
                </a:solidFill>
                <a:latin typeface="Times New Roman"/>
                <a:cs typeface="Times New Roman"/>
              </a:rPr>
              <a:t> </a:t>
            </a:r>
            <a:r>
              <a:rPr sz="2150" spc="-10" dirty="0">
                <a:solidFill>
                  <a:srgbClr val="FF0000"/>
                </a:solidFill>
                <a:latin typeface="Times New Roman"/>
                <a:cs typeface="Times New Roman"/>
              </a:rPr>
              <a:t>)</a:t>
            </a:r>
            <a:r>
              <a:rPr sz="2150" i="1" spc="-10" dirty="0">
                <a:solidFill>
                  <a:srgbClr val="FF0000"/>
                </a:solidFill>
                <a:latin typeface="Times New Roman"/>
                <a:cs typeface="Times New Roman"/>
              </a:rPr>
              <a:t>b</a:t>
            </a:r>
            <a:endParaRPr sz="2150" dirty="0">
              <a:solidFill>
                <a:prstClr val="black"/>
              </a:solidFill>
              <a:latin typeface="Times New Roman"/>
              <a:cs typeface="Times New Roman"/>
            </a:endParaRPr>
          </a:p>
        </p:txBody>
      </p:sp>
      <p:sp>
        <p:nvSpPr>
          <p:cNvPr id="12" name="object 12"/>
          <p:cNvSpPr/>
          <p:nvPr/>
        </p:nvSpPr>
        <p:spPr>
          <a:xfrm>
            <a:off x="1600200" y="2513076"/>
            <a:ext cx="2998470" cy="2167255"/>
          </a:xfrm>
          <a:custGeom>
            <a:avLst/>
            <a:gdLst/>
            <a:ahLst/>
            <a:cxnLst/>
            <a:rect l="l" t="t" r="r" b="b"/>
            <a:pathLst>
              <a:path w="2998470" h="2167254">
                <a:moveTo>
                  <a:pt x="2998470" y="1805939"/>
                </a:moveTo>
                <a:lnTo>
                  <a:pt x="2998470" y="361187"/>
                </a:lnTo>
                <a:lnTo>
                  <a:pt x="2995175" y="312142"/>
                </a:lnTo>
                <a:lnTo>
                  <a:pt x="2985579" y="265112"/>
                </a:lnTo>
                <a:lnTo>
                  <a:pt x="2970109" y="220527"/>
                </a:lnTo>
                <a:lnTo>
                  <a:pt x="2949194" y="178815"/>
                </a:lnTo>
                <a:lnTo>
                  <a:pt x="2923262" y="140406"/>
                </a:lnTo>
                <a:lnTo>
                  <a:pt x="2892742" y="105727"/>
                </a:lnTo>
                <a:lnTo>
                  <a:pt x="2858063" y="75207"/>
                </a:lnTo>
                <a:lnTo>
                  <a:pt x="2819654" y="49275"/>
                </a:lnTo>
                <a:lnTo>
                  <a:pt x="2777942" y="28360"/>
                </a:lnTo>
                <a:lnTo>
                  <a:pt x="2733357" y="12890"/>
                </a:lnTo>
                <a:lnTo>
                  <a:pt x="2686327" y="3294"/>
                </a:lnTo>
                <a:lnTo>
                  <a:pt x="2637282" y="0"/>
                </a:lnTo>
                <a:lnTo>
                  <a:pt x="361188" y="0"/>
                </a:lnTo>
                <a:lnTo>
                  <a:pt x="312142" y="3294"/>
                </a:lnTo>
                <a:lnTo>
                  <a:pt x="265112" y="12890"/>
                </a:lnTo>
                <a:lnTo>
                  <a:pt x="220527" y="28360"/>
                </a:lnTo>
                <a:lnTo>
                  <a:pt x="178815" y="49276"/>
                </a:lnTo>
                <a:lnTo>
                  <a:pt x="140406" y="75207"/>
                </a:lnTo>
                <a:lnTo>
                  <a:pt x="105727" y="105727"/>
                </a:lnTo>
                <a:lnTo>
                  <a:pt x="75207" y="140406"/>
                </a:lnTo>
                <a:lnTo>
                  <a:pt x="49275" y="178816"/>
                </a:lnTo>
                <a:lnTo>
                  <a:pt x="28360" y="220527"/>
                </a:lnTo>
                <a:lnTo>
                  <a:pt x="12890" y="265112"/>
                </a:lnTo>
                <a:lnTo>
                  <a:pt x="3294" y="312142"/>
                </a:lnTo>
                <a:lnTo>
                  <a:pt x="0" y="361188"/>
                </a:lnTo>
                <a:lnTo>
                  <a:pt x="0" y="1805939"/>
                </a:lnTo>
                <a:lnTo>
                  <a:pt x="3294" y="1854825"/>
                </a:lnTo>
                <a:lnTo>
                  <a:pt x="12890" y="1901750"/>
                </a:lnTo>
                <a:lnTo>
                  <a:pt x="28360" y="1946278"/>
                </a:lnTo>
                <a:lnTo>
                  <a:pt x="49276" y="1987973"/>
                </a:lnTo>
                <a:lnTo>
                  <a:pt x="75207" y="2026397"/>
                </a:lnTo>
                <a:lnTo>
                  <a:pt x="105727" y="2061114"/>
                </a:lnTo>
                <a:lnTo>
                  <a:pt x="140406" y="2091688"/>
                </a:lnTo>
                <a:lnTo>
                  <a:pt x="178816" y="2117682"/>
                </a:lnTo>
                <a:lnTo>
                  <a:pt x="220527" y="2138660"/>
                </a:lnTo>
                <a:lnTo>
                  <a:pt x="265112" y="2154184"/>
                </a:lnTo>
                <a:lnTo>
                  <a:pt x="312142" y="2163819"/>
                </a:lnTo>
                <a:lnTo>
                  <a:pt x="361188" y="2167128"/>
                </a:lnTo>
                <a:lnTo>
                  <a:pt x="2637282" y="2167128"/>
                </a:lnTo>
                <a:lnTo>
                  <a:pt x="2686327" y="2163819"/>
                </a:lnTo>
                <a:lnTo>
                  <a:pt x="2733357" y="2154184"/>
                </a:lnTo>
                <a:lnTo>
                  <a:pt x="2777942" y="2138660"/>
                </a:lnTo>
                <a:lnTo>
                  <a:pt x="2819654" y="2117682"/>
                </a:lnTo>
                <a:lnTo>
                  <a:pt x="2858063" y="2091688"/>
                </a:lnTo>
                <a:lnTo>
                  <a:pt x="2892742" y="2061114"/>
                </a:lnTo>
                <a:lnTo>
                  <a:pt x="2923262" y="2026397"/>
                </a:lnTo>
                <a:lnTo>
                  <a:pt x="2949194" y="1987973"/>
                </a:lnTo>
                <a:lnTo>
                  <a:pt x="2970109" y="1946278"/>
                </a:lnTo>
                <a:lnTo>
                  <a:pt x="2985579" y="1901750"/>
                </a:lnTo>
                <a:lnTo>
                  <a:pt x="2995175" y="1854825"/>
                </a:lnTo>
                <a:lnTo>
                  <a:pt x="2998470" y="1805939"/>
                </a:lnTo>
                <a:close/>
              </a:path>
            </a:pathLst>
          </a:custGeom>
          <a:solidFill>
            <a:srgbClr val="FFFFFF">
              <a:alpha val="50000"/>
            </a:srgbClr>
          </a:solidFill>
        </p:spPr>
        <p:txBody>
          <a:bodyPr wrap="square" lIns="0" tIns="0" rIns="0" bIns="0" rtlCol="0"/>
          <a:lstStyle/>
          <a:p>
            <a:endParaRPr>
              <a:solidFill>
                <a:prstClr val="black"/>
              </a:solidFill>
            </a:endParaRPr>
          </a:p>
        </p:txBody>
      </p:sp>
      <p:sp>
        <p:nvSpPr>
          <p:cNvPr id="13" name="object 13"/>
          <p:cNvSpPr/>
          <p:nvPr/>
        </p:nvSpPr>
        <p:spPr>
          <a:xfrm>
            <a:off x="1600200" y="2513076"/>
            <a:ext cx="2998470" cy="2167255"/>
          </a:xfrm>
          <a:custGeom>
            <a:avLst/>
            <a:gdLst/>
            <a:ahLst/>
            <a:cxnLst/>
            <a:rect l="l" t="t" r="r" b="b"/>
            <a:pathLst>
              <a:path w="2998470" h="2167254">
                <a:moveTo>
                  <a:pt x="361188" y="0"/>
                </a:moveTo>
                <a:lnTo>
                  <a:pt x="312142" y="3294"/>
                </a:lnTo>
                <a:lnTo>
                  <a:pt x="265112" y="12890"/>
                </a:lnTo>
                <a:lnTo>
                  <a:pt x="220527" y="28360"/>
                </a:lnTo>
                <a:lnTo>
                  <a:pt x="178815" y="49276"/>
                </a:lnTo>
                <a:lnTo>
                  <a:pt x="140406" y="75207"/>
                </a:lnTo>
                <a:lnTo>
                  <a:pt x="105727" y="105727"/>
                </a:lnTo>
                <a:lnTo>
                  <a:pt x="75207" y="140406"/>
                </a:lnTo>
                <a:lnTo>
                  <a:pt x="49275" y="178816"/>
                </a:lnTo>
                <a:lnTo>
                  <a:pt x="28360" y="220527"/>
                </a:lnTo>
                <a:lnTo>
                  <a:pt x="12890" y="265112"/>
                </a:lnTo>
                <a:lnTo>
                  <a:pt x="3294" y="312142"/>
                </a:lnTo>
                <a:lnTo>
                  <a:pt x="0" y="361188"/>
                </a:lnTo>
                <a:lnTo>
                  <a:pt x="0" y="1805939"/>
                </a:lnTo>
                <a:lnTo>
                  <a:pt x="3294" y="1854825"/>
                </a:lnTo>
                <a:lnTo>
                  <a:pt x="12890" y="1901750"/>
                </a:lnTo>
                <a:lnTo>
                  <a:pt x="28360" y="1946278"/>
                </a:lnTo>
                <a:lnTo>
                  <a:pt x="49276" y="1987973"/>
                </a:lnTo>
                <a:lnTo>
                  <a:pt x="75207" y="2026397"/>
                </a:lnTo>
                <a:lnTo>
                  <a:pt x="105727" y="2061114"/>
                </a:lnTo>
                <a:lnTo>
                  <a:pt x="140406" y="2091688"/>
                </a:lnTo>
                <a:lnTo>
                  <a:pt x="178816" y="2117682"/>
                </a:lnTo>
                <a:lnTo>
                  <a:pt x="220527" y="2138660"/>
                </a:lnTo>
                <a:lnTo>
                  <a:pt x="265112" y="2154184"/>
                </a:lnTo>
                <a:lnTo>
                  <a:pt x="312142" y="2163819"/>
                </a:lnTo>
                <a:lnTo>
                  <a:pt x="361188" y="2167128"/>
                </a:lnTo>
                <a:lnTo>
                  <a:pt x="2637282" y="2167128"/>
                </a:lnTo>
                <a:lnTo>
                  <a:pt x="2686327" y="2163819"/>
                </a:lnTo>
                <a:lnTo>
                  <a:pt x="2733357" y="2154184"/>
                </a:lnTo>
                <a:lnTo>
                  <a:pt x="2777942" y="2138660"/>
                </a:lnTo>
                <a:lnTo>
                  <a:pt x="2819654" y="2117682"/>
                </a:lnTo>
                <a:lnTo>
                  <a:pt x="2858063" y="2091688"/>
                </a:lnTo>
                <a:lnTo>
                  <a:pt x="2892742" y="2061114"/>
                </a:lnTo>
                <a:lnTo>
                  <a:pt x="2923262" y="2026397"/>
                </a:lnTo>
                <a:lnTo>
                  <a:pt x="2949194" y="1987973"/>
                </a:lnTo>
                <a:lnTo>
                  <a:pt x="2970109" y="1946278"/>
                </a:lnTo>
                <a:lnTo>
                  <a:pt x="2985579" y="1901750"/>
                </a:lnTo>
                <a:lnTo>
                  <a:pt x="2995175" y="1854825"/>
                </a:lnTo>
                <a:lnTo>
                  <a:pt x="2998470" y="1805939"/>
                </a:lnTo>
                <a:lnTo>
                  <a:pt x="2998470" y="361187"/>
                </a:lnTo>
                <a:lnTo>
                  <a:pt x="2995175" y="312142"/>
                </a:lnTo>
                <a:lnTo>
                  <a:pt x="2985579" y="265112"/>
                </a:lnTo>
                <a:lnTo>
                  <a:pt x="2970109" y="220527"/>
                </a:lnTo>
                <a:lnTo>
                  <a:pt x="2949194" y="178815"/>
                </a:lnTo>
                <a:lnTo>
                  <a:pt x="2923262" y="140406"/>
                </a:lnTo>
                <a:lnTo>
                  <a:pt x="2892742" y="105727"/>
                </a:lnTo>
                <a:lnTo>
                  <a:pt x="2858063" y="75207"/>
                </a:lnTo>
                <a:lnTo>
                  <a:pt x="2819654" y="49275"/>
                </a:lnTo>
                <a:lnTo>
                  <a:pt x="2777942" y="28360"/>
                </a:lnTo>
                <a:lnTo>
                  <a:pt x="2733357" y="12890"/>
                </a:lnTo>
                <a:lnTo>
                  <a:pt x="2686327" y="3294"/>
                </a:lnTo>
                <a:lnTo>
                  <a:pt x="2637282" y="0"/>
                </a:lnTo>
                <a:lnTo>
                  <a:pt x="361188" y="0"/>
                </a:lnTo>
                <a:close/>
              </a:path>
            </a:pathLst>
          </a:custGeom>
          <a:ln w="9525">
            <a:solidFill>
              <a:srgbClr val="13351E"/>
            </a:solidFill>
          </a:ln>
        </p:spPr>
        <p:txBody>
          <a:bodyPr wrap="square" lIns="0" tIns="0" rIns="0" bIns="0" rtlCol="0"/>
          <a:lstStyle/>
          <a:p>
            <a:endParaRPr>
              <a:solidFill>
                <a:prstClr val="black"/>
              </a:solidFill>
            </a:endParaRPr>
          </a:p>
        </p:txBody>
      </p:sp>
      <p:sp>
        <p:nvSpPr>
          <p:cNvPr id="14" name="object 14"/>
          <p:cNvSpPr txBox="1"/>
          <p:nvPr/>
        </p:nvSpPr>
        <p:spPr>
          <a:xfrm>
            <a:off x="1859533" y="3844823"/>
            <a:ext cx="596265" cy="372745"/>
          </a:xfrm>
          <a:prstGeom prst="rect">
            <a:avLst/>
          </a:prstGeom>
        </p:spPr>
        <p:txBody>
          <a:bodyPr vert="horz" wrap="square" lIns="0" tIns="15875" rIns="0" bIns="0" rtlCol="0">
            <a:spAutoFit/>
          </a:bodyPr>
          <a:lstStyle/>
          <a:p>
            <a:pPr marL="12700">
              <a:spcBef>
                <a:spcPts val="125"/>
              </a:spcBef>
            </a:pPr>
            <a:r>
              <a:rPr sz="3375" i="1" spc="7" baseline="1234" dirty="0">
                <a:solidFill>
                  <a:srgbClr val="FF0000"/>
                </a:solidFill>
                <a:latin typeface="Times New Roman"/>
                <a:cs typeface="Times New Roman"/>
              </a:rPr>
              <a:t>a</a:t>
            </a:r>
            <a:r>
              <a:rPr sz="3375" i="1" spc="135" baseline="1234" dirty="0">
                <a:solidFill>
                  <a:srgbClr val="FF0000"/>
                </a:solidFill>
                <a:latin typeface="Times New Roman"/>
                <a:cs typeface="Times New Roman"/>
              </a:rPr>
              <a:t>a</a:t>
            </a:r>
            <a:r>
              <a:rPr sz="2250" i="1" dirty="0">
                <a:solidFill>
                  <a:srgbClr val="FF0000"/>
                </a:solidFill>
                <a:latin typeface="Times New Roman"/>
                <a:cs typeface="Times New Roman"/>
              </a:rPr>
              <a:t>cd</a:t>
            </a:r>
            <a:endParaRPr sz="2250">
              <a:solidFill>
                <a:prstClr val="black"/>
              </a:solidFill>
              <a:latin typeface="Times New Roman"/>
              <a:cs typeface="Times New Roman"/>
            </a:endParaRPr>
          </a:p>
        </p:txBody>
      </p:sp>
      <p:sp>
        <p:nvSpPr>
          <p:cNvPr id="15" name="object 15"/>
          <p:cNvSpPr txBox="1"/>
          <p:nvPr/>
        </p:nvSpPr>
        <p:spPr>
          <a:xfrm>
            <a:off x="2771635" y="3790288"/>
            <a:ext cx="1305560" cy="829310"/>
          </a:xfrm>
          <a:prstGeom prst="rect">
            <a:avLst/>
          </a:prstGeom>
        </p:spPr>
        <p:txBody>
          <a:bodyPr vert="horz" wrap="square" lIns="0" tIns="82550" rIns="0" bIns="0" rtlCol="0">
            <a:spAutoFit/>
          </a:bodyPr>
          <a:lstStyle/>
          <a:p>
            <a:pPr marL="12700">
              <a:spcBef>
                <a:spcPts val="650"/>
              </a:spcBef>
            </a:pPr>
            <a:r>
              <a:rPr sz="2100" i="1" dirty="0">
                <a:solidFill>
                  <a:srgbClr val="194727"/>
                </a:solidFill>
                <a:latin typeface="Times New Roman"/>
                <a:cs typeface="Times New Roman"/>
              </a:rPr>
              <a:t>a</a:t>
            </a:r>
            <a:r>
              <a:rPr sz="2100" i="1" spc="15" dirty="0">
                <a:solidFill>
                  <a:srgbClr val="194727"/>
                </a:solidFill>
                <a:latin typeface="Times New Roman"/>
                <a:cs typeface="Times New Roman"/>
              </a:rPr>
              <a:t> </a:t>
            </a:r>
            <a:r>
              <a:rPr sz="2100" spc="10" dirty="0">
                <a:solidFill>
                  <a:srgbClr val="194727"/>
                </a:solidFill>
                <a:latin typeface="Symbol"/>
                <a:cs typeface="Symbol"/>
              </a:rPr>
              <a:t></a:t>
            </a:r>
            <a:r>
              <a:rPr sz="2100" spc="-50" dirty="0">
                <a:solidFill>
                  <a:srgbClr val="194727"/>
                </a:solidFill>
                <a:latin typeface="Times New Roman"/>
                <a:cs typeface="Times New Roman"/>
              </a:rPr>
              <a:t> </a:t>
            </a:r>
            <a:r>
              <a:rPr sz="2100" spc="25" dirty="0">
                <a:solidFill>
                  <a:srgbClr val="194727"/>
                </a:solidFill>
                <a:latin typeface="Times New Roman"/>
                <a:cs typeface="Times New Roman"/>
              </a:rPr>
              <a:t>(</a:t>
            </a:r>
            <a:r>
              <a:rPr sz="2100" i="1" spc="25" dirty="0">
                <a:solidFill>
                  <a:srgbClr val="194727"/>
                </a:solidFill>
                <a:latin typeface="Times New Roman"/>
                <a:cs typeface="Times New Roman"/>
              </a:rPr>
              <a:t>a</a:t>
            </a:r>
            <a:r>
              <a:rPr sz="2100" spc="25" dirty="0">
                <a:solidFill>
                  <a:srgbClr val="194727"/>
                </a:solidFill>
                <a:latin typeface="Times New Roman"/>
                <a:cs typeface="Times New Roman"/>
              </a:rPr>
              <a:t>,</a:t>
            </a:r>
            <a:r>
              <a:rPr sz="2100" spc="-335" dirty="0">
                <a:solidFill>
                  <a:srgbClr val="194727"/>
                </a:solidFill>
                <a:latin typeface="Times New Roman"/>
                <a:cs typeface="Times New Roman"/>
              </a:rPr>
              <a:t> </a:t>
            </a:r>
            <a:r>
              <a:rPr sz="2100" i="1" spc="10" dirty="0">
                <a:solidFill>
                  <a:srgbClr val="194727"/>
                </a:solidFill>
                <a:latin typeface="Times New Roman"/>
                <a:cs typeface="Times New Roman"/>
              </a:rPr>
              <a:t>in</a:t>
            </a:r>
            <a:r>
              <a:rPr spc="15" baseline="-25462" dirty="0">
                <a:solidFill>
                  <a:srgbClr val="194727"/>
                </a:solidFill>
                <a:latin typeface="Times New Roman"/>
                <a:cs typeface="Times New Roman"/>
              </a:rPr>
              <a:t>3</a:t>
            </a:r>
            <a:r>
              <a:rPr spc="-225" baseline="-25462" dirty="0">
                <a:solidFill>
                  <a:srgbClr val="194727"/>
                </a:solidFill>
                <a:latin typeface="Times New Roman"/>
                <a:cs typeface="Times New Roman"/>
              </a:rPr>
              <a:t> </a:t>
            </a:r>
            <a:r>
              <a:rPr sz="2100" dirty="0">
                <a:solidFill>
                  <a:srgbClr val="194727"/>
                </a:solidFill>
                <a:latin typeface="Times New Roman"/>
                <a:cs typeface="Times New Roman"/>
              </a:rPr>
              <a:t>)</a:t>
            </a:r>
            <a:endParaRPr sz="2100">
              <a:solidFill>
                <a:prstClr val="black"/>
              </a:solidFill>
              <a:latin typeface="Times New Roman"/>
              <a:cs typeface="Times New Roman"/>
            </a:endParaRPr>
          </a:p>
          <a:p>
            <a:pPr marL="12700">
              <a:spcBef>
                <a:spcPts val="560"/>
              </a:spcBef>
            </a:pPr>
            <a:r>
              <a:rPr sz="2100" i="1" dirty="0">
                <a:solidFill>
                  <a:srgbClr val="194727"/>
                </a:solidFill>
                <a:latin typeface="Times New Roman"/>
                <a:cs typeface="Times New Roman"/>
              </a:rPr>
              <a:t>ac </a:t>
            </a:r>
            <a:r>
              <a:rPr sz="2100" spc="10" dirty="0">
                <a:solidFill>
                  <a:srgbClr val="194727"/>
                </a:solidFill>
                <a:latin typeface="Symbol"/>
                <a:cs typeface="Symbol"/>
              </a:rPr>
              <a:t></a:t>
            </a:r>
            <a:r>
              <a:rPr sz="2100" spc="-130" dirty="0">
                <a:solidFill>
                  <a:srgbClr val="194727"/>
                </a:solidFill>
                <a:latin typeface="Times New Roman"/>
                <a:cs typeface="Times New Roman"/>
              </a:rPr>
              <a:t> </a:t>
            </a:r>
            <a:r>
              <a:rPr sz="2250" i="1" spc="-65" dirty="0">
                <a:solidFill>
                  <a:srgbClr val="194727"/>
                </a:solidFill>
                <a:latin typeface="Symbol"/>
                <a:cs typeface="Symbol"/>
              </a:rPr>
              <a:t></a:t>
            </a:r>
            <a:endParaRPr sz="2250">
              <a:solidFill>
                <a:prstClr val="black"/>
              </a:solidFill>
              <a:latin typeface="Symbol"/>
              <a:cs typeface="Symbol"/>
            </a:endParaRPr>
          </a:p>
        </p:txBody>
      </p:sp>
      <p:sp>
        <p:nvSpPr>
          <p:cNvPr id="19" name="object 19"/>
          <p:cNvSpPr/>
          <p:nvPr/>
        </p:nvSpPr>
        <p:spPr>
          <a:xfrm>
            <a:off x="5105400" y="2970276"/>
            <a:ext cx="2590800" cy="1219200"/>
          </a:xfrm>
          <a:custGeom>
            <a:avLst/>
            <a:gdLst/>
            <a:ahLst/>
            <a:cxnLst/>
            <a:rect l="l" t="t" r="r" b="b"/>
            <a:pathLst>
              <a:path w="2590800" h="1219200">
                <a:moveTo>
                  <a:pt x="2590799" y="1015745"/>
                </a:moveTo>
                <a:lnTo>
                  <a:pt x="2590799" y="203453"/>
                </a:lnTo>
                <a:lnTo>
                  <a:pt x="2585448" y="156674"/>
                </a:lnTo>
                <a:lnTo>
                  <a:pt x="2570192" y="113800"/>
                </a:lnTo>
                <a:lnTo>
                  <a:pt x="2546232" y="76031"/>
                </a:lnTo>
                <a:lnTo>
                  <a:pt x="2514768" y="44567"/>
                </a:lnTo>
                <a:lnTo>
                  <a:pt x="2476999" y="20607"/>
                </a:lnTo>
                <a:lnTo>
                  <a:pt x="2434125" y="5351"/>
                </a:lnTo>
                <a:lnTo>
                  <a:pt x="2387346" y="0"/>
                </a:lnTo>
                <a:lnTo>
                  <a:pt x="203453" y="0"/>
                </a:lnTo>
                <a:lnTo>
                  <a:pt x="156674" y="5351"/>
                </a:lnTo>
                <a:lnTo>
                  <a:pt x="113800" y="20607"/>
                </a:lnTo>
                <a:lnTo>
                  <a:pt x="76031" y="44567"/>
                </a:lnTo>
                <a:lnTo>
                  <a:pt x="44567" y="76031"/>
                </a:lnTo>
                <a:lnTo>
                  <a:pt x="20607" y="113800"/>
                </a:lnTo>
                <a:lnTo>
                  <a:pt x="5351" y="156674"/>
                </a:lnTo>
                <a:lnTo>
                  <a:pt x="0" y="203454"/>
                </a:lnTo>
                <a:lnTo>
                  <a:pt x="0" y="1015746"/>
                </a:lnTo>
                <a:lnTo>
                  <a:pt x="5351" y="1062285"/>
                </a:lnTo>
                <a:lnTo>
                  <a:pt x="20607" y="1105066"/>
                </a:lnTo>
                <a:lnTo>
                  <a:pt x="44567" y="1142848"/>
                </a:lnTo>
                <a:lnTo>
                  <a:pt x="76031" y="1174393"/>
                </a:lnTo>
                <a:lnTo>
                  <a:pt x="113800" y="1198459"/>
                </a:lnTo>
                <a:lnTo>
                  <a:pt x="156674" y="1213808"/>
                </a:lnTo>
                <a:lnTo>
                  <a:pt x="203453" y="1219200"/>
                </a:lnTo>
                <a:lnTo>
                  <a:pt x="2387346" y="1219199"/>
                </a:lnTo>
                <a:lnTo>
                  <a:pt x="2434125" y="1213808"/>
                </a:lnTo>
                <a:lnTo>
                  <a:pt x="2476999" y="1198459"/>
                </a:lnTo>
                <a:lnTo>
                  <a:pt x="2514768" y="1174393"/>
                </a:lnTo>
                <a:lnTo>
                  <a:pt x="2546232" y="1142848"/>
                </a:lnTo>
                <a:lnTo>
                  <a:pt x="2570192" y="1105066"/>
                </a:lnTo>
                <a:lnTo>
                  <a:pt x="2585448" y="1062285"/>
                </a:lnTo>
                <a:lnTo>
                  <a:pt x="2590799" y="1015745"/>
                </a:lnTo>
                <a:close/>
              </a:path>
            </a:pathLst>
          </a:custGeom>
          <a:solidFill>
            <a:srgbClr val="FFFFFF">
              <a:alpha val="50000"/>
            </a:srgbClr>
          </a:solidFill>
        </p:spPr>
        <p:txBody>
          <a:bodyPr wrap="square" lIns="0" tIns="0" rIns="0" bIns="0" rtlCol="0"/>
          <a:lstStyle/>
          <a:p>
            <a:endParaRPr>
              <a:solidFill>
                <a:prstClr val="black"/>
              </a:solidFill>
            </a:endParaRPr>
          </a:p>
        </p:txBody>
      </p:sp>
      <p:sp>
        <p:nvSpPr>
          <p:cNvPr id="20" name="object 20"/>
          <p:cNvSpPr/>
          <p:nvPr/>
        </p:nvSpPr>
        <p:spPr>
          <a:xfrm>
            <a:off x="5105400" y="2970276"/>
            <a:ext cx="2590800" cy="1219200"/>
          </a:xfrm>
          <a:custGeom>
            <a:avLst/>
            <a:gdLst/>
            <a:ahLst/>
            <a:cxnLst/>
            <a:rect l="l" t="t" r="r" b="b"/>
            <a:pathLst>
              <a:path w="2590800" h="1219200">
                <a:moveTo>
                  <a:pt x="203453" y="0"/>
                </a:moveTo>
                <a:lnTo>
                  <a:pt x="156674" y="5351"/>
                </a:lnTo>
                <a:lnTo>
                  <a:pt x="113800" y="20607"/>
                </a:lnTo>
                <a:lnTo>
                  <a:pt x="76031" y="44567"/>
                </a:lnTo>
                <a:lnTo>
                  <a:pt x="44567" y="76031"/>
                </a:lnTo>
                <a:lnTo>
                  <a:pt x="20607" y="113800"/>
                </a:lnTo>
                <a:lnTo>
                  <a:pt x="5351" y="156674"/>
                </a:lnTo>
                <a:lnTo>
                  <a:pt x="0" y="203454"/>
                </a:lnTo>
                <a:lnTo>
                  <a:pt x="0" y="1015746"/>
                </a:lnTo>
                <a:lnTo>
                  <a:pt x="5351" y="1062285"/>
                </a:lnTo>
                <a:lnTo>
                  <a:pt x="20607" y="1105066"/>
                </a:lnTo>
                <a:lnTo>
                  <a:pt x="44567" y="1142848"/>
                </a:lnTo>
                <a:lnTo>
                  <a:pt x="76031" y="1174393"/>
                </a:lnTo>
                <a:lnTo>
                  <a:pt x="113800" y="1198459"/>
                </a:lnTo>
                <a:lnTo>
                  <a:pt x="156674" y="1213808"/>
                </a:lnTo>
                <a:lnTo>
                  <a:pt x="203453" y="1219200"/>
                </a:lnTo>
                <a:lnTo>
                  <a:pt x="2387346" y="1219199"/>
                </a:lnTo>
                <a:lnTo>
                  <a:pt x="2434125" y="1213808"/>
                </a:lnTo>
                <a:lnTo>
                  <a:pt x="2476999" y="1198459"/>
                </a:lnTo>
                <a:lnTo>
                  <a:pt x="2514768" y="1174393"/>
                </a:lnTo>
                <a:lnTo>
                  <a:pt x="2546232" y="1142848"/>
                </a:lnTo>
                <a:lnTo>
                  <a:pt x="2570192" y="1105066"/>
                </a:lnTo>
                <a:lnTo>
                  <a:pt x="2585448" y="1062285"/>
                </a:lnTo>
                <a:lnTo>
                  <a:pt x="2590799" y="1015745"/>
                </a:lnTo>
                <a:lnTo>
                  <a:pt x="2590799" y="203453"/>
                </a:lnTo>
                <a:lnTo>
                  <a:pt x="2585448" y="156674"/>
                </a:lnTo>
                <a:lnTo>
                  <a:pt x="2570192" y="113800"/>
                </a:lnTo>
                <a:lnTo>
                  <a:pt x="2546232" y="76031"/>
                </a:lnTo>
                <a:lnTo>
                  <a:pt x="2514768" y="44567"/>
                </a:lnTo>
                <a:lnTo>
                  <a:pt x="2476999" y="20607"/>
                </a:lnTo>
                <a:lnTo>
                  <a:pt x="2434125" y="5351"/>
                </a:lnTo>
                <a:lnTo>
                  <a:pt x="2387346" y="0"/>
                </a:lnTo>
                <a:lnTo>
                  <a:pt x="203453" y="0"/>
                </a:lnTo>
                <a:close/>
              </a:path>
            </a:pathLst>
          </a:custGeom>
          <a:ln w="9525">
            <a:solidFill>
              <a:srgbClr val="13351E"/>
            </a:solidFill>
          </a:ln>
        </p:spPr>
        <p:txBody>
          <a:bodyPr wrap="square" lIns="0" tIns="0" rIns="0" bIns="0" rtlCol="0"/>
          <a:lstStyle/>
          <a:p>
            <a:endParaRPr>
              <a:solidFill>
                <a:prstClr val="black"/>
              </a:solidFill>
            </a:endParaRPr>
          </a:p>
        </p:txBody>
      </p:sp>
      <p:sp>
        <p:nvSpPr>
          <p:cNvPr id="21" name="object 21"/>
          <p:cNvSpPr txBox="1"/>
          <p:nvPr/>
        </p:nvSpPr>
        <p:spPr>
          <a:xfrm>
            <a:off x="5737124" y="3175650"/>
            <a:ext cx="1308100" cy="800735"/>
          </a:xfrm>
          <a:prstGeom prst="rect">
            <a:avLst/>
          </a:prstGeom>
        </p:spPr>
        <p:txBody>
          <a:bodyPr vert="horz" wrap="square" lIns="0" tIns="81915" rIns="0" bIns="0" rtlCol="0">
            <a:spAutoFit/>
          </a:bodyPr>
          <a:lstStyle/>
          <a:p>
            <a:pPr marL="12700">
              <a:spcBef>
                <a:spcPts val="645"/>
              </a:spcBef>
            </a:pPr>
            <a:r>
              <a:rPr sz="2000" i="1" spc="10" dirty="0">
                <a:solidFill>
                  <a:srgbClr val="FF0000"/>
                </a:solidFill>
                <a:latin typeface="Times New Roman"/>
                <a:cs typeface="Times New Roman"/>
              </a:rPr>
              <a:t>c</a:t>
            </a:r>
            <a:r>
              <a:rPr sz="2000" i="1" spc="15" dirty="0">
                <a:solidFill>
                  <a:srgbClr val="FF0000"/>
                </a:solidFill>
                <a:latin typeface="Times New Roman"/>
                <a:cs typeface="Times New Roman"/>
              </a:rPr>
              <a:t> </a:t>
            </a:r>
            <a:r>
              <a:rPr sz="2000" spc="25" dirty="0">
                <a:solidFill>
                  <a:srgbClr val="FF0000"/>
                </a:solidFill>
                <a:latin typeface="Symbol"/>
                <a:cs typeface="Symbol"/>
              </a:rPr>
              <a:t></a:t>
            </a:r>
            <a:r>
              <a:rPr sz="2000" spc="-30" dirty="0">
                <a:solidFill>
                  <a:srgbClr val="FF0000"/>
                </a:solidFill>
                <a:latin typeface="Times New Roman"/>
                <a:cs typeface="Times New Roman"/>
              </a:rPr>
              <a:t> </a:t>
            </a:r>
            <a:r>
              <a:rPr sz="2000" spc="35" dirty="0">
                <a:solidFill>
                  <a:srgbClr val="FF0000"/>
                </a:solidFill>
                <a:latin typeface="Times New Roman"/>
                <a:cs typeface="Times New Roman"/>
              </a:rPr>
              <a:t>(</a:t>
            </a:r>
            <a:r>
              <a:rPr sz="2000" i="1" spc="35" dirty="0">
                <a:solidFill>
                  <a:srgbClr val="FF0000"/>
                </a:solidFill>
                <a:latin typeface="Times New Roman"/>
                <a:cs typeface="Times New Roman"/>
              </a:rPr>
              <a:t>d</a:t>
            </a:r>
            <a:r>
              <a:rPr sz="2000" i="1" spc="-310" dirty="0">
                <a:solidFill>
                  <a:srgbClr val="FF0000"/>
                </a:solidFill>
                <a:latin typeface="Times New Roman"/>
                <a:cs typeface="Times New Roman"/>
              </a:rPr>
              <a:t> </a:t>
            </a:r>
            <a:r>
              <a:rPr sz="2000" dirty="0">
                <a:solidFill>
                  <a:srgbClr val="FF0000"/>
                </a:solidFill>
                <a:latin typeface="Times New Roman"/>
                <a:cs typeface="Times New Roman"/>
              </a:rPr>
              <a:t>,</a:t>
            </a:r>
            <a:r>
              <a:rPr sz="2000" spc="-285" dirty="0">
                <a:solidFill>
                  <a:srgbClr val="FF0000"/>
                </a:solidFill>
                <a:latin typeface="Times New Roman"/>
                <a:cs typeface="Times New Roman"/>
              </a:rPr>
              <a:t> </a:t>
            </a:r>
            <a:r>
              <a:rPr sz="2000" i="1" spc="50" dirty="0">
                <a:solidFill>
                  <a:srgbClr val="FF0000"/>
                </a:solidFill>
                <a:latin typeface="Times New Roman"/>
                <a:cs typeface="Times New Roman"/>
              </a:rPr>
              <a:t>out</a:t>
            </a:r>
            <a:r>
              <a:rPr sz="2000" spc="50" dirty="0">
                <a:solidFill>
                  <a:srgbClr val="FF0000"/>
                </a:solidFill>
                <a:latin typeface="Times New Roman"/>
                <a:cs typeface="Times New Roman"/>
              </a:rPr>
              <a:t>)</a:t>
            </a:r>
            <a:endParaRPr sz="2000">
              <a:solidFill>
                <a:prstClr val="black"/>
              </a:solidFill>
              <a:latin typeface="Times New Roman"/>
              <a:cs typeface="Times New Roman"/>
            </a:endParaRPr>
          </a:p>
          <a:p>
            <a:pPr marL="239395">
              <a:spcBef>
                <a:spcPts val="570"/>
              </a:spcBef>
            </a:pPr>
            <a:r>
              <a:rPr sz="2150" i="1" dirty="0">
                <a:solidFill>
                  <a:srgbClr val="194727"/>
                </a:solidFill>
                <a:latin typeface="Times New Roman"/>
                <a:cs typeface="Times New Roman"/>
              </a:rPr>
              <a:t>b </a:t>
            </a:r>
            <a:r>
              <a:rPr sz="2150" spc="5" dirty="0">
                <a:solidFill>
                  <a:srgbClr val="194727"/>
                </a:solidFill>
                <a:latin typeface="Symbol"/>
                <a:cs typeface="Symbol"/>
              </a:rPr>
              <a:t></a:t>
            </a:r>
            <a:r>
              <a:rPr sz="2150" spc="-70" dirty="0">
                <a:solidFill>
                  <a:srgbClr val="194727"/>
                </a:solidFill>
                <a:latin typeface="Times New Roman"/>
                <a:cs typeface="Times New Roman"/>
              </a:rPr>
              <a:t> </a:t>
            </a:r>
            <a:r>
              <a:rPr sz="2150" i="1" dirty="0">
                <a:solidFill>
                  <a:srgbClr val="194727"/>
                </a:solidFill>
                <a:latin typeface="Times New Roman"/>
                <a:cs typeface="Times New Roman"/>
              </a:rPr>
              <a:t>b</a:t>
            </a:r>
            <a:endParaRPr sz="2150">
              <a:solidFill>
                <a:prstClr val="black"/>
              </a:solidFill>
              <a:latin typeface="Times New Roman"/>
              <a:cs typeface="Times New Roman"/>
            </a:endParaRPr>
          </a:p>
        </p:txBody>
      </p:sp>
      <p:sp>
        <p:nvSpPr>
          <p:cNvPr id="22" name="object 22"/>
          <p:cNvSpPr/>
          <p:nvPr/>
        </p:nvSpPr>
        <p:spPr>
          <a:xfrm>
            <a:off x="1443037" y="2508313"/>
            <a:ext cx="161925" cy="161925"/>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23" name="object 23"/>
          <p:cNvSpPr txBox="1"/>
          <p:nvPr/>
        </p:nvSpPr>
        <p:spPr>
          <a:xfrm>
            <a:off x="1435100" y="2383028"/>
            <a:ext cx="177800" cy="391160"/>
          </a:xfrm>
          <a:prstGeom prst="rect">
            <a:avLst/>
          </a:prstGeom>
        </p:spPr>
        <p:txBody>
          <a:bodyPr vert="horz" wrap="square" lIns="0" tIns="12700" rIns="0" bIns="0" rtlCol="0">
            <a:spAutoFit/>
          </a:bodyPr>
          <a:lstStyle/>
          <a:p>
            <a:pPr marL="12700">
              <a:spcBef>
                <a:spcPts val="100"/>
              </a:spcBef>
            </a:pPr>
            <a:r>
              <a:rPr sz="2400" dirty="0">
                <a:solidFill>
                  <a:srgbClr val="13351E"/>
                </a:solidFill>
                <a:latin typeface="Times New Roman"/>
                <a:cs typeface="Times New Roman"/>
              </a:rPr>
              <a:t>2</a:t>
            </a:r>
            <a:endParaRPr sz="2400">
              <a:solidFill>
                <a:prstClr val="black"/>
              </a:solidFill>
              <a:latin typeface="Times New Roman"/>
              <a:cs typeface="Times New Roman"/>
            </a:endParaRPr>
          </a:p>
        </p:txBody>
      </p:sp>
      <p:sp>
        <p:nvSpPr>
          <p:cNvPr id="24" name="object 24"/>
          <p:cNvSpPr/>
          <p:nvPr/>
        </p:nvSpPr>
        <p:spPr>
          <a:xfrm>
            <a:off x="1900237" y="2660713"/>
            <a:ext cx="85725" cy="161925"/>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26" name="object 26"/>
          <p:cNvSpPr/>
          <p:nvPr/>
        </p:nvSpPr>
        <p:spPr>
          <a:xfrm>
            <a:off x="4795837" y="2889313"/>
            <a:ext cx="219075" cy="145923"/>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27" name="object 27"/>
          <p:cNvSpPr txBox="1"/>
          <p:nvPr/>
        </p:nvSpPr>
        <p:spPr>
          <a:xfrm>
            <a:off x="4818379" y="2757170"/>
            <a:ext cx="177800" cy="391160"/>
          </a:xfrm>
          <a:prstGeom prst="rect">
            <a:avLst/>
          </a:prstGeom>
        </p:spPr>
        <p:txBody>
          <a:bodyPr vert="horz" wrap="square" lIns="0" tIns="12700" rIns="0" bIns="0" rtlCol="0">
            <a:spAutoFit/>
          </a:bodyPr>
          <a:lstStyle/>
          <a:p>
            <a:pPr marL="12700">
              <a:spcBef>
                <a:spcPts val="100"/>
              </a:spcBef>
            </a:pPr>
            <a:r>
              <a:rPr sz="2400" dirty="0">
                <a:solidFill>
                  <a:srgbClr val="13351E"/>
                </a:solidFill>
                <a:latin typeface="Times New Roman"/>
                <a:cs typeface="Times New Roman"/>
              </a:rPr>
              <a:t>4</a:t>
            </a:r>
            <a:endParaRPr sz="2400">
              <a:solidFill>
                <a:prstClr val="black"/>
              </a:solidFill>
              <a:latin typeface="Times New Roman"/>
              <a:cs typeface="Times New Roman"/>
            </a:endParaRPr>
          </a:p>
        </p:txBody>
      </p:sp>
    </p:spTree>
    <p:extLst>
      <p:ext uri="{BB962C8B-B14F-4D97-AF65-F5344CB8AC3E}">
        <p14:creationId xmlns:p14="http://schemas.microsoft.com/office/powerpoint/2010/main" val="3610978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1019" y="1520952"/>
            <a:ext cx="422909" cy="474980"/>
          </a:xfrm>
          <a:custGeom>
            <a:avLst/>
            <a:gdLst/>
            <a:ahLst/>
            <a:cxnLst/>
            <a:rect l="l" t="t" r="r" b="b"/>
            <a:pathLst>
              <a:path w="422909" h="474980">
                <a:moveTo>
                  <a:pt x="0" y="0"/>
                </a:moveTo>
                <a:lnTo>
                  <a:pt x="0" y="474725"/>
                </a:lnTo>
                <a:lnTo>
                  <a:pt x="422909" y="474725"/>
                </a:lnTo>
                <a:lnTo>
                  <a:pt x="422909" y="0"/>
                </a:lnTo>
                <a:lnTo>
                  <a:pt x="0" y="0"/>
                </a:lnTo>
                <a:close/>
              </a:path>
            </a:pathLst>
          </a:custGeom>
          <a:solidFill>
            <a:srgbClr val="3333CC"/>
          </a:solidFill>
        </p:spPr>
        <p:txBody>
          <a:bodyPr wrap="square" lIns="0" tIns="0" rIns="0" bIns="0" rtlCol="0"/>
          <a:lstStyle/>
          <a:p>
            <a:endParaRPr>
              <a:solidFill>
                <a:prstClr val="black"/>
              </a:solidFill>
            </a:endParaRPr>
          </a:p>
        </p:txBody>
      </p:sp>
      <p:sp>
        <p:nvSpPr>
          <p:cNvPr id="3" name="object 3"/>
          <p:cNvSpPr/>
          <p:nvPr/>
        </p:nvSpPr>
        <p:spPr>
          <a:xfrm>
            <a:off x="778001" y="990600"/>
            <a:ext cx="0" cy="1052830"/>
          </a:xfrm>
          <a:custGeom>
            <a:avLst/>
            <a:gdLst/>
            <a:ahLst/>
            <a:cxnLst/>
            <a:rect l="l" t="t" r="r" b="b"/>
            <a:pathLst>
              <a:path h="1052830">
                <a:moveTo>
                  <a:pt x="0" y="0"/>
                </a:moveTo>
                <a:lnTo>
                  <a:pt x="0" y="1052322"/>
                </a:lnTo>
              </a:path>
            </a:pathLst>
          </a:custGeom>
          <a:ln w="32004">
            <a:solidFill>
              <a:srgbClr val="1C1C1C"/>
            </a:solidFill>
          </a:ln>
        </p:spPr>
        <p:txBody>
          <a:bodyPr wrap="square" lIns="0" tIns="0" rIns="0" bIns="0" rtlCol="0"/>
          <a:lstStyle/>
          <a:p>
            <a:endParaRPr>
              <a:solidFill>
                <a:prstClr val="black"/>
              </a:solidFill>
            </a:endParaRPr>
          </a:p>
        </p:txBody>
      </p:sp>
      <p:sp>
        <p:nvSpPr>
          <p:cNvPr id="4" name="object 4"/>
          <p:cNvSpPr/>
          <p:nvPr/>
        </p:nvSpPr>
        <p:spPr>
          <a:xfrm>
            <a:off x="127254" y="1447800"/>
            <a:ext cx="8542020" cy="547877"/>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5" name="object 5"/>
          <p:cNvSpPr txBox="1">
            <a:spLocks noGrp="1"/>
          </p:cNvSpPr>
          <p:nvPr>
            <p:ph type="title"/>
          </p:nvPr>
        </p:nvSpPr>
        <p:spPr>
          <a:xfrm>
            <a:off x="1222502" y="777494"/>
            <a:ext cx="7194550"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Tahoma"/>
                <a:cs typeface="Tahoma"/>
              </a:rPr>
              <a:t>P Systems with Multisets </a:t>
            </a:r>
            <a:r>
              <a:rPr sz="3600" spc="-10" dirty="0">
                <a:latin typeface="Tahoma"/>
                <a:cs typeface="Tahoma"/>
              </a:rPr>
              <a:t>of</a:t>
            </a:r>
            <a:r>
              <a:rPr sz="3600" spc="35" dirty="0">
                <a:latin typeface="Tahoma"/>
                <a:cs typeface="Tahoma"/>
              </a:rPr>
              <a:t> </a:t>
            </a:r>
            <a:r>
              <a:rPr sz="3600" spc="-5" dirty="0">
                <a:latin typeface="Tahoma"/>
                <a:cs typeface="Tahoma"/>
              </a:rPr>
              <a:t>Objects</a:t>
            </a:r>
            <a:endParaRPr sz="3600">
              <a:latin typeface="Tahoma"/>
              <a:cs typeface="Tahoma"/>
            </a:endParaRPr>
          </a:p>
        </p:txBody>
      </p:sp>
      <p:sp>
        <p:nvSpPr>
          <p:cNvPr id="6" name="object 6"/>
          <p:cNvSpPr txBox="1"/>
          <p:nvPr/>
        </p:nvSpPr>
        <p:spPr>
          <a:xfrm>
            <a:off x="765301" y="2545334"/>
            <a:ext cx="192405" cy="391160"/>
          </a:xfrm>
          <a:prstGeom prst="rect">
            <a:avLst/>
          </a:prstGeom>
        </p:spPr>
        <p:txBody>
          <a:bodyPr vert="horz" wrap="square" lIns="0" tIns="12700" rIns="0" bIns="0" rtlCol="0">
            <a:spAutoFit/>
          </a:bodyPr>
          <a:lstStyle/>
          <a:p>
            <a:pPr marL="12700">
              <a:spcBef>
                <a:spcPts val="100"/>
              </a:spcBef>
            </a:pPr>
            <a:r>
              <a:rPr sz="2400" dirty="0">
                <a:solidFill>
                  <a:prstClr val="black"/>
                </a:solidFill>
                <a:latin typeface="Tahoma"/>
                <a:cs typeface="Tahoma"/>
              </a:rPr>
              <a:t>1</a:t>
            </a:r>
            <a:endParaRPr sz="2400">
              <a:solidFill>
                <a:prstClr val="black"/>
              </a:solidFill>
              <a:latin typeface="Tahoma"/>
              <a:cs typeface="Tahoma"/>
            </a:endParaRPr>
          </a:p>
        </p:txBody>
      </p:sp>
      <p:sp>
        <p:nvSpPr>
          <p:cNvPr id="7" name="object 7"/>
          <p:cNvSpPr/>
          <p:nvPr/>
        </p:nvSpPr>
        <p:spPr>
          <a:xfrm>
            <a:off x="914400" y="2362200"/>
            <a:ext cx="7394575" cy="3867150"/>
          </a:xfrm>
          <a:custGeom>
            <a:avLst/>
            <a:gdLst/>
            <a:ahLst/>
            <a:cxnLst/>
            <a:rect l="l" t="t" r="r" b="b"/>
            <a:pathLst>
              <a:path w="7394575" h="3867150">
                <a:moveTo>
                  <a:pt x="7394448" y="3222498"/>
                </a:moveTo>
                <a:lnTo>
                  <a:pt x="7394448" y="644652"/>
                </a:lnTo>
                <a:lnTo>
                  <a:pt x="7392678" y="596562"/>
                </a:lnTo>
                <a:lnTo>
                  <a:pt x="7387454" y="549430"/>
                </a:lnTo>
                <a:lnTo>
                  <a:pt x="7378899" y="503378"/>
                </a:lnTo>
                <a:lnTo>
                  <a:pt x="7367139" y="458532"/>
                </a:lnTo>
                <a:lnTo>
                  <a:pt x="7352299" y="415018"/>
                </a:lnTo>
                <a:lnTo>
                  <a:pt x="7334503" y="372959"/>
                </a:lnTo>
                <a:lnTo>
                  <a:pt x="7313877" y="332482"/>
                </a:lnTo>
                <a:lnTo>
                  <a:pt x="7290545" y="293710"/>
                </a:lnTo>
                <a:lnTo>
                  <a:pt x="7264633" y="256769"/>
                </a:lnTo>
                <a:lnTo>
                  <a:pt x="7236265" y="221784"/>
                </a:lnTo>
                <a:lnTo>
                  <a:pt x="7205567" y="188880"/>
                </a:lnTo>
                <a:lnTo>
                  <a:pt x="7172663" y="158182"/>
                </a:lnTo>
                <a:lnTo>
                  <a:pt x="7137678" y="129814"/>
                </a:lnTo>
                <a:lnTo>
                  <a:pt x="7100737" y="103902"/>
                </a:lnTo>
                <a:lnTo>
                  <a:pt x="7061965" y="80570"/>
                </a:lnTo>
                <a:lnTo>
                  <a:pt x="7021488" y="59944"/>
                </a:lnTo>
                <a:lnTo>
                  <a:pt x="6979429" y="42148"/>
                </a:lnTo>
                <a:lnTo>
                  <a:pt x="6935915" y="27308"/>
                </a:lnTo>
                <a:lnTo>
                  <a:pt x="6891069" y="15548"/>
                </a:lnTo>
                <a:lnTo>
                  <a:pt x="6845017" y="6993"/>
                </a:lnTo>
                <a:lnTo>
                  <a:pt x="6797885" y="1769"/>
                </a:lnTo>
                <a:lnTo>
                  <a:pt x="6749796" y="0"/>
                </a:lnTo>
                <a:lnTo>
                  <a:pt x="644651" y="0"/>
                </a:lnTo>
                <a:lnTo>
                  <a:pt x="596562" y="1769"/>
                </a:lnTo>
                <a:lnTo>
                  <a:pt x="549430" y="6993"/>
                </a:lnTo>
                <a:lnTo>
                  <a:pt x="503378" y="15548"/>
                </a:lnTo>
                <a:lnTo>
                  <a:pt x="458532" y="27308"/>
                </a:lnTo>
                <a:lnTo>
                  <a:pt x="415018" y="42148"/>
                </a:lnTo>
                <a:lnTo>
                  <a:pt x="372959" y="59944"/>
                </a:lnTo>
                <a:lnTo>
                  <a:pt x="332482" y="80570"/>
                </a:lnTo>
                <a:lnTo>
                  <a:pt x="293710" y="103902"/>
                </a:lnTo>
                <a:lnTo>
                  <a:pt x="256769" y="129814"/>
                </a:lnTo>
                <a:lnTo>
                  <a:pt x="221784" y="158182"/>
                </a:lnTo>
                <a:lnTo>
                  <a:pt x="188880" y="188880"/>
                </a:lnTo>
                <a:lnTo>
                  <a:pt x="158182" y="221784"/>
                </a:lnTo>
                <a:lnTo>
                  <a:pt x="129814" y="256769"/>
                </a:lnTo>
                <a:lnTo>
                  <a:pt x="103902" y="293710"/>
                </a:lnTo>
                <a:lnTo>
                  <a:pt x="80570" y="332482"/>
                </a:lnTo>
                <a:lnTo>
                  <a:pt x="59944" y="372959"/>
                </a:lnTo>
                <a:lnTo>
                  <a:pt x="42148" y="415018"/>
                </a:lnTo>
                <a:lnTo>
                  <a:pt x="27308" y="458532"/>
                </a:lnTo>
                <a:lnTo>
                  <a:pt x="15548" y="503378"/>
                </a:lnTo>
                <a:lnTo>
                  <a:pt x="6993" y="549430"/>
                </a:lnTo>
                <a:lnTo>
                  <a:pt x="1769" y="596562"/>
                </a:lnTo>
                <a:lnTo>
                  <a:pt x="0" y="644652"/>
                </a:lnTo>
                <a:lnTo>
                  <a:pt x="0" y="3222498"/>
                </a:lnTo>
                <a:lnTo>
                  <a:pt x="1769" y="3270587"/>
                </a:lnTo>
                <a:lnTo>
                  <a:pt x="6993" y="3317719"/>
                </a:lnTo>
                <a:lnTo>
                  <a:pt x="15548" y="3363771"/>
                </a:lnTo>
                <a:lnTo>
                  <a:pt x="27308" y="3408617"/>
                </a:lnTo>
                <a:lnTo>
                  <a:pt x="42148" y="3452131"/>
                </a:lnTo>
                <a:lnTo>
                  <a:pt x="59944" y="3494190"/>
                </a:lnTo>
                <a:lnTo>
                  <a:pt x="80570" y="3534667"/>
                </a:lnTo>
                <a:lnTo>
                  <a:pt x="103902" y="3573439"/>
                </a:lnTo>
                <a:lnTo>
                  <a:pt x="129814" y="3610380"/>
                </a:lnTo>
                <a:lnTo>
                  <a:pt x="158182" y="3645365"/>
                </a:lnTo>
                <a:lnTo>
                  <a:pt x="188880" y="3678269"/>
                </a:lnTo>
                <a:lnTo>
                  <a:pt x="221784" y="3708967"/>
                </a:lnTo>
                <a:lnTo>
                  <a:pt x="256769" y="3737335"/>
                </a:lnTo>
                <a:lnTo>
                  <a:pt x="293710" y="3763247"/>
                </a:lnTo>
                <a:lnTo>
                  <a:pt x="332482" y="3786579"/>
                </a:lnTo>
                <a:lnTo>
                  <a:pt x="372959" y="3807205"/>
                </a:lnTo>
                <a:lnTo>
                  <a:pt x="415018" y="3825001"/>
                </a:lnTo>
                <a:lnTo>
                  <a:pt x="458532" y="3839841"/>
                </a:lnTo>
                <a:lnTo>
                  <a:pt x="503378" y="3851601"/>
                </a:lnTo>
                <a:lnTo>
                  <a:pt x="549430" y="3860156"/>
                </a:lnTo>
                <a:lnTo>
                  <a:pt x="596562" y="3865380"/>
                </a:lnTo>
                <a:lnTo>
                  <a:pt x="644652" y="3867150"/>
                </a:lnTo>
                <a:lnTo>
                  <a:pt x="6749796" y="3867150"/>
                </a:lnTo>
                <a:lnTo>
                  <a:pt x="6797885" y="3865380"/>
                </a:lnTo>
                <a:lnTo>
                  <a:pt x="6845017" y="3860156"/>
                </a:lnTo>
                <a:lnTo>
                  <a:pt x="6891069" y="3851601"/>
                </a:lnTo>
                <a:lnTo>
                  <a:pt x="6935915" y="3839841"/>
                </a:lnTo>
                <a:lnTo>
                  <a:pt x="6979429" y="3825001"/>
                </a:lnTo>
                <a:lnTo>
                  <a:pt x="7021488" y="3807205"/>
                </a:lnTo>
                <a:lnTo>
                  <a:pt x="7061965" y="3786579"/>
                </a:lnTo>
                <a:lnTo>
                  <a:pt x="7100737" y="3763247"/>
                </a:lnTo>
                <a:lnTo>
                  <a:pt x="7137678" y="3737335"/>
                </a:lnTo>
                <a:lnTo>
                  <a:pt x="7172663" y="3708967"/>
                </a:lnTo>
                <a:lnTo>
                  <a:pt x="7205567" y="3678269"/>
                </a:lnTo>
                <a:lnTo>
                  <a:pt x="7236265" y="3645365"/>
                </a:lnTo>
                <a:lnTo>
                  <a:pt x="7264633" y="3610380"/>
                </a:lnTo>
                <a:lnTo>
                  <a:pt x="7290545" y="3573439"/>
                </a:lnTo>
                <a:lnTo>
                  <a:pt x="7313877" y="3534667"/>
                </a:lnTo>
                <a:lnTo>
                  <a:pt x="7334503" y="3494190"/>
                </a:lnTo>
                <a:lnTo>
                  <a:pt x="7352299" y="3452131"/>
                </a:lnTo>
                <a:lnTo>
                  <a:pt x="7367139" y="3408617"/>
                </a:lnTo>
                <a:lnTo>
                  <a:pt x="7378899" y="3363771"/>
                </a:lnTo>
                <a:lnTo>
                  <a:pt x="7387454" y="3317719"/>
                </a:lnTo>
                <a:lnTo>
                  <a:pt x="7392678" y="3270587"/>
                </a:lnTo>
                <a:lnTo>
                  <a:pt x="7394448" y="3222498"/>
                </a:lnTo>
                <a:close/>
              </a:path>
            </a:pathLst>
          </a:custGeom>
          <a:solidFill>
            <a:srgbClr val="FFFFFF">
              <a:alpha val="50000"/>
            </a:srgbClr>
          </a:solidFill>
        </p:spPr>
        <p:txBody>
          <a:bodyPr wrap="square" lIns="0" tIns="0" rIns="0" bIns="0" rtlCol="0"/>
          <a:lstStyle/>
          <a:p>
            <a:endParaRPr>
              <a:solidFill>
                <a:prstClr val="black"/>
              </a:solidFill>
            </a:endParaRPr>
          </a:p>
        </p:txBody>
      </p:sp>
      <p:sp>
        <p:nvSpPr>
          <p:cNvPr id="8" name="object 8"/>
          <p:cNvSpPr/>
          <p:nvPr/>
        </p:nvSpPr>
        <p:spPr>
          <a:xfrm>
            <a:off x="914400" y="2362200"/>
            <a:ext cx="7394575" cy="3867150"/>
          </a:xfrm>
          <a:custGeom>
            <a:avLst/>
            <a:gdLst/>
            <a:ahLst/>
            <a:cxnLst/>
            <a:rect l="l" t="t" r="r" b="b"/>
            <a:pathLst>
              <a:path w="7394575" h="3867150">
                <a:moveTo>
                  <a:pt x="644651" y="0"/>
                </a:moveTo>
                <a:lnTo>
                  <a:pt x="596562" y="1769"/>
                </a:lnTo>
                <a:lnTo>
                  <a:pt x="549430" y="6993"/>
                </a:lnTo>
                <a:lnTo>
                  <a:pt x="503378" y="15548"/>
                </a:lnTo>
                <a:lnTo>
                  <a:pt x="458532" y="27308"/>
                </a:lnTo>
                <a:lnTo>
                  <a:pt x="415018" y="42148"/>
                </a:lnTo>
                <a:lnTo>
                  <a:pt x="372959" y="59944"/>
                </a:lnTo>
                <a:lnTo>
                  <a:pt x="332482" y="80570"/>
                </a:lnTo>
                <a:lnTo>
                  <a:pt x="293710" y="103902"/>
                </a:lnTo>
                <a:lnTo>
                  <a:pt x="256769" y="129814"/>
                </a:lnTo>
                <a:lnTo>
                  <a:pt x="221784" y="158182"/>
                </a:lnTo>
                <a:lnTo>
                  <a:pt x="188880" y="188880"/>
                </a:lnTo>
                <a:lnTo>
                  <a:pt x="158182" y="221784"/>
                </a:lnTo>
                <a:lnTo>
                  <a:pt x="129814" y="256769"/>
                </a:lnTo>
                <a:lnTo>
                  <a:pt x="103902" y="293710"/>
                </a:lnTo>
                <a:lnTo>
                  <a:pt x="80570" y="332482"/>
                </a:lnTo>
                <a:lnTo>
                  <a:pt x="59944" y="372959"/>
                </a:lnTo>
                <a:lnTo>
                  <a:pt x="42148" y="415018"/>
                </a:lnTo>
                <a:lnTo>
                  <a:pt x="27308" y="458532"/>
                </a:lnTo>
                <a:lnTo>
                  <a:pt x="15548" y="503378"/>
                </a:lnTo>
                <a:lnTo>
                  <a:pt x="6993" y="549430"/>
                </a:lnTo>
                <a:lnTo>
                  <a:pt x="1769" y="596562"/>
                </a:lnTo>
                <a:lnTo>
                  <a:pt x="0" y="644652"/>
                </a:lnTo>
                <a:lnTo>
                  <a:pt x="0" y="3222498"/>
                </a:lnTo>
                <a:lnTo>
                  <a:pt x="1769" y="3270587"/>
                </a:lnTo>
                <a:lnTo>
                  <a:pt x="6993" y="3317719"/>
                </a:lnTo>
                <a:lnTo>
                  <a:pt x="15548" y="3363771"/>
                </a:lnTo>
                <a:lnTo>
                  <a:pt x="27308" y="3408617"/>
                </a:lnTo>
                <a:lnTo>
                  <a:pt x="42148" y="3452131"/>
                </a:lnTo>
                <a:lnTo>
                  <a:pt x="59944" y="3494190"/>
                </a:lnTo>
                <a:lnTo>
                  <a:pt x="80570" y="3534667"/>
                </a:lnTo>
                <a:lnTo>
                  <a:pt x="103902" y="3573439"/>
                </a:lnTo>
                <a:lnTo>
                  <a:pt x="129814" y="3610380"/>
                </a:lnTo>
                <a:lnTo>
                  <a:pt x="158182" y="3645365"/>
                </a:lnTo>
                <a:lnTo>
                  <a:pt x="188880" y="3678269"/>
                </a:lnTo>
                <a:lnTo>
                  <a:pt x="221784" y="3708967"/>
                </a:lnTo>
                <a:lnTo>
                  <a:pt x="256769" y="3737335"/>
                </a:lnTo>
                <a:lnTo>
                  <a:pt x="293710" y="3763247"/>
                </a:lnTo>
                <a:lnTo>
                  <a:pt x="332482" y="3786579"/>
                </a:lnTo>
                <a:lnTo>
                  <a:pt x="372959" y="3807205"/>
                </a:lnTo>
                <a:lnTo>
                  <a:pt x="415018" y="3825001"/>
                </a:lnTo>
                <a:lnTo>
                  <a:pt x="458532" y="3839841"/>
                </a:lnTo>
                <a:lnTo>
                  <a:pt x="503378" y="3851601"/>
                </a:lnTo>
                <a:lnTo>
                  <a:pt x="549430" y="3860156"/>
                </a:lnTo>
                <a:lnTo>
                  <a:pt x="596562" y="3865380"/>
                </a:lnTo>
                <a:lnTo>
                  <a:pt x="644652" y="3867150"/>
                </a:lnTo>
                <a:lnTo>
                  <a:pt x="6749796" y="3867150"/>
                </a:lnTo>
                <a:lnTo>
                  <a:pt x="6797885" y="3865380"/>
                </a:lnTo>
                <a:lnTo>
                  <a:pt x="6845017" y="3860156"/>
                </a:lnTo>
                <a:lnTo>
                  <a:pt x="6891069" y="3851601"/>
                </a:lnTo>
                <a:lnTo>
                  <a:pt x="6935915" y="3839841"/>
                </a:lnTo>
                <a:lnTo>
                  <a:pt x="6979429" y="3825001"/>
                </a:lnTo>
                <a:lnTo>
                  <a:pt x="7021488" y="3807205"/>
                </a:lnTo>
                <a:lnTo>
                  <a:pt x="7061965" y="3786579"/>
                </a:lnTo>
                <a:lnTo>
                  <a:pt x="7100737" y="3763247"/>
                </a:lnTo>
                <a:lnTo>
                  <a:pt x="7137678" y="3737335"/>
                </a:lnTo>
                <a:lnTo>
                  <a:pt x="7172663" y="3708967"/>
                </a:lnTo>
                <a:lnTo>
                  <a:pt x="7205567" y="3678269"/>
                </a:lnTo>
                <a:lnTo>
                  <a:pt x="7236265" y="3645365"/>
                </a:lnTo>
                <a:lnTo>
                  <a:pt x="7264633" y="3610380"/>
                </a:lnTo>
                <a:lnTo>
                  <a:pt x="7290545" y="3573439"/>
                </a:lnTo>
                <a:lnTo>
                  <a:pt x="7313877" y="3534667"/>
                </a:lnTo>
                <a:lnTo>
                  <a:pt x="7334503" y="3494190"/>
                </a:lnTo>
                <a:lnTo>
                  <a:pt x="7352299" y="3452131"/>
                </a:lnTo>
                <a:lnTo>
                  <a:pt x="7367139" y="3408617"/>
                </a:lnTo>
                <a:lnTo>
                  <a:pt x="7378899" y="3363771"/>
                </a:lnTo>
                <a:lnTo>
                  <a:pt x="7387454" y="3317719"/>
                </a:lnTo>
                <a:lnTo>
                  <a:pt x="7392678" y="3270587"/>
                </a:lnTo>
                <a:lnTo>
                  <a:pt x="7394448" y="3222498"/>
                </a:lnTo>
                <a:lnTo>
                  <a:pt x="7394448" y="644652"/>
                </a:lnTo>
                <a:lnTo>
                  <a:pt x="7392678" y="596562"/>
                </a:lnTo>
                <a:lnTo>
                  <a:pt x="7387454" y="549430"/>
                </a:lnTo>
                <a:lnTo>
                  <a:pt x="7378899" y="503378"/>
                </a:lnTo>
                <a:lnTo>
                  <a:pt x="7367139" y="458532"/>
                </a:lnTo>
                <a:lnTo>
                  <a:pt x="7352299" y="415018"/>
                </a:lnTo>
                <a:lnTo>
                  <a:pt x="7334503" y="372959"/>
                </a:lnTo>
                <a:lnTo>
                  <a:pt x="7313877" y="332482"/>
                </a:lnTo>
                <a:lnTo>
                  <a:pt x="7290545" y="293710"/>
                </a:lnTo>
                <a:lnTo>
                  <a:pt x="7264633" y="256769"/>
                </a:lnTo>
                <a:lnTo>
                  <a:pt x="7236265" y="221784"/>
                </a:lnTo>
                <a:lnTo>
                  <a:pt x="7205567" y="188880"/>
                </a:lnTo>
                <a:lnTo>
                  <a:pt x="7172663" y="158182"/>
                </a:lnTo>
                <a:lnTo>
                  <a:pt x="7137678" y="129814"/>
                </a:lnTo>
                <a:lnTo>
                  <a:pt x="7100737" y="103902"/>
                </a:lnTo>
                <a:lnTo>
                  <a:pt x="7061965" y="80570"/>
                </a:lnTo>
                <a:lnTo>
                  <a:pt x="7021488" y="59944"/>
                </a:lnTo>
                <a:lnTo>
                  <a:pt x="6979429" y="42148"/>
                </a:lnTo>
                <a:lnTo>
                  <a:pt x="6935915" y="27308"/>
                </a:lnTo>
                <a:lnTo>
                  <a:pt x="6891069" y="15548"/>
                </a:lnTo>
                <a:lnTo>
                  <a:pt x="6845017" y="6993"/>
                </a:lnTo>
                <a:lnTo>
                  <a:pt x="6797885" y="1769"/>
                </a:lnTo>
                <a:lnTo>
                  <a:pt x="6749796" y="0"/>
                </a:lnTo>
                <a:lnTo>
                  <a:pt x="644651" y="0"/>
                </a:lnTo>
                <a:close/>
              </a:path>
            </a:pathLst>
          </a:custGeom>
          <a:ln w="9525">
            <a:solidFill>
              <a:srgbClr val="13351E"/>
            </a:solidFill>
          </a:ln>
        </p:spPr>
        <p:txBody>
          <a:bodyPr wrap="square" lIns="0" tIns="0" rIns="0" bIns="0" rtlCol="0"/>
          <a:lstStyle/>
          <a:p>
            <a:endParaRPr>
              <a:solidFill>
                <a:prstClr val="black"/>
              </a:solidFill>
            </a:endParaRPr>
          </a:p>
        </p:txBody>
      </p:sp>
      <p:sp>
        <p:nvSpPr>
          <p:cNvPr id="9" name="object 9"/>
          <p:cNvSpPr txBox="1"/>
          <p:nvPr/>
        </p:nvSpPr>
        <p:spPr>
          <a:xfrm>
            <a:off x="5450840" y="5745651"/>
            <a:ext cx="106680" cy="220345"/>
          </a:xfrm>
          <a:prstGeom prst="rect">
            <a:avLst/>
          </a:prstGeom>
        </p:spPr>
        <p:txBody>
          <a:bodyPr vert="horz" wrap="square" lIns="0" tIns="15875" rIns="0" bIns="0" rtlCol="0">
            <a:spAutoFit/>
          </a:bodyPr>
          <a:lstStyle/>
          <a:p>
            <a:pPr marL="12700">
              <a:spcBef>
                <a:spcPts val="125"/>
              </a:spcBef>
            </a:pPr>
            <a:r>
              <a:rPr sz="1250" spc="5" dirty="0">
                <a:solidFill>
                  <a:srgbClr val="194727"/>
                </a:solidFill>
                <a:latin typeface="Times New Roman"/>
                <a:cs typeface="Times New Roman"/>
              </a:rPr>
              <a:t>4</a:t>
            </a:r>
            <a:endParaRPr sz="1250">
              <a:solidFill>
                <a:prstClr val="black"/>
              </a:solidFill>
              <a:latin typeface="Times New Roman"/>
              <a:cs typeface="Times New Roman"/>
            </a:endParaRPr>
          </a:p>
        </p:txBody>
      </p:sp>
      <p:sp>
        <p:nvSpPr>
          <p:cNvPr id="10" name="object 10"/>
          <p:cNvSpPr txBox="1"/>
          <p:nvPr/>
        </p:nvSpPr>
        <p:spPr>
          <a:xfrm>
            <a:off x="4189704" y="5560315"/>
            <a:ext cx="1500505" cy="360045"/>
          </a:xfrm>
          <a:prstGeom prst="rect">
            <a:avLst/>
          </a:prstGeom>
        </p:spPr>
        <p:txBody>
          <a:bodyPr vert="horz" wrap="square" lIns="0" tIns="11430" rIns="0" bIns="0" rtlCol="0">
            <a:spAutoFit/>
          </a:bodyPr>
          <a:lstStyle/>
          <a:p>
            <a:pPr marL="12700">
              <a:spcBef>
                <a:spcPts val="90"/>
              </a:spcBef>
              <a:tabLst>
                <a:tab pos="1394460" algn="l"/>
              </a:tabLst>
            </a:pPr>
            <a:r>
              <a:rPr sz="2200" i="1" spc="-5" dirty="0">
                <a:solidFill>
                  <a:srgbClr val="194727"/>
                </a:solidFill>
                <a:latin typeface="Times New Roman"/>
                <a:cs typeface="Times New Roman"/>
              </a:rPr>
              <a:t>dd</a:t>
            </a:r>
            <a:r>
              <a:rPr sz="2200" i="1" spc="60" dirty="0">
                <a:solidFill>
                  <a:srgbClr val="194727"/>
                </a:solidFill>
                <a:latin typeface="Times New Roman"/>
                <a:cs typeface="Times New Roman"/>
              </a:rPr>
              <a:t> </a:t>
            </a:r>
            <a:r>
              <a:rPr sz="2200" spc="-10" dirty="0">
                <a:solidFill>
                  <a:srgbClr val="194727"/>
                </a:solidFill>
                <a:latin typeface="Symbol"/>
                <a:cs typeface="Symbol"/>
              </a:rPr>
              <a:t></a:t>
            </a:r>
            <a:r>
              <a:rPr sz="2200" spc="-180" dirty="0">
                <a:solidFill>
                  <a:srgbClr val="194727"/>
                </a:solidFill>
                <a:latin typeface="Times New Roman"/>
                <a:cs typeface="Times New Roman"/>
              </a:rPr>
              <a:t> </a:t>
            </a:r>
            <a:r>
              <a:rPr sz="2200" spc="45" dirty="0">
                <a:solidFill>
                  <a:srgbClr val="194727"/>
                </a:solidFill>
                <a:latin typeface="Times New Roman"/>
                <a:cs typeface="Times New Roman"/>
              </a:rPr>
              <a:t>(</a:t>
            </a:r>
            <a:r>
              <a:rPr sz="2200" i="1" spc="25" dirty="0">
                <a:solidFill>
                  <a:srgbClr val="194727"/>
                </a:solidFill>
                <a:latin typeface="Times New Roman"/>
                <a:cs typeface="Times New Roman"/>
              </a:rPr>
              <a:t>a</a:t>
            </a:r>
            <a:r>
              <a:rPr sz="2200" spc="-5" dirty="0">
                <a:solidFill>
                  <a:srgbClr val="194727"/>
                </a:solidFill>
                <a:latin typeface="Times New Roman"/>
                <a:cs typeface="Times New Roman"/>
              </a:rPr>
              <a:t>,</a:t>
            </a:r>
            <a:r>
              <a:rPr sz="2200" spc="-210" dirty="0">
                <a:solidFill>
                  <a:srgbClr val="194727"/>
                </a:solidFill>
                <a:latin typeface="Times New Roman"/>
                <a:cs typeface="Times New Roman"/>
              </a:rPr>
              <a:t> </a:t>
            </a:r>
            <a:r>
              <a:rPr sz="2200" i="1" spc="-5" dirty="0">
                <a:solidFill>
                  <a:srgbClr val="194727"/>
                </a:solidFill>
                <a:latin typeface="Times New Roman"/>
                <a:cs typeface="Times New Roman"/>
              </a:rPr>
              <a:t>in</a:t>
            </a:r>
            <a:r>
              <a:rPr sz="2200" i="1" dirty="0">
                <a:solidFill>
                  <a:srgbClr val="194727"/>
                </a:solidFill>
                <a:latin typeface="Times New Roman"/>
                <a:cs typeface="Times New Roman"/>
              </a:rPr>
              <a:t>	</a:t>
            </a:r>
            <a:r>
              <a:rPr sz="2200" spc="-5" dirty="0">
                <a:solidFill>
                  <a:srgbClr val="194727"/>
                </a:solidFill>
                <a:latin typeface="Times New Roman"/>
                <a:cs typeface="Times New Roman"/>
              </a:rPr>
              <a:t>)</a:t>
            </a:r>
            <a:endParaRPr sz="2200">
              <a:solidFill>
                <a:prstClr val="black"/>
              </a:solidFill>
              <a:latin typeface="Times New Roman"/>
              <a:cs typeface="Times New Roman"/>
            </a:endParaRPr>
          </a:p>
        </p:txBody>
      </p:sp>
      <p:sp>
        <p:nvSpPr>
          <p:cNvPr id="11" name="object 11"/>
          <p:cNvSpPr txBox="1"/>
          <p:nvPr/>
        </p:nvSpPr>
        <p:spPr>
          <a:xfrm>
            <a:off x="4185789" y="4090670"/>
            <a:ext cx="1308735" cy="1407160"/>
          </a:xfrm>
          <a:prstGeom prst="rect">
            <a:avLst/>
          </a:prstGeom>
        </p:spPr>
        <p:txBody>
          <a:bodyPr vert="horz" wrap="square" lIns="0" tIns="12700" rIns="0" bIns="0" rtlCol="0">
            <a:spAutoFit/>
          </a:bodyPr>
          <a:lstStyle/>
          <a:p>
            <a:pPr marL="255904">
              <a:spcBef>
                <a:spcPts val="100"/>
              </a:spcBef>
            </a:pPr>
            <a:r>
              <a:rPr sz="2400" i="1" spc="-5" dirty="0">
                <a:solidFill>
                  <a:srgbClr val="FF0000"/>
                </a:solidFill>
                <a:latin typeface="Arial"/>
                <a:cs typeface="Arial"/>
              </a:rPr>
              <a:t>ad</a:t>
            </a:r>
            <a:endParaRPr sz="2400" dirty="0">
              <a:solidFill>
                <a:prstClr val="black"/>
              </a:solidFill>
              <a:latin typeface="Arial"/>
              <a:cs typeface="Arial"/>
            </a:endParaRPr>
          </a:p>
          <a:p>
            <a:pPr marL="12700">
              <a:spcBef>
                <a:spcPts val="2039"/>
              </a:spcBef>
            </a:pPr>
            <a:r>
              <a:rPr sz="2200" i="1" spc="-5" dirty="0">
                <a:solidFill>
                  <a:srgbClr val="194727"/>
                </a:solidFill>
                <a:latin typeface="Times New Roman"/>
                <a:cs typeface="Times New Roman"/>
              </a:rPr>
              <a:t>c</a:t>
            </a:r>
            <a:r>
              <a:rPr sz="2200" i="1" spc="-145" dirty="0">
                <a:solidFill>
                  <a:srgbClr val="194727"/>
                </a:solidFill>
                <a:latin typeface="Times New Roman"/>
                <a:cs typeface="Times New Roman"/>
              </a:rPr>
              <a:t> </a:t>
            </a:r>
            <a:r>
              <a:rPr sz="2200" spc="-10" dirty="0">
                <a:solidFill>
                  <a:srgbClr val="194727"/>
                </a:solidFill>
                <a:latin typeface="Symbol"/>
                <a:cs typeface="Symbol"/>
              </a:rPr>
              <a:t></a:t>
            </a:r>
            <a:r>
              <a:rPr sz="2200" spc="-210" dirty="0">
                <a:solidFill>
                  <a:srgbClr val="194727"/>
                </a:solidFill>
                <a:latin typeface="Times New Roman"/>
                <a:cs typeface="Times New Roman"/>
              </a:rPr>
              <a:t> </a:t>
            </a:r>
            <a:r>
              <a:rPr sz="2200" dirty="0">
                <a:solidFill>
                  <a:srgbClr val="194727"/>
                </a:solidFill>
                <a:latin typeface="Times New Roman"/>
                <a:cs typeface="Times New Roman"/>
              </a:rPr>
              <a:t>(</a:t>
            </a:r>
            <a:r>
              <a:rPr sz="2200" i="1" dirty="0">
                <a:solidFill>
                  <a:srgbClr val="194727"/>
                </a:solidFill>
                <a:latin typeface="Times New Roman"/>
                <a:cs typeface="Times New Roman"/>
              </a:rPr>
              <a:t>c</a:t>
            </a:r>
            <a:r>
              <a:rPr sz="2200" dirty="0">
                <a:solidFill>
                  <a:srgbClr val="194727"/>
                </a:solidFill>
                <a:latin typeface="Times New Roman"/>
                <a:cs typeface="Times New Roman"/>
              </a:rPr>
              <a:t>,</a:t>
            </a:r>
            <a:r>
              <a:rPr sz="2200" spc="-225" dirty="0">
                <a:solidFill>
                  <a:srgbClr val="194727"/>
                </a:solidFill>
                <a:latin typeface="Times New Roman"/>
                <a:cs typeface="Times New Roman"/>
              </a:rPr>
              <a:t> </a:t>
            </a:r>
            <a:r>
              <a:rPr sz="2200" i="1" spc="15" dirty="0">
                <a:solidFill>
                  <a:srgbClr val="194727"/>
                </a:solidFill>
                <a:latin typeface="Times New Roman"/>
                <a:cs typeface="Times New Roman"/>
              </a:rPr>
              <a:t>in</a:t>
            </a:r>
            <a:r>
              <a:rPr sz="1875" spc="22" baseline="-24444" dirty="0">
                <a:solidFill>
                  <a:srgbClr val="194727"/>
                </a:solidFill>
                <a:latin typeface="Times New Roman"/>
                <a:cs typeface="Times New Roman"/>
              </a:rPr>
              <a:t>4</a:t>
            </a:r>
            <a:r>
              <a:rPr sz="1875" spc="-217" baseline="-24444" dirty="0">
                <a:solidFill>
                  <a:srgbClr val="194727"/>
                </a:solidFill>
                <a:latin typeface="Times New Roman"/>
                <a:cs typeface="Times New Roman"/>
              </a:rPr>
              <a:t> </a:t>
            </a:r>
            <a:r>
              <a:rPr sz="2200" spc="-5" dirty="0">
                <a:solidFill>
                  <a:srgbClr val="194727"/>
                </a:solidFill>
                <a:latin typeface="Times New Roman"/>
                <a:cs typeface="Times New Roman"/>
              </a:rPr>
              <a:t>)</a:t>
            </a:r>
            <a:endParaRPr sz="2200" dirty="0">
              <a:solidFill>
                <a:prstClr val="black"/>
              </a:solidFill>
              <a:latin typeface="Times New Roman"/>
              <a:cs typeface="Times New Roman"/>
            </a:endParaRPr>
          </a:p>
          <a:p>
            <a:pPr marL="12700">
              <a:spcBef>
                <a:spcPts val="680"/>
              </a:spcBef>
            </a:pPr>
            <a:r>
              <a:rPr sz="2200" i="1" spc="-5" dirty="0">
                <a:solidFill>
                  <a:srgbClr val="194727"/>
                </a:solidFill>
                <a:latin typeface="Times New Roman"/>
                <a:cs typeface="Times New Roman"/>
              </a:rPr>
              <a:t>c</a:t>
            </a:r>
            <a:r>
              <a:rPr sz="2200" i="1" spc="-145" dirty="0">
                <a:solidFill>
                  <a:srgbClr val="194727"/>
                </a:solidFill>
                <a:latin typeface="Times New Roman"/>
                <a:cs typeface="Times New Roman"/>
              </a:rPr>
              <a:t> </a:t>
            </a:r>
            <a:r>
              <a:rPr sz="2200" spc="-10" dirty="0">
                <a:solidFill>
                  <a:srgbClr val="194727"/>
                </a:solidFill>
                <a:latin typeface="Symbol"/>
                <a:cs typeface="Symbol"/>
              </a:rPr>
              <a:t></a:t>
            </a:r>
            <a:r>
              <a:rPr sz="2200" spc="-210" dirty="0">
                <a:solidFill>
                  <a:srgbClr val="194727"/>
                </a:solidFill>
                <a:latin typeface="Times New Roman"/>
                <a:cs typeface="Times New Roman"/>
              </a:rPr>
              <a:t> </a:t>
            </a:r>
            <a:r>
              <a:rPr sz="2200" spc="-10" dirty="0">
                <a:solidFill>
                  <a:srgbClr val="194727"/>
                </a:solidFill>
                <a:latin typeface="Times New Roman"/>
                <a:cs typeface="Times New Roman"/>
              </a:rPr>
              <a:t>(</a:t>
            </a:r>
            <a:r>
              <a:rPr sz="2200" i="1" spc="-10" dirty="0">
                <a:solidFill>
                  <a:srgbClr val="194727"/>
                </a:solidFill>
                <a:latin typeface="Times New Roman"/>
                <a:cs typeface="Times New Roman"/>
              </a:rPr>
              <a:t>b</a:t>
            </a:r>
            <a:r>
              <a:rPr sz="2200" spc="-10" dirty="0">
                <a:solidFill>
                  <a:srgbClr val="194727"/>
                </a:solidFill>
                <a:latin typeface="Times New Roman"/>
                <a:cs typeface="Times New Roman"/>
              </a:rPr>
              <a:t>,</a:t>
            </a:r>
            <a:r>
              <a:rPr sz="2200" spc="-229" dirty="0">
                <a:solidFill>
                  <a:srgbClr val="194727"/>
                </a:solidFill>
                <a:latin typeface="Times New Roman"/>
                <a:cs typeface="Times New Roman"/>
              </a:rPr>
              <a:t> </a:t>
            </a:r>
            <a:r>
              <a:rPr sz="2200" i="1" spc="15" dirty="0">
                <a:solidFill>
                  <a:srgbClr val="194727"/>
                </a:solidFill>
                <a:latin typeface="Times New Roman"/>
                <a:cs typeface="Times New Roman"/>
              </a:rPr>
              <a:t>in</a:t>
            </a:r>
            <a:r>
              <a:rPr sz="1875" spc="22" baseline="-24444" dirty="0">
                <a:solidFill>
                  <a:srgbClr val="194727"/>
                </a:solidFill>
                <a:latin typeface="Times New Roman"/>
                <a:cs typeface="Times New Roman"/>
              </a:rPr>
              <a:t>4</a:t>
            </a:r>
            <a:r>
              <a:rPr sz="1875" spc="-217" baseline="-24444" dirty="0">
                <a:solidFill>
                  <a:srgbClr val="194727"/>
                </a:solidFill>
                <a:latin typeface="Times New Roman"/>
                <a:cs typeface="Times New Roman"/>
              </a:rPr>
              <a:t> </a:t>
            </a:r>
            <a:r>
              <a:rPr sz="2200" spc="-5" dirty="0">
                <a:solidFill>
                  <a:srgbClr val="194727"/>
                </a:solidFill>
                <a:latin typeface="Times New Roman"/>
                <a:cs typeface="Times New Roman"/>
              </a:rPr>
              <a:t>)</a:t>
            </a:r>
            <a:endParaRPr sz="2200" dirty="0">
              <a:solidFill>
                <a:prstClr val="black"/>
              </a:solidFill>
              <a:latin typeface="Times New Roman"/>
              <a:cs typeface="Times New Roman"/>
            </a:endParaRPr>
          </a:p>
        </p:txBody>
      </p:sp>
      <p:sp>
        <p:nvSpPr>
          <p:cNvPr id="12" name="object 12"/>
          <p:cNvSpPr txBox="1"/>
          <p:nvPr/>
        </p:nvSpPr>
        <p:spPr>
          <a:xfrm>
            <a:off x="1625600" y="5447249"/>
            <a:ext cx="501015" cy="405765"/>
          </a:xfrm>
          <a:prstGeom prst="rect">
            <a:avLst/>
          </a:prstGeom>
        </p:spPr>
        <p:txBody>
          <a:bodyPr vert="horz" wrap="square" lIns="0" tIns="12065" rIns="0" bIns="0" rtlCol="0">
            <a:spAutoFit/>
          </a:bodyPr>
          <a:lstStyle/>
          <a:p>
            <a:pPr marL="12700">
              <a:spcBef>
                <a:spcPts val="95"/>
              </a:spcBef>
            </a:pPr>
            <a:r>
              <a:rPr sz="2500" i="1" spc="-5" dirty="0">
                <a:solidFill>
                  <a:srgbClr val="194727"/>
                </a:solidFill>
                <a:latin typeface="Times New Roman"/>
                <a:cs typeface="Times New Roman"/>
              </a:rPr>
              <a:t>bbd</a:t>
            </a:r>
            <a:endParaRPr sz="2500">
              <a:solidFill>
                <a:prstClr val="black"/>
              </a:solidFill>
              <a:latin typeface="Times New Roman"/>
              <a:cs typeface="Times New Roman"/>
            </a:endParaRPr>
          </a:p>
        </p:txBody>
      </p:sp>
      <p:sp>
        <p:nvSpPr>
          <p:cNvPr id="13" name="object 13"/>
          <p:cNvSpPr/>
          <p:nvPr/>
        </p:nvSpPr>
        <p:spPr>
          <a:xfrm>
            <a:off x="5562600" y="2971800"/>
            <a:ext cx="2362200" cy="1371600"/>
          </a:xfrm>
          <a:custGeom>
            <a:avLst/>
            <a:gdLst/>
            <a:ahLst/>
            <a:cxnLst/>
            <a:rect l="l" t="t" r="r" b="b"/>
            <a:pathLst>
              <a:path w="2362200" h="1371600">
                <a:moveTo>
                  <a:pt x="2362200" y="1142999"/>
                </a:moveTo>
                <a:lnTo>
                  <a:pt x="2362200" y="228599"/>
                </a:lnTo>
                <a:lnTo>
                  <a:pt x="2357565" y="182460"/>
                </a:lnTo>
                <a:lnTo>
                  <a:pt x="2344269" y="139517"/>
                </a:lnTo>
                <a:lnTo>
                  <a:pt x="2323221" y="100682"/>
                </a:lnTo>
                <a:lnTo>
                  <a:pt x="2295334" y="66865"/>
                </a:lnTo>
                <a:lnTo>
                  <a:pt x="2261517" y="38978"/>
                </a:lnTo>
                <a:lnTo>
                  <a:pt x="2222682" y="17930"/>
                </a:lnTo>
                <a:lnTo>
                  <a:pt x="2179739" y="4634"/>
                </a:lnTo>
                <a:lnTo>
                  <a:pt x="2133600" y="0"/>
                </a:lnTo>
                <a:lnTo>
                  <a:pt x="228600" y="0"/>
                </a:lnTo>
                <a:lnTo>
                  <a:pt x="182460" y="4634"/>
                </a:lnTo>
                <a:lnTo>
                  <a:pt x="139517" y="17930"/>
                </a:lnTo>
                <a:lnTo>
                  <a:pt x="100682" y="38978"/>
                </a:lnTo>
                <a:lnTo>
                  <a:pt x="66865" y="66865"/>
                </a:lnTo>
                <a:lnTo>
                  <a:pt x="38978" y="100682"/>
                </a:lnTo>
                <a:lnTo>
                  <a:pt x="17930" y="139517"/>
                </a:lnTo>
                <a:lnTo>
                  <a:pt x="4634" y="182460"/>
                </a:lnTo>
                <a:lnTo>
                  <a:pt x="0" y="228600"/>
                </a:lnTo>
                <a:lnTo>
                  <a:pt x="0" y="1143000"/>
                </a:lnTo>
                <a:lnTo>
                  <a:pt x="4634" y="1189139"/>
                </a:lnTo>
                <a:lnTo>
                  <a:pt x="17930" y="1232082"/>
                </a:lnTo>
                <a:lnTo>
                  <a:pt x="38978" y="1270917"/>
                </a:lnTo>
                <a:lnTo>
                  <a:pt x="66865" y="1304734"/>
                </a:lnTo>
                <a:lnTo>
                  <a:pt x="100682" y="1332621"/>
                </a:lnTo>
                <a:lnTo>
                  <a:pt x="139517" y="1353669"/>
                </a:lnTo>
                <a:lnTo>
                  <a:pt x="182460" y="1366965"/>
                </a:lnTo>
                <a:lnTo>
                  <a:pt x="228600" y="1371600"/>
                </a:lnTo>
                <a:lnTo>
                  <a:pt x="2133600" y="1371599"/>
                </a:lnTo>
                <a:lnTo>
                  <a:pt x="2179739" y="1366965"/>
                </a:lnTo>
                <a:lnTo>
                  <a:pt x="2222682" y="1353669"/>
                </a:lnTo>
                <a:lnTo>
                  <a:pt x="2261517" y="1332621"/>
                </a:lnTo>
                <a:lnTo>
                  <a:pt x="2295334" y="1304734"/>
                </a:lnTo>
                <a:lnTo>
                  <a:pt x="2323221" y="1270917"/>
                </a:lnTo>
                <a:lnTo>
                  <a:pt x="2344269" y="1232082"/>
                </a:lnTo>
                <a:lnTo>
                  <a:pt x="2357565" y="1189139"/>
                </a:lnTo>
                <a:lnTo>
                  <a:pt x="2362200" y="1142999"/>
                </a:lnTo>
                <a:close/>
              </a:path>
            </a:pathLst>
          </a:custGeom>
          <a:solidFill>
            <a:srgbClr val="FFFFFF">
              <a:alpha val="50000"/>
            </a:srgbClr>
          </a:solidFill>
        </p:spPr>
        <p:txBody>
          <a:bodyPr wrap="square" lIns="0" tIns="0" rIns="0" bIns="0" rtlCol="0"/>
          <a:lstStyle/>
          <a:p>
            <a:endParaRPr>
              <a:solidFill>
                <a:prstClr val="black"/>
              </a:solidFill>
            </a:endParaRPr>
          </a:p>
        </p:txBody>
      </p:sp>
      <p:sp>
        <p:nvSpPr>
          <p:cNvPr id="14" name="object 14"/>
          <p:cNvSpPr/>
          <p:nvPr/>
        </p:nvSpPr>
        <p:spPr>
          <a:xfrm>
            <a:off x="5562600" y="2971800"/>
            <a:ext cx="2362200" cy="1371600"/>
          </a:xfrm>
          <a:custGeom>
            <a:avLst/>
            <a:gdLst/>
            <a:ahLst/>
            <a:cxnLst/>
            <a:rect l="l" t="t" r="r" b="b"/>
            <a:pathLst>
              <a:path w="2362200" h="1371600">
                <a:moveTo>
                  <a:pt x="228600" y="0"/>
                </a:moveTo>
                <a:lnTo>
                  <a:pt x="182460" y="4634"/>
                </a:lnTo>
                <a:lnTo>
                  <a:pt x="139517" y="17930"/>
                </a:lnTo>
                <a:lnTo>
                  <a:pt x="100682" y="38978"/>
                </a:lnTo>
                <a:lnTo>
                  <a:pt x="66865" y="66865"/>
                </a:lnTo>
                <a:lnTo>
                  <a:pt x="38978" y="100682"/>
                </a:lnTo>
                <a:lnTo>
                  <a:pt x="17930" y="139517"/>
                </a:lnTo>
                <a:lnTo>
                  <a:pt x="4634" y="182460"/>
                </a:lnTo>
                <a:lnTo>
                  <a:pt x="0" y="228600"/>
                </a:lnTo>
                <a:lnTo>
                  <a:pt x="0" y="1143000"/>
                </a:lnTo>
                <a:lnTo>
                  <a:pt x="4634" y="1189139"/>
                </a:lnTo>
                <a:lnTo>
                  <a:pt x="17930" y="1232082"/>
                </a:lnTo>
                <a:lnTo>
                  <a:pt x="38978" y="1270917"/>
                </a:lnTo>
                <a:lnTo>
                  <a:pt x="66865" y="1304734"/>
                </a:lnTo>
                <a:lnTo>
                  <a:pt x="100682" y="1332621"/>
                </a:lnTo>
                <a:lnTo>
                  <a:pt x="139517" y="1353669"/>
                </a:lnTo>
                <a:lnTo>
                  <a:pt x="182460" y="1366965"/>
                </a:lnTo>
                <a:lnTo>
                  <a:pt x="228600" y="1371600"/>
                </a:lnTo>
                <a:lnTo>
                  <a:pt x="2133600" y="1371599"/>
                </a:lnTo>
                <a:lnTo>
                  <a:pt x="2179739" y="1366965"/>
                </a:lnTo>
                <a:lnTo>
                  <a:pt x="2222682" y="1353669"/>
                </a:lnTo>
                <a:lnTo>
                  <a:pt x="2261517" y="1332621"/>
                </a:lnTo>
                <a:lnTo>
                  <a:pt x="2295334" y="1304734"/>
                </a:lnTo>
                <a:lnTo>
                  <a:pt x="2323221" y="1270917"/>
                </a:lnTo>
                <a:lnTo>
                  <a:pt x="2344269" y="1232082"/>
                </a:lnTo>
                <a:lnTo>
                  <a:pt x="2357565" y="1189139"/>
                </a:lnTo>
                <a:lnTo>
                  <a:pt x="2362200" y="1142999"/>
                </a:lnTo>
                <a:lnTo>
                  <a:pt x="2362200" y="228599"/>
                </a:lnTo>
                <a:lnTo>
                  <a:pt x="2357565" y="182460"/>
                </a:lnTo>
                <a:lnTo>
                  <a:pt x="2344269" y="139517"/>
                </a:lnTo>
                <a:lnTo>
                  <a:pt x="2323221" y="100682"/>
                </a:lnTo>
                <a:lnTo>
                  <a:pt x="2295334" y="66865"/>
                </a:lnTo>
                <a:lnTo>
                  <a:pt x="2261517" y="38978"/>
                </a:lnTo>
                <a:lnTo>
                  <a:pt x="2222682" y="17930"/>
                </a:lnTo>
                <a:lnTo>
                  <a:pt x="2179739" y="4634"/>
                </a:lnTo>
                <a:lnTo>
                  <a:pt x="2133600" y="0"/>
                </a:lnTo>
                <a:lnTo>
                  <a:pt x="228600" y="0"/>
                </a:lnTo>
                <a:close/>
              </a:path>
            </a:pathLst>
          </a:custGeom>
          <a:ln w="9525">
            <a:solidFill>
              <a:srgbClr val="13351E"/>
            </a:solidFill>
          </a:ln>
        </p:spPr>
        <p:txBody>
          <a:bodyPr wrap="square" lIns="0" tIns="0" rIns="0" bIns="0" rtlCol="0"/>
          <a:lstStyle/>
          <a:p>
            <a:endParaRPr>
              <a:solidFill>
                <a:prstClr val="black"/>
              </a:solidFill>
            </a:endParaRPr>
          </a:p>
        </p:txBody>
      </p:sp>
      <p:sp>
        <p:nvSpPr>
          <p:cNvPr id="15" name="object 15"/>
          <p:cNvSpPr txBox="1"/>
          <p:nvPr/>
        </p:nvSpPr>
        <p:spPr>
          <a:xfrm>
            <a:off x="6118199" y="3156584"/>
            <a:ext cx="1455420" cy="892810"/>
          </a:xfrm>
          <a:prstGeom prst="rect">
            <a:avLst/>
          </a:prstGeom>
        </p:spPr>
        <p:txBody>
          <a:bodyPr vert="horz" wrap="square" lIns="0" tIns="102235" rIns="0" bIns="0" rtlCol="0">
            <a:spAutoFit/>
          </a:bodyPr>
          <a:lstStyle/>
          <a:p>
            <a:pPr marL="17145">
              <a:spcBef>
                <a:spcPts val="805"/>
              </a:spcBef>
            </a:pPr>
            <a:r>
              <a:rPr sz="2250" i="1" spc="5" dirty="0">
                <a:solidFill>
                  <a:srgbClr val="194727"/>
                </a:solidFill>
                <a:latin typeface="Times New Roman"/>
                <a:cs typeface="Times New Roman"/>
              </a:rPr>
              <a:t>c</a:t>
            </a:r>
            <a:r>
              <a:rPr sz="2250" i="1" dirty="0">
                <a:solidFill>
                  <a:srgbClr val="194727"/>
                </a:solidFill>
                <a:latin typeface="Times New Roman"/>
                <a:cs typeface="Times New Roman"/>
              </a:rPr>
              <a:t> </a:t>
            </a:r>
            <a:r>
              <a:rPr sz="2250" spc="25" dirty="0">
                <a:solidFill>
                  <a:srgbClr val="194727"/>
                </a:solidFill>
                <a:latin typeface="Symbol"/>
                <a:cs typeface="Symbol"/>
              </a:rPr>
              <a:t></a:t>
            </a:r>
            <a:r>
              <a:rPr sz="2250" spc="-45" dirty="0">
                <a:solidFill>
                  <a:srgbClr val="194727"/>
                </a:solidFill>
                <a:latin typeface="Times New Roman"/>
                <a:cs typeface="Times New Roman"/>
              </a:rPr>
              <a:t> </a:t>
            </a:r>
            <a:r>
              <a:rPr sz="2250" spc="30" dirty="0">
                <a:solidFill>
                  <a:srgbClr val="194727"/>
                </a:solidFill>
                <a:latin typeface="Times New Roman"/>
                <a:cs typeface="Times New Roman"/>
              </a:rPr>
              <a:t>(</a:t>
            </a:r>
            <a:r>
              <a:rPr sz="2250" i="1" spc="30" dirty="0">
                <a:solidFill>
                  <a:srgbClr val="194727"/>
                </a:solidFill>
                <a:latin typeface="Times New Roman"/>
                <a:cs typeface="Times New Roman"/>
              </a:rPr>
              <a:t>d</a:t>
            </a:r>
            <a:r>
              <a:rPr sz="2250" i="1" spc="-355" dirty="0">
                <a:solidFill>
                  <a:srgbClr val="194727"/>
                </a:solidFill>
                <a:latin typeface="Times New Roman"/>
                <a:cs typeface="Times New Roman"/>
              </a:rPr>
              <a:t> </a:t>
            </a:r>
            <a:r>
              <a:rPr sz="2250" dirty="0">
                <a:solidFill>
                  <a:srgbClr val="194727"/>
                </a:solidFill>
                <a:latin typeface="Times New Roman"/>
                <a:cs typeface="Times New Roman"/>
              </a:rPr>
              <a:t>,</a:t>
            </a:r>
            <a:r>
              <a:rPr sz="2250" spc="-320" dirty="0">
                <a:solidFill>
                  <a:srgbClr val="194727"/>
                </a:solidFill>
                <a:latin typeface="Times New Roman"/>
                <a:cs typeface="Times New Roman"/>
              </a:rPr>
              <a:t> </a:t>
            </a:r>
            <a:r>
              <a:rPr sz="2250" i="1" spc="40" dirty="0">
                <a:solidFill>
                  <a:srgbClr val="194727"/>
                </a:solidFill>
                <a:latin typeface="Times New Roman"/>
                <a:cs typeface="Times New Roman"/>
              </a:rPr>
              <a:t>out</a:t>
            </a:r>
            <a:r>
              <a:rPr sz="2250" spc="40" dirty="0">
                <a:solidFill>
                  <a:srgbClr val="194727"/>
                </a:solidFill>
                <a:latin typeface="Times New Roman"/>
                <a:cs typeface="Times New Roman"/>
              </a:rPr>
              <a:t>)</a:t>
            </a:r>
            <a:endParaRPr sz="2250">
              <a:solidFill>
                <a:prstClr val="black"/>
              </a:solidFill>
              <a:latin typeface="Times New Roman"/>
              <a:cs typeface="Times New Roman"/>
            </a:endParaRPr>
          </a:p>
          <a:p>
            <a:pPr marL="12700">
              <a:spcBef>
                <a:spcPts val="715"/>
              </a:spcBef>
            </a:pPr>
            <a:r>
              <a:rPr sz="2250" i="1" spc="5" dirty="0">
                <a:solidFill>
                  <a:srgbClr val="194727"/>
                </a:solidFill>
                <a:latin typeface="Times New Roman"/>
                <a:cs typeface="Times New Roman"/>
              </a:rPr>
              <a:t>b </a:t>
            </a:r>
            <a:r>
              <a:rPr sz="2250" spc="25" dirty="0">
                <a:solidFill>
                  <a:srgbClr val="194727"/>
                </a:solidFill>
                <a:latin typeface="Symbol"/>
                <a:cs typeface="Symbol"/>
              </a:rPr>
              <a:t></a:t>
            </a:r>
            <a:r>
              <a:rPr sz="2250" spc="-75" dirty="0">
                <a:solidFill>
                  <a:srgbClr val="194727"/>
                </a:solidFill>
                <a:latin typeface="Times New Roman"/>
                <a:cs typeface="Times New Roman"/>
              </a:rPr>
              <a:t> </a:t>
            </a:r>
            <a:r>
              <a:rPr sz="2250" i="1" spc="5" dirty="0">
                <a:solidFill>
                  <a:srgbClr val="194727"/>
                </a:solidFill>
                <a:latin typeface="Times New Roman"/>
                <a:cs typeface="Times New Roman"/>
              </a:rPr>
              <a:t>b</a:t>
            </a:r>
            <a:endParaRPr sz="2250">
              <a:solidFill>
                <a:prstClr val="black"/>
              </a:solidFill>
              <a:latin typeface="Times New Roman"/>
              <a:cs typeface="Times New Roman"/>
            </a:endParaRPr>
          </a:p>
        </p:txBody>
      </p:sp>
      <p:sp>
        <p:nvSpPr>
          <p:cNvPr id="16" name="object 16"/>
          <p:cNvSpPr/>
          <p:nvPr/>
        </p:nvSpPr>
        <p:spPr>
          <a:xfrm>
            <a:off x="5405437" y="2814637"/>
            <a:ext cx="85725" cy="161925"/>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17" name="object 17"/>
          <p:cNvSpPr txBox="1"/>
          <p:nvPr/>
        </p:nvSpPr>
        <p:spPr>
          <a:xfrm>
            <a:off x="5359400" y="2689352"/>
            <a:ext cx="177800" cy="391160"/>
          </a:xfrm>
          <a:prstGeom prst="rect">
            <a:avLst/>
          </a:prstGeom>
        </p:spPr>
        <p:txBody>
          <a:bodyPr vert="horz" wrap="square" lIns="0" tIns="12700" rIns="0" bIns="0" rtlCol="0">
            <a:spAutoFit/>
          </a:bodyPr>
          <a:lstStyle/>
          <a:p>
            <a:pPr marL="12700">
              <a:spcBef>
                <a:spcPts val="100"/>
              </a:spcBef>
            </a:pPr>
            <a:r>
              <a:rPr sz="2400" dirty="0">
                <a:solidFill>
                  <a:srgbClr val="13351E"/>
                </a:solidFill>
                <a:latin typeface="Times New Roman"/>
                <a:cs typeface="Times New Roman"/>
              </a:rPr>
              <a:t>4</a:t>
            </a:r>
            <a:endParaRPr sz="2400">
              <a:solidFill>
                <a:prstClr val="black"/>
              </a:solidFill>
              <a:latin typeface="Times New Roman"/>
              <a:cs typeface="Times New Roman"/>
            </a:endParaRPr>
          </a:p>
        </p:txBody>
      </p:sp>
      <p:sp>
        <p:nvSpPr>
          <p:cNvPr id="18" name="object 18"/>
          <p:cNvSpPr/>
          <p:nvPr/>
        </p:nvSpPr>
        <p:spPr>
          <a:xfrm>
            <a:off x="1443037" y="2509837"/>
            <a:ext cx="161925" cy="161925"/>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23" name="object 11"/>
          <p:cNvSpPr txBox="1"/>
          <p:nvPr/>
        </p:nvSpPr>
        <p:spPr>
          <a:xfrm>
            <a:off x="5557520" y="5144770"/>
            <a:ext cx="1688464" cy="353060"/>
          </a:xfrm>
          <a:prstGeom prst="rect">
            <a:avLst/>
          </a:prstGeom>
        </p:spPr>
        <p:txBody>
          <a:bodyPr vert="horz" wrap="square" lIns="0" tIns="12700" rIns="0" bIns="0" rtlCol="0">
            <a:spAutoFit/>
          </a:bodyPr>
          <a:lstStyle/>
          <a:p>
            <a:pPr marL="12700">
              <a:spcBef>
                <a:spcPts val="100"/>
              </a:spcBef>
            </a:pPr>
            <a:r>
              <a:rPr sz="2150" dirty="0">
                <a:solidFill>
                  <a:srgbClr val="FF0000"/>
                </a:solidFill>
                <a:latin typeface="Symbol"/>
                <a:cs typeface="Symbol"/>
              </a:rPr>
              <a:t></a:t>
            </a:r>
            <a:r>
              <a:rPr sz="2150" dirty="0">
                <a:solidFill>
                  <a:srgbClr val="FF0000"/>
                </a:solidFill>
                <a:latin typeface="Times New Roman"/>
                <a:cs typeface="Times New Roman"/>
              </a:rPr>
              <a:t> </a:t>
            </a:r>
            <a:r>
              <a:rPr sz="2150" i="1" dirty="0">
                <a:solidFill>
                  <a:srgbClr val="FF0000"/>
                </a:solidFill>
                <a:latin typeface="Times New Roman"/>
                <a:cs typeface="Times New Roman"/>
              </a:rPr>
              <a:t>a</a:t>
            </a:r>
            <a:r>
              <a:rPr sz="2150" i="1" spc="10" dirty="0">
                <a:solidFill>
                  <a:srgbClr val="FF0000"/>
                </a:solidFill>
                <a:latin typeface="Times New Roman"/>
                <a:cs typeface="Times New Roman"/>
              </a:rPr>
              <a:t> </a:t>
            </a:r>
            <a:r>
              <a:rPr sz="2150" dirty="0">
                <a:solidFill>
                  <a:srgbClr val="FF0000"/>
                </a:solidFill>
                <a:latin typeface="Symbol"/>
                <a:cs typeface="Symbol"/>
              </a:rPr>
              <a:t></a:t>
            </a:r>
            <a:r>
              <a:rPr sz="2150" spc="-60" dirty="0">
                <a:solidFill>
                  <a:srgbClr val="FF0000"/>
                </a:solidFill>
                <a:latin typeface="Times New Roman"/>
                <a:cs typeface="Times New Roman"/>
              </a:rPr>
              <a:t> </a:t>
            </a:r>
            <a:r>
              <a:rPr sz="2150" spc="25" dirty="0">
                <a:solidFill>
                  <a:srgbClr val="FF0000"/>
                </a:solidFill>
                <a:latin typeface="Times New Roman"/>
                <a:cs typeface="Times New Roman"/>
              </a:rPr>
              <a:t>(</a:t>
            </a:r>
            <a:r>
              <a:rPr sz="2150" i="1" spc="25" dirty="0">
                <a:solidFill>
                  <a:srgbClr val="FF0000"/>
                </a:solidFill>
                <a:latin typeface="Times New Roman"/>
                <a:cs typeface="Times New Roman"/>
              </a:rPr>
              <a:t>a</a:t>
            </a:r>
            <a:r>
              <a:rPr sz="2150" spc="25" dirty="0">
                <a:solidFill>
                  <a:srgbClr val="FF0000"/>
                </a:solidFill>
                <a:latin typeface="Times New Roman"/>
                <a:cs typeface="Times New Roman"/>
              </a:rPr>
              <a:t>,</a:t>
            </a:r>
            <a:r>
              <a:rPr sz="2150" spc="-340" dirty="0">
                <a:solidFill>
                  <a:srgbClr val="FF0000"/>
                </a:solidFill>
                <a:latin typeface="Times New Roman"/>
                <a:cs typeface="Times New Roman"/>
              </a:rPr>
              <a:t> </a:t>
            </a:r>
            <a:r>
              <a:rPr sz="2150" i="1" spc="15" dirty="0">
                <a:solidFill>
                  <a:srgbClr val="FF0000"/>
                </a:solidFill>
                <a:latin typeface="Times New Roman"/>
                <a:cs typeface="Times New Roman"/>
              </a:rPr>
              <a:t>in</a:t>
            </a:r>
            <a:r>
              <a:rPr sz="1875" spc="22" baseline="-24444" dirty="0">
                <a:solidFill>
                  <a:srgbClr val="FF0000"/>
                </a:solidFill>
                <a:latin typeface="Times New Roman"/>
                <a:cs typeface="Times New Roman"/>
              </a:rPr>
              <a:t>2</a:t>
            </a:r>
            <a:r>
              <a:rPr sz="1875" spc="-217" baseline="-24444" dirty="0">
                <a:solidFill>
                  <a:srgbClr val="FF0000"/>
                </a:solidFill>
                <a:latin typeface="Times New Roman"/>
                <a:cs typeface="Times New Roman"/>
              </a:rPr>
              <a:t> </a:t>
            </a:r>
            <a:r>
              <a:rPr sz="2150" spc="-10" dirty="0">
                <a:solidFill>
                  <a:srgbClr val="FF0000"/>
                </a:solidFill>
                <a:latin typeface="Times New Roman"/>
                <a:cs typeface="Times New Roman"/>
              </a:rPr>
              <a:t>)</a:t>
            </a:r>
            <a:r>
              <a:rPr sz="2150" i="1" spc="-10" dirty="0">
                <a:solidFill>
                  <a:srgbClr val="FF0000"/>
                </a:solidFill>
                <a:latin typeface="Times New Roman"/>
                <a:cs typeface="Times New Roman"/>
              </a:rPr>
              <a:t>b</a:t>
            </a:r>
            <a:endParaRPr sz="2150" dirty="0">
              <a:solidFill>
                <a:prstClr val="black"/>
              </a:solidFill>
              <a:latin typeface="Times New Roman"/>
              <a:cs typeface="Times New Roman"/>
            </a:endParaRPr>
          </a:p>
        </p:txBody>
      </p:sp>
    </p:spTree>
    <p:extLst>
      <p:ext uri="{BB962C8B-B14F-4D97-AF65-F5344CB8AC3E}">
        <p14:creationId xmlns:p14="http://schemas.microsoft.com/office/powerpoint/2010/main" val="109084356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2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6.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7.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8.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9.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(White with blue bar design)</Template>
  <TotalTime>11191</TotalTime>
  <Words>841</Words>
  <Application>Microsoft Office PowerPoint</Application>
  <PresentationFormat>On-screen Show (4:3)</PresentationFormat>
  <Paragraphs>134</Paragraphs>
  <Slides>18</Slides>
  <Notes>2</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18</vt:i4>
      </vt:variant>
    </vt:vector>
  </HeadingPairs>
  <TitlesOfParts>
    <vt:vector size="32" baseType="lpstr">
      <vt:lpstr>Arial</vt:lpstr>
      <vt:lpstr>Calibri</vt:lpstr>
      <vt:lpstr>Cambria Math</vt:lpstr>
      <vt:lpstr>Courier New</vt:lpstr>
      <vt:lpstr>Symbol</vt:lpstr>
      <vt:lpstr>Tahoma</vt:lpstr>
      <vt:lpstr>Times New Roman</vt:lpstr>
      <vt:lpstr>Wingdings</vt:lpstr>
      <vt:lpstr>1_White with Blue Bar Segoe Template_TP10286789</vt:lpstr>
      <vt:lpstr>White with Courier font for code slides</vt:lpstr>
      <vt:lpstr>2_White with Blue Bar Segoe Template_TP10286789</vt:lpstr>
      <vt:lpstr>Office Theme</vt:lpstr>
      <vt:lpstr>1_Office Theme</vt:lpstr>
      <vt:lpstr>2_Office Theme</vt:lpstr>
      <vt:lpstr>Membrane Computing</vt:lpstr>
      <vt:lpstr>Bio-Domains of Natural Computing</vt:lpstr>
      <vt:lpstr>P-System</vt:lpstr>
      <vt:lpstr>Representation as Venn Diagram</vt:lpstr>
      <vt:lpstr>Formal Definition</vt:lpstr>
      <vt:lpstr>P Systems with Multisets of  Objects</vt:lpstr>
      <vt:lpstr>P Systems with Multisets of Objects</vt:lpstr>
      <vt:lpstr>P Systems with Multisets of Objects</vt:lpstr>
      <vt:lpstr>P Systems with Multisets of Objects</vt:lpstr>
      <vt:lpstr>P Systems with Multisets of Objects</vt:lpstr>
      <vt:lpstr>An Example: P-system generating n2</vt:lpstr>
      <vt:lpstr>P-system generating n2</vt:lpstr>
      <vt:lpstr>P-system to decide k divides n</vt:lpstr>
      <vt:lpstr>References</vt:lpstr>
      <vt:lpstr>Chemical Computing</vt:lpstr>
      <vt:lpstr>Chemical Computing</vt:lpstr>
      <vt:lpstr>Gamma Programming</vt:lpstr>
      <vt:lpstr>Gamma Programming to generate prime numbers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Akshata K</dc:creator>
  <cp:keywords/>
  <cp:lastModifiedBy>Mahe</cp:lastModifiedBy>
  <cp:revision>2348</cp:revision>
  <dcterms:created xsi:type="dcterms:W3CDTF">2016-05-11T06:01:51Z</dcterms:created>
  <dcterms:modified xsi:type="dcterms:W3CDTF">2017-10-31T05:42:52Z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