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7" r:id="rId5"/>
    <p:sldMasterId id="2147483754" r:id="rId6"/>
    <p:sldMasterId id="2147483783" r:id="rId7"/>
  </p:sldMasterIdLst>
  <p:notesMasterIdLst>
    <p:notesMasterId r:id="rId35"/>
  </p:notesMasterIdLst>
  <p:sldIdLst>
    <p:sldId id="281" r:id="rId8"/>
    <p:sldId id="288" r:id="rId9"/>
    <p:sldId id="307" r:id="rId10"/>
    <p:sldId id="284" r:id="rId11"/>
    <p:sldId id="296" r:id="rId12"/>
    <p:sldId id="297" r:id="rId13"/>
    <p:sldId id="298" r:id="rId14"/>
    <p:sldId id="299" r:id="rId15"/>
    <p:sldId id="312" r:id="rId16"/>
    <p:sldId id="293" r:id="rId17"/>
    <p:sldId id="291" r:id="rId18"/>
    <p:sldId id="292" r:id="rId19"/>
    <p:sldId id="308" r:id="rId20"/>
    <p:sldId id="313" r:id="rId21"/>
    <p:sldId id="286" r:id="rId22"/>
    <p:sldId id="294" r:id="rId23"/>
    <p:sldId id="295" r:id="rId24"/>
    <p:sldId id="311" r:id="rId25"/>
    <p:sldId id="300" r:id="rId26"/>
    <p:sldId id="301" r:id="rId27"/>
    <p:sldId id="302" r:id="rId28"/>
    <p:sldId id="303" r:id="rId29"/>
    <p:sldId id="310" r:id="rId30"/>
    <p:sldId id="314" r:id="rId31"/>
    <p:sldId id="315" r:id="rId32"/>
    <p:sldId id="316" r:id="rId33"/>
    <p:sldId id="287"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416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1" autoAdjust="0"/>
    <p:restoredTop sz="94670" autoAdjust="0"/>
  </p:normalViewPr>
  <p:slideViewPr>
    <p:cSldViewPr snapToGrid="0">
      <p:cViewPr>
        <p:scale>
          <a:sx n="77" d="100"/>
          <a:sy n="77" d="100"/>
        </p:scale>
        <p:origin x="-1194" y="210"/>
      </p:cViewPr>
      <p:guideLst>
        <p:guide orient="horz" pos="2160"/>
        <p:guide orient="horz" pos="416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8" d="100"/>
          <a:sy n="98"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B26BD-11D7-418A-AD97-FD34AF7353EA}" type="datetimeFigureOut">
              <a:rPr lang="en-US" smtClean="0"/>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B0960-D112-4D24-9D57-EE14B7DD87D0}" type="slidenum">
              <a:rPr lang="en-US" smtClean="0"/>
              <a:t>‹#›</a:t>
            </a:fld>
            <a:endParaRPr lang="en-US"/>
          </a:p>
        </p:txBody>
      </p:sp>
    </p:spTree>
    <p:extLst>
      <p:ext uri="{BB962C8B-B14F-4D97-AF65-F5344CB8AC3E}">
        <p14:creationId xmlns:p14="http://schemas.microsoft.com/office/powerpoint/2010/main" val="387085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02B0960-D112-4D24-9D57-EE14B7DD87D0}" type="slidenum">
              <a:rPr lang="en-US" smtClean="0"/>
              <a:t>27</a:t>
            </a:fld>
            <a:endParaRPr lang="en-US"/>
          </a:p>
        </p:txBody>
      </p:sp>
    </p:spTree>
    <p:extLst>
      <p:ext uri="{BB962C8B-B14F-4D97-AF65-F5344CB8AC3E}">
        <p14:creationId xmlns:p14="http://schemas.microsoft.com/office/powerpoint/2010/main" val="187609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3.xml"/><Relationship Id="rId5" Type="http://schemas.openxmlformats.org/officeDocument/2006/relationships/tags" Target="../tags/tag36.xml"/><Relationship Id="rId4" Type="http://schemas.openxmlformats.org/officeDocument/2006/relationships/tags" Target="../tags/tag3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4.xml"/><Relationship Id="rId5" Type="http://schemas.openxmlformats.org/officeDocument/2006/relationships/tags" Target="../tags/tag55.xml"/><Relationship Id="rId4" Type="http://schemas.openxmlformats.org/officeDocument/2006/relationships/tags" Target="../tags/tag5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2" name="Rectangle 1"/>
          <p:cNvSpPr/>
          <p:nvPr userDrawn="1"/>
        </p:nvSpPr>
        <p:spPr>
          <a:xfrm>
            <a:off x="107504" y="6237312"/>
            <a:ext cx="90010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en-US" noProof="0" dirty="0" smtClean="0"/>
              <a:t>Click to add title</a:t>
            </a:r>
          </a:p>
        </p:txBody>
      </p:sp>
      <p:pic>
        <p:nvPicPr>
          <p:cNvPr id="8" name="Picture 7"/>
          <p:cNvPicPr>
            <a:picLocks/>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en-US" noProof="0" dirty="0" smtClean="0"/>
              <a:t>_Author</a:t>
            </a:r>
            <a:endParaRPr lang="en-US" noProof="0"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en-US" noProof="0" dirty="0" smtClean="0"/>
              <a:t>_Sector</a:t>
            </a:r>
            <a:endParaRPr lang="en-US" noProof="0"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smtClean="0"/>
              <a:t>_</a:t>
            </a:r>
            <a:r>
              <a:rPr lang="en-US" sz="1600" noProof="0" dirty="0" smtClean="0">
                <a:solidFill>
                  <a:srgbClr val="FFFFFF"/>
                </a:solidFill>
                <a:latin typeface="+mn-lt"/>
              </a:rPr>
              <a:t>November 01, 2013</a:t>
            </a:r>
          </a:p>
          <a:p>
            <a:pPr lvl="0"/>
            <a:endParaRPr lang="en-US" noProof="0" dirty="0"/>
          </a:p>
        </p:txBody>
      </p:sp>
      <p:pic>
        <p:nvPicPr>
          <p:cNvPr id="9" name="Picture 8"/>
          <p:cNvPicPr>
            <a:picLocks noChangeAspect="1"/>
          </p:cNvPicPr>
          <p:nvPr userDrawn="1"/>
        </p:nvPicPr>
        <p:blipFill>
          <a:blip r:embed="rId5"/>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2039388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1057D10B-EB0C-450E-8999-92498394D0B8}" type="slidenum">
              <a:rPr/>
              <a:pPr>
                <a:defRPr/>
              </a:pPr>
              <a:t>‹#›</a:t>
            </a:fld>
            <a:endParaRPr/>
          </a:p>
        </p:txBody>
      </p:sp>
      <p:sp>
        <p:nvSpPr>
          <p:cNvPr id="6" name="Date Placeholder 5"/>
          <p:cNvSpPr>
            <a:spLocks noGrp="1"/>
          </p:cNvSpPr>
          <p:nvPr>
            <p:ph type="dt" sz="half" idx="11"/>
          </p:nvPr>
        </p:nvSpPr>
        <p:spPr/>
        <p:txBody>
          <a:bodyPr/>
          <a:lstStyle/>
          <a:p>
            <a:fld id="{9A5166FD-2A1C-4CEC-A2AA-EE5745BCF4ED}" type="datetimeFigureOut">
              <a:rPr lang="en-US" smtClean="0"/>
              <a:pPr/>
              <a:t>10/23/2016</a:t>
            </a:fld>
            <a:endParaRPr lang="en-US"/>
          </a:p>
        </p:txBody>
      </p:sp>
    </p:spTree>
    <p:extLst>
      <p:ext uri="{BB962C8B-B14F-4D97-AF65-F5344CB8AC3E}">
        <p14:creationId xmlns:p14="http://schemas.microsoft.com/office/powerpoint/2010/main" val="65746867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3"/>
          </p:nvPr>
        </p:nvSpPr>
        <p:spPr>
          <a:xfrm>
            <a:off x="401639" y="1951038"/>
            <a:ext cx="8324850" cy="44529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4"/>
          </p:nvPr>
        </p:nvSpPr>
        <p:spPr/>
        <p:txBody>
          <a:bodyPr/>
          <a:lstStyle>
            <a:lvl1pPr>
              <a:defRPr>
                <a:solidFill>
                  <a:srgbClr val="000000"/>
                </a:solidFill>
                <a:latin typeface="Arial" charset="0"/>
              </a:defRPr>
            </a:lvl1pPr>
          </a:lstStyle>
          <a:p>
            <a:pPr>
              <a:defRPr/>
            </a:pPr>
            <a:fld id="{7DD73E58-033C-4A74-94DC-2BC028B363F2}" type="slidenum">
              <a:rPr/>
              <a:pPr>
                <a:defRPr/>
              </a:pPr>
              <a:t>‹#›</a:t>
            </a:fld>
            <a:endParaRPr/>
          </a:p>
        </p:txBody>
      </p:sp>
    </p:spTree>
    <p:extLst>
      <p:ext uri="{BB962C8B-B14F-4D97-AF65-F5344CB8AC3E}">
        <p14:creationId xmlns:p14="http://schemas.microsoft.com/office/powerpoint/2010/main" val="3308086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EC09A8BD-3D93-4C12-9083-67790C5270F6}" type="slidenum">
              <a:rPr/>
              <a:pPr>
                <a:defRPr/>
              </a:pPr>
              <a:t>‹#›</a:t>
            </a:fld>
            <a:endParaRPr/>
          </a:p>
        </p:txBody>
      </p:sp>
      <p:sp>
        <p:nvSpPr>
          <p:cNvPr id="4" name="Date Placeholder 3"/>
          <p:cNvSpPr>
            <a:spLocks noGrp="1"/>
          </p:cNvSpPr>
          <p:nvPr>
            <p:ph type="dt" sz="half" idx="11"/>
          </p:nvPr>
        </p:nvSpPr>
        <p:spPr/>
        <p:txBody>
          <a:bodyPr/>
          <a:lstStyle/>
          <a:p>
            <a:fld id="{41A98BD5-B097-4735-BF25-77A8C2981E2E}" type="datetimeFigureOut">
              <a:rPr lang="en-US" smtClean="0"/>
              <a:pPr/>
              <a:t>10/23/2016</a:t>
            </a:fld>
            <a:endParaRPr lang="en-US"/>
          </a:p>
        </p:txBody>
      </p:sp>
    </p:spTree>
    <p:extLst>
      <p:ext uri="{BB962C8B-B14F-4D97-AF65-F5344CB8AC3E}">
        <p14:creationId xmlns:p14="http://schemas.microsoft.com/office/powerpoint/2010/main" val="18161855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DE4A9-4730-4636-B474-1563BDD3FC98}" type="datetimeFigureOut">
              <a:rPr lang="en-US" smtClean="0"/>
              <a:pPr/>
              <a:t>10/23/2016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fontAlgn="base">
              <a:spcBef>
                <a:spcPct val="0"/>
              </a:spcBef>
              <a:spcAft>
                <a:spcPct val="0"/>
              </a:spcAft>
            </a:pPr>
            <a:endParaRPr lang="en-US" sz="2000">
              <a:solidFill>
                <a:srgbClr val="000000"/>
              </a:solidFill>
              <a:latin typeface="CST Gill Sans"/>
              <a:cs typeface="Arial" pitchFamily="34" charset="0"/>
            </a:endParaRPr>
          </a:p>
        </p:txBody>
      </p:sp>
      <p:sp>
        <p:nvSpPr>
          <p:cNvPr id="9" name="Slide Number Placeholder 8"/>
          <p:cNvSpPr>
            <a:spLocks noGrp="1"/>
          </p:cNvSpPr>
          <p:nvPr>
            <p:ph type="sldNum" sz="quarter" idx="12"/>
          </p:nvPr>
        </p:nvSpPr>
        <p:spPr/>
        <p:txBody>
          <a:bodyPr/>
          <a:lstStyle/>
          <a:p>
            <a:fld id="{06D19A1F-34BF-45D9-A55D-3691197C8570}" type="slidenum">
              <a:rPr lang="en-US" smtClean="0"/>
              <a:pPr/>
              <a:t>‹#›</a:t>
            </a:fld>
            <a:endParaRPr lang="en-US"/>
          </a:p>
        </p:txBody>
      </p:sp>
    </p:spTree>
    <p:extLst>
      <p:ext uri="{BB962C8B-B14F-4D97-AF65-F5344CB8AC3E}">
        <p14:creationId xmlns:p14="http://schemas.microsoft.com/office/powerpoint/2010/main" val="7728308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atin typeface="CST Gill Sans"/>
                <a:cs typeface="Arial" pitchFamily="34" charset="0"/>
              </a:defRPr>
            </a:lvl1pPr>
          </a:lstStyle>
          <a:p>
            <a:pPr>
              <a:defRPr/>
            </a:pPr>
            <a:fld id="{716FC8C7-8AF4-41DD-907B-0F62787ADB4F}" type="slidenum">
              <a:rPr lang="en-US"/>
              <a:pPr>
                <a:defRPr/>
              </a:pPr>
              <a:t>‹#›</a:t>
            </a:fld>
            <a:endParaRPr lang="en-US"/>
          </a:p>
        </p:txBody>
      </p:sp>
      <p:sp>
        <p:nvSpPr>
          <p:cNvPr id="5" name="Date Placeholder 4"/>
          <p:cNvSpPr>
            <a:spLocks noGrp="1"/>
          </p:cNvSpPr>
          <p:nvPr>
            <p:ph type="dt" sz="half" idx="11"/>
          </p:nvPr>
        </p:nvSpPr>
        <p:spPr>
          <a:xfrm>
            <a:off x="800100" y="5715000"/>
            <a:ext cx="7543800" cy="304800"/>
          </a:xfrm>
          <a:prstGeom prst="rect">
            <a:avLst/>
          </a:prstGeom>
        </p:spPr>
        <p:txBody>
          <a:bodyPr/>
          <a:lstStyle>
            <a:lvl1pPr>
              <a:defRPr>
                <a:latin typeface="CST Gill Sans"/>
                <a:cs typeface="Arial" pitchFamily="34" charset="0"/>
              </a:defRPr>
            </a:lvl1pPr>
          </a:lstStyle>
          <a:p>
            <a:pPr>
              <a:defRPr/>
            </a:pPr>
            <a:endParaRPr lang="de-DE"/>
          </a:p>
        </p:txBody>
      </p:sp>
    </p:spTree>
    <p:extLst>
      <p:ext uri="{BB962C8B-B14F-4D97-AF65-F5344CB8AC3E}">
        <p14:creationId xmlns:p14="http://schemas.microsoft.com/office/powerpoint/2010/main" val="7048669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platzhalter 3"/>
          <p:cNvSpPr>
            <a:spLocks noGrp="1"/>
          </p:cNvSpPr>
          <p:nvPr>
            <p:ph type="body" sz="half" idx="2"/>
          </p:nvPr>
        </p:nvSpPr>
        <p:spPr>
          <a:xfrm>
            <a:off x="4648201"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10/23/2016</a:t>
            </a:fld>
            <a:endParaRPr lang="en-US">
              <a:solidFill>
                <a:srgbClr val="000000"/>
              </a:solidFill>
            </a:endParaRPr>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43131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en-US" smtClean="0"/>
              <a:t>Click to edit Master title style</a:t>
            </a:r>
            <a:endParaRPr lang="en-US"/>
          </a:p>
        </p:txBody>
      </p:sp>
      <p:sp>
        <p:nvSpPr>
          <p:cNvPr id="3" name="Inhaltsplatzhalter 2"/>
          <p:cNvSpPr>
            <a:spLocks noGrp="1"/>
          </p:cNvSpPr>
          <p:nvPr>
            <p:ph sz="quarter" idx="1" hasCustomPrompt="1"/>
          </p:nvPr>
        </p:nvSpPr>
        <p:spPr>
          <a:xfrm>
            <a:off x="828676" y="2124077"/>
            <a:ext cx="3667125" cy="1903413"/>
          </a:xfrm>
        </p:spPr>
        <p:txBody>
          <a:bodyPr/>
          <a:lstStyle>
            <a:lvl1pPr marL="0" indent="0">
              <a:buNone/>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4" name="Inhaltsplatzhalter 3"/>
          <p:cNvSpPr>
            <a:spLocks noGrp="1"/>
          </p:cNvSpPr>
          <p:nvPr>
            <p:ph sz="quarter" idx="2" hasCustomPrompt="1"/>
          </p:nvPr>
        </p:nvSpPr>
        <p:spPr>
          <a:xfrm>
            <a:off x="4648201" y="2124077"/>
            <a:ext cx="3667125" cy="1903413"/>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marL="0" marR="0" lvl="0" indent="0" algn="l" defTabSz="685800" rtl="0" eaLnBrk="1" fontAlgn="base" latinLnBrk="0" hangingPunct="1">
              <a:lnSpc>
                <a:spcPct val="100000"/>
              </a:lnSpc>
              <a:spcBef>
                <a:spcPct val="0"/>
              </a:spcBef>
              <a:spcAft>
                <a:spcPct val="0"/>
              </a:spcAft>
              <a:buClrTx/>
              <a:buSzPct val="100000"/>
              <a:buFont typeface="Calibri" pitchFamily="34" charset="0"/>
              <a:buNone/>
              <a:tabLst/>
              <a:defRPr/>
            </a:pPr>
            <a:r>
              <a:rPr lang="en-US" dirty="0" smtClean="0"/>
              <a:t>Choose icon to add image</a:t>
            </a:r>
          </a:p>
          <a:p>
            <a:pPr lvl="0"/>
            <a:endParaRPr lang="en-US" dirty="0" smtClean="0"/>
          </a:p>
        </p:txBody>
      </p:sp>
      <p:sp>
        <p:nvSpPr>
          <p:cNvPr id="5" name="Inhaltsplatzhalter 4"/>
          <p:cNvSpPr>
            <a:spLocks noGrp="1"/>
          </p:cNvSpPr>
          <p:nvPr>
            <p:ph sz="quarter" idx="3"/>
          </p:nvPr>
        </p:nvSpPr>
        <p:spPr>
          <a:xfrm>
            <a:off x="828676"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Inhaltsplatzhalter 5"/>
          <p:cNvSpPr>
            <a:spLocks noGrp="1"/>
          </p:cNvSpPr>
          <p:nvPr>
            <p:ph sz="quarter" idx="4"/>
          </p:nvPr>
        </p:nvSpPr>
        <p:spPr>
          <a:xfrm>
            <a:off x="4648201"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ußzeilenplatzhalter 1" hidden="1"/>
          <p:cNvSpPr>
            <a:spLocks noGrp="1"/>
          </p:cNvSpPr>
          <p:nvPr>
            <p:ph type="ftr" sz="quarter" idx="10"/>
            <p:custDataLst>
              <p:tags r:id="rId1"/>
            </p:custDataLst>
          </p:nvPr>
        </p:nvSpPr>
        <p:spPr/>
        <p:txBody>
          <a:bodyPr/>
          <a:lstStyle>
            <a:lvl1pPr>
              <a:defRPr/>
            </a:lvl1pPr>
          </a:lstStyle>
          <a:p>
            <a:endParaRPr/>
          </a:p>
        </p:txBody>
      </p:sp>
      <p:sp>
        <p:nvSpPr>
          <p:cNvPr id="8"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10/23/2016</a:t>
            </a:fld>
            <a:endParaRPr lang="en-US">
              <a:solidFill>
                <a:srgbClr val="000000"/>
              </a:solidFill>
            </a:endParaRPr>
          </a:p>
        </p:txBody>
      </p:sp>
      <p:sp>
        <p:nvSpPr>
          <p:cNvPr id="9"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139358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Inhaltsplatzhalter 3"/>
          <p:cNvSpPr>
            <a:spLocks noGrp="1"/>
          </p:cNvSpPr>
          <p:nvPr>
            <p:ph sz="half" idx="2" hasCustomPrompt="1"/>
          </p:nvPr>
        </p:nvSpPr>
        <p:spPr>
          <a:xfrm>
            <a:off x="4648201" y="2124077"/>
            <a:ext cx="3667125" cy="3959225"/>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10/23/2016</a:t>
            </a:fld>
            <a:endParaRPr lang="en-US">
              <a:solidFill>
                <a:srgbClr val="000000"/>
              </a:solidFill>
            </a:endParaRPr>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9253862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828676" y="2124077"/>
            <a:ext cx="3667125" cy="3959225"/>
          </a:xfrm>
        </p:spPr>
        <p:txBody>
          <a:bodyPr/>
          <a:lstStyle>
            <a:lvl1pPr marL="0" indent="0">
              <a:buNone/>
              <a:defRPr/>
            </a:lvl1pPr>
            <a:lvl2pPr marL="161925" indent="0">
              <a:buNone/>
              <a:defRPr/>
            </a:lvl2pPr>
            <a:lvl3pPr marL="323850" indent="0">
              <a:buNone/>
              <a:defRPr/>
            </a:lvl3pPr>
            <a:lvl4pPr marL="485775" indent="0">
              <a:buNone/>
              <a:defRPr/>
            </a:lvl4pPr>
            <a:lvl5pPr marL="647700" indent="0">
              <a:buNone/>
              <a:defRPr/>
            </a:lvl5pPr>
          </a:lstStyle>
          <a:p>
            <a:pPr lvl="0"/>
            <a:r>
              <a:rPr lang="en-US" smtClean="0"/>
              <a:t>Choose icon to add image</a:t>
            </a:r>
            <a:endParaRPr lang="en-US" dirty="0" smtClean="0"/>
          </a:p>
        </p:txBody>
      </p:sp>
      <p:sp>
        <p:nvSpPr>
          <p:cNvPr id="4" name="Text Placeholder 3"/>
          <p:cNvSpPr>
            <a:spLocks noGrp="1"/>
          </p:cNvSpPr>
          <p:nvPr>
            <p:ph type="body" sz="half" idx="2"/>
          </p:nvPr>
        </p:nvSpPr>
        <p:spPr>
          <a:xfrm>
            <a:off x="4648201" y="2124077"/>
            <a:ext cx="3667125" cy="395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20868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lvl1pPr algn="l" rtl="0" eaLnBrk="1" fontAlgn="base" hangingPunct="1">
              <a:spcBef>
                <a:spcPts val="0"/>
              </a:spcBef>
              <a:spcAft>
                <a:spcPts val="0"/>
              </a:spcAft>
              <a:buNone/>
              <a:defRPr sz="4800">
                <a:solidFill>
                  <a:srgbClr val="FFFFFF"/>
                </a:solidFill>
              </a:defRPr>
            </a:lvl1pPr>
          </a:lstStyle>
          <a:p>
            <a:r>
              <a:rPr lang="en-US" smtClean="0"/>
              <a:t>Click to edit Master title style</a:t>
            </a:r>
            <a:endParaRPr lang="en-US"/>
          </a:p>
        </p:txBody>
      </p:sp>
      <p:sp>
        <p:nvSpPr>
          <p:cNvPr id="3" name="Subtitle 2" hidden="1"/>
          <p:cNvSpPr>
            <a:spLocks noGrp="1"/>
          </p:cNvSpPr>
          <p:nvPr>
            <p:ph type="subTitle" idx="1"/>
            <p:custDataLst>
              <p:tags r:id="rId2"/>
            </p:custDataLst>
          </p:nvPr>
        </p:nvSpPr>
        <p:spPr>
          <a:xfrm>
            <a:off x="825500" y="6350000"/>
            <a:ext cx="762000" cy="139700"/>
          </a:xfrm>
          <a:ln w="0"/>
          <a:effectLst/>
          <a:extLst>
            <a:ext uri="{53640926-AAD7-44D8-BBD7-CCE9431645EC}">
              <a14:shadowObscured xmlns:a14="http://schemas.microsoft.com/office/drawing/2010/main"/>
            </a:ext>
          </a:extLst>
        </p:spPr>
        <p:txBody>
          <a:bodyPr wrap="square" lIns="0" tIns="0" rIns="0" bIns="0"/>
          <a:lstStyle>
            <a:lvl1pPr marL="285750" indent="-285750" algn="l" rtl="0" eaLnBrk="1" fontAlgn="base" hangingPunct="1">
              <a:spcBef>
                <a:spcPct val="0"/>
              </a:spcBef>
              <a:spcAft>
                <a:spcPct val="0"/>
              </a:spcAft>
              <a:buClrTx/>
              <a:buSzPct val="100000"/>
              <a:buFont typeface="Calibri" panose="020F0502020204030204" pitchFamily="34" charset="0"/>
              <a:buNone/>
              <a:defRPr sz="1800" b="0" i="0" u="none">
                <a:solidFill>
                  <a:srgbClr val="FFFFFF"/>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hidden="1"/>
          <p:cNvSpPr>
            <a:spLocks noGrp="1"/>
          </p:cNvSpPr>
          <p:nvPr>
            <p:ph type="ftr" sz="quarter" idx="10"/>
            <p:custDataLst>
              <p:tags r:id="rId3"/>
            </p:custDataLst>
          </p:nvPr>
        </p:nvSpPr>
        <p:spPr>
          <a:xfrm>
            <a:off x="825500" y="6502400"/>
            <a:ext cx="762000" cy="139700"/>
          </a:xfrm>
          <a:ln w="0"/>
          <a:effectLst/>
          <a:extLst>
            <a:ext uri="{53640926-AAD7-44D8-BBD7-CCE9431645EC}">
              <a14:shadowObscured xmlns:a14="http://schemas.microsoft.com/office/drawing/2010/main"/>
            </a:ext>
          </a:extLst>
        </p:spPr>
        <p:txBody>
          <a:bodyPr wrap="square" lIns="0" tIns="0" rIns="0" bIns="0" anchor="b"/>
          <a:lstStyle>
            <a:lvl1pPr>
              <a:defRPr>
                <a:solidFill>
                  <a:srgbClr val="FFFFFF"/>
                </a:solidFill>
              </a:defRPr>
            </a:lvl1pPr>
          </a:lstStyle>
          <a:p>
            <a:endParaRPr/>
          </a:p>
        </p:txBody>
      </p:sp>
      <p:sp>
        <p:nvSpPr>
          <p:cNvPr id="6" name="Slide Number Placeholder 5" hidden="1"/>
          <p:cNvSpPr>
            <a:spLocks noGrp="1"/>
          </p:cNvSpPr>
          <p:nvPr>
            <p:ph type="sldNum" sz="quarter" idx="12"/>
            <p:custDataLst>
              <p:tags r:id="rId4"/>
            </p:custDataLst>
          </p:nvPr>
        </p:nvSpPr>
        <p:spPr>
          <a:xfrm>
            <a:off x="209550" y="6464300"/>
            <a:ext cx="508000" cy="184150"/>
          </a:xfr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fld id="{9F57C9D4-BF89-498A-B77E-95575B28251D}" type="slidenum">
              <a:rPr smtClean="0"/>
              <a:pPr/>
              <a:t>‹#›</a:t>
            </a:fld>
            <a:endParaRPr/>
          </a:p>
        </p:txBody>
      </p:sp>
      <p:sp>
        <p:nvSpPr>
          <p:cNvPr id="7" name="Date Placeholder 6" hidden="1"/>
          <p:cNvSpPr>
            <a:spLocks noGrp="1"/>
          </p:cNvSpPr>
          <p:nvPr>
            <p:ph type="dt" sz="half" idx="13"/>
            <p:custDataLst>
              <p:tags r:id="rId5"/>
            </p:custDataLst>
          </p:nvPr>
        </p:nvSpPr>
        <p:spPr>
          <a:xfrm>
            <a:off x="1587500" y="6502400"/>
            <a:ext cx="3937000" cy="139700"/>
          </a:xfrm>
          <a:prstGeom prst="rect">
            <a:avLst/>
          </a:prstGeo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endParaRPr lang="en-US"/>
          </a:p>
        </p:txBody>
      </p:sp>
    </p:spTree>
    <p:extLst>
      <p:ext uri="{BB962C8B-B14F-4D97-AF65-F5344CB8AC3E}">
        <p14:creationId xmlns:p14="http://schemas.microsoft.com/office/powerpoint/2010/main" val="197347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platzhalter 4"/>
          <p:cNvSpPr>
            <a:spLocks noGrp="1"/>
          </p:cNvSpPr>
          <p:nvPr>
            <p:ph type="body" sz="quarter" idx="13"/>
          </p:nvPr>
        </p:nvSpPr>
        <p:spPr>
          <a:xfrm>
            <a:off x="539552" y="1548000"/>
            <a:ext cx="8064896"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8330854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p>
            <a:endParaRPr/>
          </a:p>
        </p:txBody>
      </p:sp>
      <p:sp>
        <p:nvSpPr>
          <p:cNvPr id="5" name="Date Placeholder 4"/>
          <p:cNvSpPr>
            <a:spLocks noGrp="1"/>
          </p:cNvSpPr>
          <p:nvPr>
            <p:ph type="dt" sz="half" idx="11"/>
          </p:nvPr>
        </p:nvSpPr>
        <p:spPr>
          <a:xfrm>
            <a:off x="1587500" y="6502400"/>
            <a:ext cx="3937000" cy="139700"/>
          </a:xfrm>
          <a:prstGeom prst="rect">
            <a:avLst/>
          </a:prstGeom>
        </p:spPr>
        <p:txBody>
          <a:bodyPr/>
          <a:lstStyle/>
          <a:p>
            <a:fld id="{C658A301-068C-49F0-9AA6-8518077CD4CB}" type="datetimeFigureOut">
              <a:rPr lang="en-US" smtClean="0">
                <a:solidFill>
                  <a:srgbClr val="000000"/>
                </a:solidFill>
              </a:rPr>
              <a:pPr/>
              <a:t>10/23/2016</a:t>
            </a:fld>
            <a:endParaRPr lang="en-US" dirty="0">
              <a:solidFill>
                <a:srgbClr val="000000"/>
              </a:solidFill>
            </a:endParaRPr>
          </a:p>
        </p:txBody>
      </p:sp>
      <p:sp>
        <p:nvSpPr>
          <p:cNvPr id="6" name="Slide Number Placeholder 5"/>
          <p:cNvSpPr>
            <a:spLocks noGrp="1"/>
          </p:cNvSpPr>
          <p:nvPr>
            <p:ph type="sldNum" sz="quarter" idx="12"/>
          </p:nvPr>
        </p:nvSpPr>
        <p:spPr/>
        <p:txBody>
          <a:bodyPr/>
          <a:lstStyle/>
          <a:p>
            <a:fld id="{D1805170-9C0D-4614-9F33-7B7D63E6EAF9}" type="slidenum">
              <a:rPr smtClean="0"/>
              <a:pPr/>
              <a:t>‹#›</a:t>
            </a:fld>
            <a:endParaRPr/>
          </a:p>
        </p:txBody>
      </p:sp>
    </p:spTree>
    <p:extLst>
      <p:ext uri="{BB962C8B-B14F-4D97-AF65-F5344CB8AC3E}">
        <p14:creationId xmlns:p14="http://schemas.microsoft.com/office/powerpoint/2010/main" val="874817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platzhalter 3"/>
          <p:cNvSpPr>
            <a:spLocks noGrp="1"/>
          </p:cNvSpPr>
          <p:nvPr>
            <p:ph type="body" sz="half" idx="2"/>
          </p:nvPr>
        </p:nvSpPr>
        <p:spPr>
          <a:xfrm>
            <a:off x="4648201"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10/23/2016</a:t>
            </a:fld>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392480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en-US" smtClean="0"/>
              <a:t>Click to edit Master title style</a:t>
            </a:r>
            <a:endParaRPr lang="en-US"/>
          </a:p>
        </p:txBody>
      </p:sp>
      <p:sp>
        <p:nvSpPr>
          <p:cNvPr id="3" name="Inhaltsplatzhalter 2"/>
          <p:cNvSpPr>
            <a:spLocks noGrp="1"/>
          </p:cNvSpPr>
          <p:nvPr>
            <p:ph sz="quarter" idx="1" hasCustomPrompt="1"/>
          </p:nvPr>
        </p:nvSpPr>
        <p:spPr>
          <a:xfrm>
            <a:off x="828676" y="2124077"/>
            <a:ext cx="3667125" cy="1903413"/>
          </a:xfrm>
        </p:spPr>
        <p:txBody>
          <a:bodyPr/>
          <a:lstStyle>
            <a:lvl1pPr marL="0" indent="0">
              <a:buNone/>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4" name="Inhaltsplatzhalter 3"/>
          <p:cNvSpPr>
            <a:spLocks noGrp="1"/>
          </p:cNvSpPr>
          <p:nvPr>
            <p:ph sz="quarter" idx="2" hasCustomPrompt="1"/>
          </p:nvPr>
        </p:nvSpPr>
        <p:spPr>
          <a:xfrm>
            <a:off x="4648201" y="2124077"/>
            <a:ext cx="3667125" cy="1903413"/>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marL="0" marR="0" lvl="0" indent="0" algn="l" defTabSz="685800" rtl="0" eaLnBrk="1" fontAlgn="base" latinLnBrk="0" hangingPunct="1">
              <a:lnSpc>
                <a:spcPct val="100000"/>
              </a:lnSpc>
              <a:spcBef>
                <a:spcPct val="0"/>
              </a:spcBef>
              <a:spcAft>
                <a:spcPct val="0"/>
              </a:spcAft>
              <a:buClrTx/>
              <a:buSzPct val="100000"/>
              <a:buFont typeface="Calibri" pitchFamily="34" charset="0"/>
              <a:buNone/>
              <a:tabLst/>
              <a:defRPr/>
            </a:pPr>
            <a:r>
              <a:rPr lang="en-US" dirty="0" smtClean="0"/>
              <a:t>Choose icon to add image</a:t>
            </a:r>
          </a:p>
          <a:p>
            <a:pPr lvl="0"/>
            <a:endParaRPr lang="en-US" dirty="0" smtClean="0"/>
          </a:p>
        </p:txBody>
      </p:sp>
      <p:sp>
        <p:nvSpPr>
          <p:cNvPr id="5" name="Inhaltsplatzhalter 4"/>
          <p:cNvSpPr>
            <a:spLocks noGrp="1"/>
          </p:cNvSpPr>
          <p:nvPr>
            <p:ph sz="quarter" idx="3"/>
          </p:nvPr>
        </p:nvSpPr>
        <p:spPr>
          <a:xfrm>
            <a:off x="828676"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Inhaltsplatzhalter 5"/>
          <p:cNvSpPr>
            <a:spLocks noGrp="1"/>
          </p:cNvSpPr>
          <p:nvPr>
            <p:ph sz="quarter" idx="4"/>
          </p:nvPr>
        </p:nvSpPr>
        <p:spPr>
          <a:xfrm>
            <a:off x="4648201"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8"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10/23/2016</a:t>
            </a:fld>
            <a:endParaRPr lang="en-US"/>
          </a:p>
        </p:txBody>
      </p:sp>
      <p:sp>
        <p:nvSpPr>
          <p:cNvPr id="9"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2977230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Inhaltsplatzhalter 3"/>
          <p:cNvSpPr>
            <a:spLocks noGrp="1"/>
          </p:cNvSpPr>
          <p:nvPr>
            <p:ph sz="half" idx="2" hasCustomPrompt="1"/>
          </p:nvPr>
        </p:nvSpPr>
        <p:spPr>
          <a:xfrm>
            <a:off x="4648201" y="2124077"/>
            <a:ext cx="3667125" cy="3959225"/>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10/23/2016</a:t>
            </a:fld>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39551007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828676" y="2124077"/>
            <a:ext cx="3667125" cy="3959225"/>
          </a:xfrm>
        </p:spPr>
        <p:txBody>
          <a:bodyPr/>
          <a:lstStyle>
            <a:lvl1pPr marL="0" indent="0">
              <a:buNone/>
              <a:defRPr/>
            </a:lvl1pPr>
            <a:lvl2pPr marL="161925" indent="0">
              <a:buNone/>
              <a:defRPr/>
            </a:lvl2pPr>
            <a:lvl3pPr marL="323850" indent="0">
              <a:buNone/>
              <a:defRPr/>
            </a:lvl3pPr>
            <a:lvl4pPr marL="485775" indent="0">
              <a:buNone/>
              <a:defRPr/>
            </a:lvl4pPr>
            <a:lvl5pPr marL="647700" indent="0">
              <a:buNone/>
              <a:defRPr/>
            </a:lvl5pPr>
          </a:lstStyle>
          <a:p>
            <a:pPr lvl="0"/>
            <a:r>
              <a:rPr lang="en-US" smtClean="0"/>
              <a:t>Choose icon to add image</a:t>
            </a:r>
            <a:endParaRPr lang="en-US" dirty="0" smtClean="0"/>
          </a:p>
        </p:txBody>
      </p:sp>
      <p:sp>
        <p:nvSpPr>
          <p:cNvPr id="4" name="Text Placeholder 3"/>
          <p:cNvSpPr>
            <a:spLocks noGrp="1"/>
          </p:cNvSpPr>
          <p:nvPr>
            <p:ph type="body" sz="half" idx="2"/>
          </p:nvPr>
        </p:nvSpPr>
        <p:spPr>
          <a:xfrm>
            <a:off x="4648201" y="2124077"/>
            <a:ext cx="3667125" cy="395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3594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lvl1pPr algn="l" rtl="0" eaLnBrk="1" fontAlgn="base" hangingPunct="1">
              <a:spcBef>
                <a:spcPts val="0"/>
              </a:spcBef>
              <a:spcAft>
                <a:spcPts val="0"/>
              </a:spcAft>
              <a:buNone/>
              <a:defRPr sz="4800">
                <a:solidFill>
                  <a:srgbClr val="FFFFFF"/>
                </a:solidFill>
              </a:defRPr>
            </a:lvl1pPr>
          </a:lstStyle>
          <a:p>
            <a:r>
              <a:rPr lang="en-US" smtClean="0"/>
              <a:t>Click to edit Master title style</a:t>
            </a:r>
            <a:endParaRPr lang="en-US"/>
          </a:p>
        </p:txBody>
      </p:sp>
      <p:sp>
        <p:nvSpPr>
          <p:cNvPr id="3" name="Subtitle 2" hidden="1"/>
          <p:cNvSpPr>
            <a:spLocks noGrp="1"/>
          </p:cNvSpPr>
          <p:nvPr>
            <p:ph type="subTitle" idx="1"/>
            <p:custDataLst>
              <p:tags r:id="rId2"/>
            </p:custDataLst>
          </p:nvPr>
        </p:nvSpPr>
        <p:spPr>
          <a:xfrm>
            <a:off x="825500" y="6350000"/>
            <a:ext cx="762000" cy="139700"/>
          </a:xfrm>
          <a:ln w="0"/>
          <a:effectLst/>
          <a:extLst>
            <a:ext uri="{53640926-AAD7-44D8-BBD7-CCE9431645EC}">
              <a14:shadowObscured xmlns:a14="http://schemas.microsoft.com/office/drawing/2010/main"/>
            </a:ext>
          </a:extLst>
        </p:spPr>
        <p:txBody>
          <a:bodyPr wrap="square" lIns="0" tIns="0" rIns="0" bIns="0"/>
          <a:lstStyle>
            <a:lvl1pPr marL="285750" indent="-285750" algn="l" rtl="0" eaLnBrk="1" fontAlgn="base" hangingPunct="1">
              <a:spcBef>
                <a:spcPct val="0"/>
              </a:spcBef>
              <a:spcAft>
                <a:spcPct val="0"/>
              </a:spcAft>
              <a:buClrTx/>
              <a:buSzPct val="100000"/>
              <a:buFont typeface="Calibri" panose="020F0502020204030204" pitchFamily="34" charset="0"/>
              <a:buNone/>
              <a:defRPr sz="1800" b="0" i="0" u="none">
                <a:solidFill>
                  <a:srgbClr val="FFFFFF"/>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hidden="1"/>
          <p:cNvSpPr>
            <a:spLocks noGrp="1"/>
          </p:cNvSpPr>
          <p:nvPr>
            <p:ph type="ftr" sz="quarter" idx="10"/>
            <p:custDataLst>
              <p:tags r:id="rId3"/>
            </p:custDataLst>
          </p:nvPr>
        </p:nvSpPr>
        <p:spPr>
          <a:xfrm>
            <a:off x="825500" y="6502400"/>
            <a:ext cx="762000" cy="139700"/>
          </a:xfrm>
          <a:ln w="0"/>
          <a:effectLst/>
          <a:extLst>
            <a:ext uri="{53640926-AAD7-44D8-BBD7-CCE9431645EC}">
              <a14:shadowObscured xmlns:a14="http://schemas.microsoft.com/office/drawing/2010/main"/>
            </a:ext>
          </a:extLst>
        </p:spPr>
        <p:txBody>
          <a:bodyPr wrap="square" lIns="0" tIns="0" rIns="0" bIns="0" anchor="b"/>
          <a:lstStyle>
            <a:lvl1pPr>
              <a:defRPr>
                <a:solidFill>
                  <a:srgbClr val="FFFFFF"/>
                </a:solidFill>
              </a:defRPr>
            </a:lvl1pPr>
          </a:lstStyle>
          <a:p>
            <a:endParaRPr lang="en-US"/>
          </a:p>
        </p:txBody>
      </p:sp>
      <p:sp>
        <p:nvSpPr>
          <p:cNvPr id="6" name="Slide Number Placeholder 5" hidden="1"/>
          <p:cNvSpPr>
            <a:spLocks noGrp="1"/>
          </p:cNvSpPr>
          <p:nvPr>
            <p:ph type="sldNum" sz="quarter" idx="12"/>
            <p:custDataLst>
              <p:tags r:id="rId4"/>
            </p:custDataLst>
          </p:nvPr>
        </p:nvSpPr>
        <p:spPr>
          <a:xfrm>
            <a:off x="209550" y="6464300"/>
            <a:ext cx="508000" cy="184150"/>
          </a:xfr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fld id="{D1805170-9C0D-4614-9F33-7B7D63E6EAF9}" type="slidenum">
              <a:rPr lang="en-US" smtClean="0"/>
              <a:pPr/>
              <a:t>‹#›</a:t>
            </a:fld>
            <a:endParaRPr lang="en-US"/>
          </a:p>
        </p:txBody>
      </p:sp>
      <p:sp>
        <p:nvSpPr>
          <p:cNvPr id="7" name="Date Placeholder 6" hidden="1"/>
          <p:cNvSpPr>
            <a:spLocks noGrp="1"/>
          </p:cNvSpPr>
          <p:nvPr>
            <p:ph type="dt" sz="half" idx="13"/>
            <p:custDataLst>
              <p:tags r:id="rId5"/>
            </p:custDataLst>
          </p:nvPr>
        </p:nvSpPr>
        <p:spPr>
          <a:xfrm>
            <a:off x="1587500" y="6502400"/>
            <a:ext cx="3937000" cy="139700"/>
          </a:xfrm>
          <a:prstGeom prst="rect">
            <a:avLst/>
          </a:prstGeo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endParaRPr lang="en-US"/>
          </a:p>
        </p:txBody>
      </p:sp>
    </p:spTree>
    <p:extLst>
      <p:ext uri="{BB962C8B-B14F-4D97-AF65-F5344CB8AC3E}">
        <p14:creationId xmlns:p14="http://schemas.microsoft.com/office/powerpoint/2010/main" val="506309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a:xfrm>
            <a:off x="1587500" y="6502400"/>
            <a:ext cx="3937000" cy="139700"/>
          </a:xfrm>
          <a:prstGeom prst="rect">
            <a:avLst/>
          </a:prstGeom>
        </p:spPr>
        <p:txBody>
          <a:bodyPr/>
          <a:lstStyle/>
          <a:p>
            <a:fld id="{C658A301-068C-49F0-9AA6-8518077CD4CB}" type="datetimeFigureOut">
              <a:rPr lang="en-US" smtClean="0"/>
              <a:t>10/23/2016</a:t>
            </a:fld>
            <a:endParaRPr lang="en-US"/>
          </a:p>
        </p:txBody>
      </p:sp>
      <p:sp>
        <p:nvSpPr>
          <p:cNvPr id="6" name="Slide Number Placeholder 5"/>
          <p:cNvSpPr>
            <a:spLocks noGrp="1"/>
          </p:cNvSpPr>
          <p:nvPr>
            <p:ph type="sldNum" sz="quarter" idx="12"/>
          </p:nvPr>
        </p:nvSpPr>
        <p:spPr/>
        <p:txBody>
          <a:bodyPr/>
          <a:lstStyle/>
          <a:p>
            <a:fld id="{D1805170-9C0D-4614-9F33-7B7D63E6EAF9}" type="slidenum">
              <a:rPr lang="en-US" smtClean="0"/>
              <a:t>‹#›</a:t>
            </a:fld>
            <a:endParaRPr lang="en-US"/>
          </a:p>
        </p:txBody>
      </p:sp>
    </p:spTree>
    <p:extLst>
      <p:ext uri="{BB962C8B-B14F-4D97-AF65-F5344CB8AC3E}">
        <p14:creationId xmlns:p14="http://schemas.microsoft.com/office/powerpoint/2010/main" val="245545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3" name="Textplatzhalter 12"/>
          <p:cNvSpPr>
            <a:spLocks noGrp="1"/>
          </p:cNvSpPr>
          <p:nvPr>
            <p:ph type="body" sz="quarter" idx="11" hasCustomPrompt="1"/>
          </p:nvPr>
        </p:nvSpPr>
        <p:spPr>
          <a:xfrm>
            <a:off x="3996000" y="450000"/>
            <a:ext cx="4608448" cy="1034784"/>
          </a:xfrm>
          <a:prstGeom prst="rect">
            <a:avLst/>
          </a:prstGeom>
        </p:spPr>
        <p:txBody>
          <a:bodyPr lIns="0" tIns="0" rIns="0" bIns="0"/>
          <a:lstStyle>
            <a:lvl1pPr marL="0" indent="0">
              <a:spcBef>
                <a:spcPts val="0"/>
              </a:spcBef>
              <a:buFontTx/>
              <a:buNone/>
              <a:defRPr/>
            </a:lvl1pPr>
          </a:lstStyle>
          <a:p>
            <a:pPr lvl="0"/>
            <a:r>
              <a:rPr lang="en-US" noProof="0" dirty="0" smtClean="0"/>
              <a:t>Click to add title</a:t>
            </a:r>
            <a:endParaRPr lang="en-US" noProof="0" dirty="0"/>
          </a:p>
        </p:txBody>
      </p:sp>
      <p:sp>
        <p:nvSpPr>
          <p:cNvPr id="9" name="Textplatzhalter 4"/>
          <p:cNvSpPr>
            <a:spLocks noGrp="1"/>
          </p:cNvSpPr>
          <p:nvPr>
            <p:ph type="body" sz="quarter" idx="13"/>
          </p:nvPr>
        </p:nvSpPr>
        <p:spPr>
          <a:xfrm>
            <a:off x="3995936" y="1548000"/>
            <a:ext cx="4608512"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Picture Placeholder 2"/>
          <p:cNvSpPr>
            <a:spLocks noGrp="1"/>
          </p:cNvSpPr>
          <p:nvPr>
            <p:ph type="pic" sz="quarter" idx="14"/>
          </p:nvPr>
        </p:nvSpPr>
        <p:spPr>
          <a:xfrm>
            <a:off x="0" y="0"/>
            <a:ext cx="3492500" cy="6858000"/>
          </a:xfrm>
          <a:prstGeom prst="rect">
            <a:avLst/>
          </a:prstGeom>
        </p:spPr>
        <p:txBody>
          <a:bodyPr/>
          <a:lstStyle>
            <a:lvl1pPr marL="0" indent="0">
              <a:buNone/>
              <a:defRPr sz="1400">
                <a:solidFill>
                  <a:schemeClr val="tx1"/>
                </a:solidFill>
              </a:defRPr>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platzhalter 2"/>
          <p:cNvSpPr>
            <a:spLocks noGrp="1"/>
          </p:cNvSpPr>
          <p:nvPr>
            <p:ph type="body" sz="quarter" idx="14" hasCustomPrompt="1"/>
          </p:nvPr>
        </p:nvSpPr>
        <p:spPr>
          <a:xfrm>
            <a:off x="5904000" y="1548000"/>
            <a:ext cx="2700448" cy="4608512"/>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r>
              <a:rPr lang="en-US" sz="1600" noProof="0" dirty="0" smtClean="0"/>
              <a:t>Click to add text</a:t>
            </a:r>
          </a:p>
        </p:txBody>
      </p:sp>
      <p:sp>
        <p:nvSpPr>
          <p:cNvPr id="10" name="Text Placeholder 2"/>
          <p:cNvSpPr>
            <a:spLocks noGrp="1"/>
          </p:cNvSpPr>
          <p:nvPr>
            <p:ph type="body" sz="quarter" idx="15"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2" name="Picture Placeholder 2"/>
          <p:cNvSpPr>
            <a:spLocks noGrp="1"/>
          </p:cNvSpPr>
          <p:nvPr>
            <p:ph type="pic" sz="quarter" idx="16"/>
          </p:nvPr>
        </p:nvSpPr>
        <p:spPr>
          <a:xfrm>
            <a:off x="0" y="1548000"/>
            <a:ext cx="5651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extplatzhalter 2"/>
          <p:cNvSpPr>
            <a:spLocks noGrp="1"/>
          </p:cNvSpPr>
          <p:nvPr>
            <p:ph type="body" sz="quarter" idx="13" hasCustomPrompt="1"/>
          </p:nvPr>
        </p:nvSpPr>
        <p:spPr>
          <a:xfrm>
            <a:off x="539552" y="5004000"/>
            <a:ext cx="3817122"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9" name="Textplatzhalter 2"/>
          <p:cNvSpPr>
            <a:spLocks noGrp="1"/>
          </p:cNvSpPr>
          <p:nvPr>
            <p:ph type="body" sz="quarter" idx="14" hasCustomPrompt="1"/>
          </p:nvPr>
        </p:nvSpPr>
        <p:spPr>
          <a:xfrm>
            <a:off x="4788000" y="5004000"/>
            <a:ext cx="3816448"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1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4" name="Picture Placeholder 3"/>
          <p:cNvSpPr>
            <a:spLocks noGrp="1"/>
          </p:cNvSpPr>
          <p:nvPr>
            <p:ph type="pic" sz="quarter" idx="15"/>
          </p:nvPr>
        </p:nvSpPr>
        <p:spPr>
          <a:xfrm>
            <a:off x="539750"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
        <p:nvSpPr>
          <p:cNvPr id="16" name="Picture Placeholder 3"/>
          <p:cNvSpPr>
            <a:spLocks noGrp="1"/>
          </p:cNvSpPr>
          <p:nvPr>
            <p:ph type="pic" sz="quarter" idx="16"/>
          </p:nvPr>
        </p:nvSpPr>
        <p:spPr>
          <a:xfrm>
            <a:off x="4788024"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Picture Placeholder 3"/>
          <p:cNvSpPr>
            <a:spLocks noGrp="1"/>
          </p:cNvSpPr>
          <p:nvPr>
            <p:ph type="pic" sz="quarter" idx="14"/>
          </p:nvPr>
        </p:nvSpPr>
        <p:spPr>
          <a:xfrm>
            <a:off x="539750" y="1557338"/>
            <a:ext cx="8064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774618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en-US" noProof="0" dirty="0" smtClean="0"/>
              <a:t>Click to add title</a:t>
            </a:r>
            <a:endParaRPr lang="en-US" noProof="0" dirty="0"/>
          </a:p>
        </p:txBody>
      </p:sp>
      <p:pic>
        <p:nvPicPr>
          <p:cNvPr id="8" name="Picture 7"/>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162313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 name="Picture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807401" y="2457000"/>
            <a:ext cx="1526400" cy="1944000"/>
          </a:xfrm>
          <a:prstGeom prst="rect">
            <a:avLst/>
          </a:prstGeom>
          <a:ln>
            <a:noFill/>
          </a:ln>
        </p:spPr>
      </p:pic>
      <p:sp>
        <p:nvSpPr>
          <p:cNvPr id="7" name="Rectangle 6"/>
          <p:cNvSpPr/>
          <p:nvPr userDrawn="1"/>
        </p:nvSpPr>
        <p:spPr>
          <a:xfrm>
            <a:off x="107504" y="6237312"/>
            <a:ext cx="892899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8226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3D5A138A-1185-42C5-BEC5-1850F6490E31}" type="slidenum">
              <a:rPr/>
              <a:pPr>
                <a:defRPr/>
              </a:pPr>
              <a:t>‹#›</a:t>
            </a:fld>
            <a:endParaRPr/>
          </a:p>
        </p:txBody>
      </p:sp>
      <p:sp>
        <p:nvSpPr>
          <p:cNvPr id="5" name="Date Placeholder 4"/>
          <p:cNvSpPr>
            <a:spLocks noGrp="1"/>
          </p:cNvSpPr>
          <p:nvPr>
            <p:ph type="dt" sz="half" idx="11"/>
          </p:nvPr>
        </p:nvSpPr>
        <p:spPr/>
        <p:txBody>
          <a:bodyPr/>
          <a:lstStyle/>
          <a:p>
            <a:fld id="{9A9938B2-6B5C-4A1C-8434-1DD07CAFF216}" type="datetimeFigureOut">
              <a:rPr lang="en-US" smtClean="0"/>
              <a:pPr/>
              <a:t>10/23/2016</a:t>
            </a:fld>
            <a:endParaRPr lang="en-US"/>
          </a:p>
        </p:txBody>
      </p:sp>
    </p:spTree>
    <p:extLst>
      <p:ext uri="{BB962C8B-B14F-4D97-AF65-F5344CB8AC3E}">
        <p14:creationId xmlns:p14="http://schemas.microsoft.com/office/powerpoint/2010/main" val="19284538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tags" Target="../tags/tag15.xml"/><Relationship Id="rId17" Type="http://schemas.openxmlformats.org/officeDocument/2006/relationships/image" Target="../media/image5.gif"/><Relationship Id="rId2" Type="http://schemas.openxmlformats.org/officeDocument/2006/relationships/slideLayout" Target="../slideLayouts/slideLayout10.xml"/><Relationship Id="rId16" Type="http://schemas.openxmlformats.org/officeDocument/2006/relationships/image" Target="../media/image4.gi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4.xml"/><Relationship Id="rId5" Type="http://schemas.openxmlformats.org/officeDocument/2006/relationships/slideLayout" Target="../slideLayouts/slideLayout13.xml"/><Relationship Id="rId15" Type="http://schemas.openxmlformats.org/officeDocument/2006/relationships/tags" Target="../tags/tag18.xml"/><Relationship Id="rId10" Type="http://schemas.openxmlformats.org/officeDocument/2006/relationships/tags" Target="../tags/tag13.xml"/><Relationship Id="rId4" Type="http://schemas.openxmlformats.org/officeDocument/2006/relationships/slideLayout" Target="../slideLayouts/slideLayout12.xml"/><Relationship Id="rId9" Type="http://schemas.openxmlformats.org/officeDocument/2006/relationships/tags" Target="../tags/tag12.xml"/><Relationship Id="rId14" Type="http://schemas.openxmlformats.org/officeDocument/2006/relationships/tags" Target="../tags/tag17.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22.xml"/><Relationship Id="rId5" Type="http://schemas.openxmlformats.org/officeDocument/2006/relationships/slideLayout" Target="../slideLayouts/slideLayout19.xml"/><Relationship Id="rId10" Type="http://schemas.openxmlformats.org/officeDocument/2006/relationships/tags" Target="../tags/tag21.xml"/><Relationship Id="rId4" Type="http://schemas.openxmlformats.org/officeDocument/2006/relationships/slideLayout" Target="../slideLayouts/slideLayout18.xml"/><Relationship Id="rId9" Type="http://schemas.openxmlformats.org/officeDocument/2006/relationships/tags" Target="../tags/tag20.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slideLayout" Target="../slideLayouts/slideLayout23.xml"/><Relationship Id="rId7" Type="http://schemas.openxmlformats.org/officeDocument/2006/relationships/theme" Target="../theme/theme4.xml"/><Relationship Id="rId12" Type="http://schemas.openxmlformats.org/officeDocument/2006/relationships/tags" Target="../tags/tag4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ags" Target="../tags/tag40.xml"/><Relationship Id="rId5" Type="http://schemas.openxmlformats.org/officeDocument/2006/relationships/slideLayout" Target="../slideLayouts/slideLayout25.xml"/><Relationship Id="rId10" Type="http://schemas.openxmlformats.org/officeDocument/2006/relationships/tags" Target="../tags/tag39.xml"/><Relationship Id="rId4" Type="http://schemas.openxmlformats.org/officeDocument/2006/relationships/slideLayout" Target="../slideLayouts/slideLayout24.xml"/><Relationship Id="rId9"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6"/>
          <p:cNvSpPr txBox="1">
            <a:spLocks/>
          </p:cNvSpPr>
          <p:nvPr>
            <p:custDataLst>
              <p:tags r:id="rId10"/>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chemeClr val="tx1"/>
                </a:solidFill>
              </a:rPr>
              <a:pPr/>
              <a:t>‹#›</a:t>
            </a:fld>
            <a:endParaRPr lang="en-US" sz="1200" dirty="0">
              <a:solidFill>
                <a:schemeClr val="tx1"/>
              </a:solidFill>
              <a:latin typeface="Calibri"/>
            </a:endParaRPr>
          </a:p>
        </p:txBody>
      </p:sp>
      <p:pic>
        <p:nvPicPr>
          <p:cNvPr id="5" name="Picture 4"/>
          <p:cNvPicPr>
            <a:picLocks/>
          </p:cNvPicPr>
          <p:nvPr>
            <p:custDataLst>
              <p:tags r:id="rId11"/>
            </p:custDataLst>
          </p:nvPr>
        </p:nvPicPr>
        <p:blipFill>
          <a:blip r:embed="rId12"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651" r:id="rId2"/>
    <p:sldLayoutId id="2147483654" r:id="rId3"/>
    <p:sldLayoutId id="2147483656" r:id="rId4"/>
    <p:sldLayoutId id="2147483655" r:id="rId5"/>
    <p:sldLayoutId id="2147483692" r:id="rId6"/>
    <p:sldLayoutId id="2147483689" r:id="rId7"/>
    <p:sldLayoutId id="2147483653"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8"/>
            </p:custDataLst>
          </p:nvPr>
        </p:nvSpPr>
        <p:spPr bwMode="auto">
          <a:xfrm>
            <a:off x="392113" y="569913"/>
            <a:ext cx="8339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099" name="Rectangle 11"/>
          <p:cNvSpPr>
            <a:spLocks noGrp="1" noChangeArrowheads="1"/>
          </p:cNvSpPr>
          <p:nvPr>
            <p:ph type="body" idx="1"/>
            <p:custDataLst>
              <p:tags r:id="rId9"/>
            </p:custDataLst>
          </p:nvPr>
        </p:nvSpPr>
        <p:spPr bwMode="auto">
          <a:xfrm>
            <a:off x="403225" y="1951038"/>
            <a:ext cx="8328025"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ectangle 17" hidden="1"/>
          <p:cNvSpPr>
            <a:spLocks noGrp="1" noChangeArrowheads="1"/>
          </p:cNvSpPr>
          <p:nvPr>
            <p:ph type="sldNum" sz="quarter" idx="4"/>
            <p:custDataLst>
              <p:tags r:id="rId10"/>
            </p:custDataLst>
          </p:nvPr>
        </p:nvSpPr>
        <p:spPr bwMode="auto">
          <a:xfrm>
            <a:off x="8578850" y="6580188"/>
            <a:ext cx="317500" cy="150812"/>
          </a:xfrm>
          <a:prstGeom prst="rect">
            <a:avLst/>
          </a:prstGeom>
          <a:ln w="0">
            <a:miter lim="800000"/>
            <a:headEnd/>
            <a:tailEnd/>
          </a:ln>
        </p:spPr>
        <p:txBody>
          <a:bodyPr vert="horz" wrap="square" lIns="0" tIns="0" rIns="0" bIns="0" numCol="1" anchor="t" anchorCtr="0" compatLnSpc="1">
            <a:prstTxWarp prst="textNoShape">
              <a:avLst/>
            </a:prstTxWarp>
          </a:bodyPr>
          <a:lstStyle>
            <a:lvl1pPr algn="r">
              <a:defRPr sz="1000" b="0" noProof="1">
                <a:solidFill>
                  <a:srgbClr val="FFFFFF"/>
                </a:solidFill>
                <a:latin typeface="Arial"/>
                <a:cs typeface="+mn-cs"/>
              </a:defRPr>
            </a:lvl1pPr>
          </a:lstStyle>
          <a:p>
            <a:pPr fontAlgn="base">
              <a:spcBef>
                <a:spcPct val="0"/>
              </a:spcBef>
              <a:spcAft>
                <a:spcPct val="0"/>
              </a:spcAft>
              <a:defRPr/>
            </a:pPr>
            <a:fld id="{8FF7E0A8-DE78-498F-90C0-F8782384D6AD}" type="slidenum">
              <a:rPr lang="en-US"/>
              <a:pPr fontAlgn="base">
                <a:spcBef>
                  <a:spcPct val="0"/>
                </a:spcBef>
                <a:spcAft>
                  <a:spcPct val="0"/>
                </a:spcAft>
                <a:defRPr/>
              </a:pPr>
              <a:t>‹#›</a:t>
            </a:fld>
            <a:endParaRPr lang="en-US"/>
          </a:p>
        </p:txBody>
      </p:sp>
      <p:sp>
        <p:nvSpPr>
          <p:cNvPr id="5" name="Rectangle 6"/>
          <p:cNvSpPr txBox="1">
            <a:spLocks noChangeArrowheads="1"/>
          </p:cNvSpPr>
          <p:nvPr>
            <p:custDataLst>
              <p:tags r:id="rId11"/>
            </p:custDataLst>
          </p:nvPr>
        </p:nvSpPr>
        <p:spPr bwMode="auto">
          <a:xfrm>
            <a:off x="8578850" y="6580188"/>
            <a:ext cx="317500" cy="150812"/>
          </a:xfrm>
          <a:prstGeom prst="rect">
            <a:avLst/>
          </a:prstGeom>
          <a:noFill/>
          <a:ln w="0">
            <a:noFill/>
            <a:miter lim="800000"/>
            <a:headEnd/>
            <a:tailEnd/>
          </a:ln>
          <a:effectLst/>
        </p:spPr>
        <p:txBody>
          <a:bodyPr lIns="0" tIns="0" rIns="0" bIns="0"/>
          <a:lstStyle>
            <a:lvl1pPr algn="r">
              <a:spcBef>
                <a:spcPts val="0"/>
              </a:spcBef>
              <a:spcAft>
                <a:spcPts val="0"/>
              </a:spcAft>
              <a:defRPr sz="1000">
                <a:solidFill>
                  <a:srgbClr val="000000"/>
                </a:solidFill>
              </a:defRPr>
            </a:lvl1pPr>
          </a:lstStyle>
          <a:p>
            <a:pPr defTabSz="914303" fontAlgn="base">
              <a:defRPr/>
            </a:pPr>
            <a:fld id="{16A1E746-8648-44EC-B62A-05E218673C07}" type="slidenum">
              <a:rPr lang="" smtClean="0">
                <a:latin typeface="Arial"/>
                <a:cs typeface="Arial" charset="0"/>
              </a:rPr>
              <a:pPr defTabSz="914303" fontAlgn="base">
                <a:defRPr/>
              </a:pPr>
              <a:t>‹#›</a:t>
            </a:fld>
            <a:endParaRPr lang="">
              <a:latin typeface="Arial"/>
              <a:cs typeface="Arial" charset="0"/>
            </a:endParaRPr>
          </a:p>
        </p:txBody>
      </p:sp>
      <p:sp>
        <p:nvSpPr>
          <p:cNvPr id="4102" name="TextBox 5"/>
          <p:cNvSpPr txBox="1">
            <a:spLocks noChangeArrowheads="1"/>
          </p:cNvSpPr>
          <p:nvPr>
            <p:custDataLst>
              <p:tags r:id="rId12"/>
            </p:custDataLst>
          </p:nvPr>
        </p:nvSpPr>
        <p:spPr bwMode="auto">
          <a:xfrm>
            <a:off x="247650" y="6580188"/>
            <a:ext cx="18415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eaLnBrk="0" hangingPunct="0">
              <a:defRPr sz="2000">
                <a:solidFill>
                  <a:srgbClr val="000000"/>
                </a:solidFill>
                <a:latin typeface="CST Gill Sans"/>
                <a:cs typeface="Arial" pitchFamily="34" charset="0"/>
              </a:defRPr>
            </a:lvl1pPr>
            <a:lvl2pPr marL="742950" indent="-285750" eaLnBrk="0" hangingPunct="0">
              <a:defRPr sz="2000">
                <a:solidFill>
                  <a:srgbClr val="000000"/>
                </a:solidFill>
                <a:latin typeface="CST Gill Sans"/>
                <a:cs typeface="Arial" pitchFamily="34" charset="0"/>
              </a:defRPr>
            </a:lvl2pPr>
            <a:lvl3pPr marL="1143000" indent="-228600" eaLnBrk="0" hangingPunct="0">
              <a:defRPr sz="2000">
                <a:solidFill>
                  <a:srgbClr val="000000"/>
                </a:solidFill>
                <a:latin typeface="CST Gill Sans"/>
                <a:cs typeface="Arial" pitchFamily="34" charset="0"/>
              </a:defRPr>
            </a:lvl3pPr>
            <a:lvl4pPr marL="1600200" indent="-228600" eaLnBrk="0" hangingPunct="0">
              <a:defRPr sz="2000">
                <a:solidFill>
                  <a:srgbClr val="000000"/>
                </a:solidFill>
                <a:latin typeface="CST Gill Sans"/>
                <a:cs typeface="Arial" pitchFamily="34" charset="0"/>
              </a:defRPr>
            </a:lvl4pPr>
            <a:lvl5pPr marL="2057400" indent="-228600" eaLnBrk="0" hangingPunct="0">
              <a:defRPr sz="2000">
                <a:solidFill>
                  <a:srgbClr val="000000"/>
                </a:solidFill>
                <a:latin typeface="CST Gill Sans"/>
                <a:cs typeface="Arial" pitchFamily="34" charset="0"/>
              </a:defRPr>
            </a:lvl5pPr>
            <a:lvl6pPr marL="2514600" indent="-228600" eaLnBrk="0" fontAlgn="base" hangingPunct="0">
              <a:spcBef>
                <a:spcPct val="0"/>
              </a:spcBef>
              <a:spcAft>
                <a:spcPct val="0"/>
              </a:spcAft>
              <a:defRPr sz="2000">
                <a:solidFill>
                  <a:srgbClr val="000000"/>
                </a:solidFill>
                <a:latin typeface="CST Gill Sans"/>
                <a:cs typeface="Arial" pitchFamily="34" charset="0"/>
              </a:defRPr>
            </a:lvl6pPr>
            <a:lvl7pPr marL="2971800" indent="-228600" eaLnBrk="0" fontAlgn="base" hangingPunct="0">
              <a:spcBef>
                <a:spcPct val="0"/>
              </a:spcBef>
              <a:spcAft>
                <a:spcPct val="0"/>
              </a:spcAft>
              <a:defRPr sz="2000">
                <a:solidFill>
                  <a:srgbClr val="000000"/>
                </a:solidFill>
                <a:latin typeface="CST Gill Sans"/>
                <a:cs typeface="Arial" pitchFamily="34" charset="0"/>
              </a:defRPr>
            </a:lvl7pPr>
            <a:lvl8pPr marL="3429000" indent="-228600" eaLnBrk="0" fontAlgn="base" hangingPunct="0">
              <a:spcBef>
                <a:spcPct val="0"/>
              </a:spcBef>
              <a:spcAft>
                <a:spcPct val="0"/>
              </a:spcAft>
              <a:defRPr sz="2000">
                <a:solidFill>
                  <a:srgbClr val="000000"/>
                </a:solidFill>
                <a:latin typeface="CST Gill Sans"/>
                <a:cs typeface="Arial" pitchFamily="34" charset="0"/>
              </a:defRPr>
            </a:lvl8pPr>
            <a:lvl9pPr marL="3886200" indent="-228600" eaLnBrk="0" fontAlgn="base" hangingPunct="0">
              <a:spcBef>
                <a:spcPct val="0"/>
              </a:spcBef>
              <a:spcAft>
                <a:spcPct val="0"/>
              </a:spcAft>
              <a:defRPr sz="2000">
                <a:solidFill>
                  <a:srgbClr val="000000"/>
                </a:solidFill>
                <a:latin typeface="CST Gill Sans"/>
                <a:cs typeface="Arial" pitchFamily="34" charset="0"/>
              </a:defRPr>
            </a:lvl9pPr>
          </a:lstStyle>
          <a:p>
            <a:pPr eaLnBrk="1" fontAlgn="base" hangingPunct="1">
              <a:spcBef>
                <a:spcPct val="0"/>
              </a:spcBef>
              <a:spcAft>
                <a:spcPct val="0"/>
              </a:spcAft>
              <a:defRPr/>
            </a:pPr>
            <a:r>
              <a:rPr lang="" sz="1000" smtClean="0">
                <a:latin typeface="Arial" pitchFamily="34" charset="0"/>
              </a:rPr>
              <a:t>Confidential</a:t>
            </a:r>
          </a:p>
        </p:txBody>
      </p:sp>
      <p:sp>
        <p:nvSpPr>
          <p:cNvPr id="2" name="Date Placeholder 1" hidden="1"/>
          <p:cNvSpPr>
            <a:spLocks noGrp="1"/>
          </p:cNvSpPr>
          <p:nvPr>
            <p:ph type="dt" sz="half" idx="2"/>
            <p:custDataLst>
              <p:tags r:id="rId13"/>
            </p:custDataLst>
          </p:nvPr>
        </p:nvSpPr>
        <p:spPr>
          <a:xfrm>
            <a:off x="800100" y="5715000"/>
            <a:ext cx="7543800" cy="3048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l">
              <a:spcBef>
                <a:spcPts val="0"/>
              </a:spcBef>
              <a:spcAft>
                <a:spcPts val="0"/>
              </a:spcAft>
              <a:defRPr sz="1900">
                <a:solidFill>
                  <a:srgbClr val="FFFFFF"/>
                </a:solidFill>
                <a:latin typeface="Arial"/>
              </a:defRPr>
            </a:lvl1pPr>
          </a:lstStyle>
          <a:p>
            <a:pPr fontAlgn="base"/>
            <a:endParaRPr lang="en-US">
              <a:cs typeface="Arial" pitchFamily="34" charset="0"/>
            </a:endParaRPr>
          </a:p>
        </p:txBody>
      </p:sp>
      <p:pic>
        <p:nvPicPr>
          <p:cNvPr id="3" name="Picture 2"/>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0"/>
            <a:ext cx="9144000" cy="4572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247650" y="130175"/>
            <a:ext cx="990600" cy="1968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6924060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000">
          <a:solidFill>
            <a:srgbClr val="000000"/>
          </a:solidFill>
          <a:latin typeface="Arial" charset="0"/>
          <a:ea typeface="+mj-ea"/>
          <a:cs typeface="+mj-cs"/>
        </a:defRPr>
      </a:lvl1pPr>
      <a:lvl2pPr algn="l" rtl="0" eaLnBrk="0" fontAlgn="base" hangingPunct="0">
        <a:spcBef>
          <a:spcPct val="0"/>
        </a:spcBef>
        <a:spcAft>
          <a:spcPct val="0"/>
        </a:spcAft>
        <a:defRPr sz="3000">
          <a:solidFill>
            <a:srgbClr val="000000"/>
          </a:solidFill>
          <a:latin typeface="Arial" charset="0"/>
        </a:defRPr>
      </a:lvl2pPr>
      <a:lvl3pPr algn="l" rtl="0" eaLnBrk="0" fontAlgn="base" hangingPunct="0">
        <a:spcBef>
          <a:spcPct val="0"/>
        </a:spcBef>
        <a:spcAft>
          <a:spcPct val="0"/>
        </a:spcAft>
        <a:defRPr sz="3000">
          <a:solidFill>
            <a:srgbClr val="000000"/>
          </a:solidFill>
          <a:latin typeface="Arial" charset="0"/>
        </a:defRPr>
      </a:lvl3pPr>
      <a:lvl4pPr algn="l" rtl="0" eaLnBrk="0" fontAlgn="base" hangingPunct="0">
        <a:spcBef>
          <a:spcPct val="0"/>
        </a:spcBef>
        <a:spcAft>
          <a:spcPct val="0"/>
        </a:spcAft>
        <a:defRPr sz="3000">
          <a:solidFill>
            <a:srgbClr val="000000"/>
          </a:solidFill>
          <a:latin typeface="Arial" charset="0"/>
        </a:defRPr>
      </a:lvl4pPr>
      <a:lvl5pPr algn="l" rtl="0" eaLnBrk="0" fontAlgn="base" hangingPunct="0">
        <a:spcBef>
          <a:spcPct val="0"/>
        </a:spcBef>
        <a:spcAft>
          <a:spcPct val="0"/>
        </a:spcAft>
        <a:defRPr sz="3000">
          <a:solidFill>
            <a:srgbClr val="000000"/>
          </a:solidFill>
          <a:latin typeface="Arial" charset="0"/>
        </a:defRPr>
      </a:lvl5pPr>
      <a:lvl6pPr marL="457152" algn="l" rtl="0" fontAlgn="base">
        <a:spcBef>
          <a:spcPct val="0"/>
        </a:spcBef>
        <a:spcAft>
          <a:spcPct val="0"/>
        </a:spcAft>
        <a:defRPr sz="3000">
          <a:solidFill>
            <a:srgbClr val="000000"/>
          </a:solidFill>
          <a:latin typeface="Arial" charset="0"/>
        </a:defRPr>
      </a:lvl6pPr>
      <a:lvl7pPr marL="914303" algn="l" rtl="0" fontAlgn="base">
        <a:spcBef>
          <a:spcPct val="0"/>
        </a:spcBef>
        <a:spcAft>
          <a:spcPct val="0"/>
        </a:spcAft>
        <a:defRPr sz="3000">
          <a:solidFill>
            <a:srgbClr val="000000"/>
          </a:solidFill>
          <a:latin typeface="Arial" charset="0"/>
        </a:defRPr>
      </a:lvl7pPr>
      <a:lvl8pPr marL="1371455" algn="l" rtl="0" fontAlgn="base">
        <a:spcBef>
          <a:spcPct val="0"/>
        </a:spcBef>
        <a:spcAft>
          <a:spcPct val="0"/>
        </a:spcAft>
        <a:defRPr sz="3000">
          <a:solidFill>
            <a:srgbClr val="000000"/>
          </a:solidFill>
          <a:latin typeface="Arial" charset="0"/>
        </a:defRPr>
      </a:lvl8pPr>
      <a:lvl9pPr marL="1828606" algn="l" rtl="0" fontAlgn="base">
        <a:spcBef>
          <a:spcPct val="0"/>
        </a:spcBef>
        <a:spcAft>
          <a:spcPct val="0"/>
        </a:spcAft>
        <a:defRPr sz="3000">
          <a:solidFill>
            <a:srgbClr val="000000"/>
          </a:solidFill>
          <a:latin typeface="Arial" charset="0"/>
        </a:defRPr>
      </a:lvl9pPr>
    </p:titleStyle>
    <p:bodyStyle>
      <a:lvl1pPr marL="252413" indent="-252413" algn="l" rtl="0" eaLnBrk="0" fontAlgn="base" hangingPunct="0">
        <a:spcBef>
          <a:spcPct val="0"/>
        </a:spcBef>
        <a:spcAft>
          <a:spcPct val="0"/>
        </a:spcAft>
        <a:buSzPct val="100000"/>
        <a:buChar char="•"/>
        <a:defRPr>
          <a:solidFill>
            <a:srgbClr val="000000"/>
          </a:solidFill>
          <a:latin typeface="Arial" charset="0"/>
          <a:ea typeface="+mn-ea"/>
          <a:cs typeface="+mn-cs"/>
        </a:defRPr>
      </a:lvl1pPr>
      <a:lvl2pPr marL="709613" indent="-252413" algn="l" rtl="0" eaLnBrk="0" fontAlgn="base" hangingPunct="0">
        <a:spcBef>
          <a:spcPct val="0"/>
        </a:spcBef>
        <a:spcAft>
          <a:spcPct val="0"/>
        </a:spcAft>
        <a:buSzPct val="100000"/>
        <a:buChar char="–"/>
        <a:defRPr>
          <a:solidFill>
            <a:srgbClr val="000000"/>
          </a:solidFill>
          <a:latin typeface="Arial" charset="0"/>
        </a:defRPr>
      </a:lvl2pPr>
      <a:lvl3pPr marL="1166813" indent="-252413" algn="l" rtl="0" eaLnBrk="0" fontAlgn="base" hangingPunct="0">
        <a:spcBef>
          <a:spcPct val="0"/>
        </a:spcBef>
        <a:spcAft>
          <a:spcPct val="0"/>
        </a:spcAft>
        <a:buSzPct val="100000"/>
        <a:buChar char="•"/>
        <a:defRPr>
          <a:solidFill>
            <a:srgbClr val="000000"/>
          </a:solidFill>
          <a:latin typeface="Arial" charset="0"/>
        </a:defRPr>
      </a:lvl3pPr>
      <a:lvl4pPr marL="1624013" indent="-252413" algn="l" rtl="0" eaLnBrk="0" fontAlgn="base" hangingPunct="0">
        <a:spcBef>
          <a:spcPct val="0"/>
        </a:spcBef>
        <a:spcAft>
          <a:spcPct val="0"/>
        </a:spcAft>
        <a:buSzPct val="100000"/>
        <a:buChar char="–"/>
        <a:defRPr sz="1600">
          <a:solidFill>
            <a:srgbClr val="000000"/>
          </a:solidFill>
          <a:latin typeface="Arial" charset="0"/>
        </a:defRPr>
      </a:lvl4pPr>
      <a:lvl5pPr marL="2081213" indent="-252413" algn="l" rtl="0" eaLnBrk="0" fontAlgn="base" hangingPunct="0">
        <a:spcBef>
          <a:spcPct val="0"/>
        </a:spcBef>
        <a:spcAft>
          <a:spcPct val="0"/>
        </a:spcAft>
        <a:buSzPct val="100000"/>
        <a:buChar char="–"/>
        <a:defRPr sz="1600">
          <a:solidFill>
            <a:srgbClr val="000000"/>
          </a:solidFill>
          <a:latin typeface="Arial" charset="0"/>
        </a:defRPr>
      </a:lvl5pPr>
      <a:lvl6pPr marL="2539731" indent="-253973" algn="l" rtl="0" fontAlgn="base">
        <a:lnSpc>
          <a:spcPct val="105000"/>
        </a:lnSpc>
        <a:spcBef>
          <a:spcPct val="20000"/>
        </a:spcBef>
        <a:spcAft>
          <a:spcPct val="0"/>
        </a:spcAft>
        <a:buSzPct val="100000"/>
        <a:buChar char="–"/>
        <a:defRPr sz="1600">
          <a:solidFill>
            <a:srgbClr val="000000"/>
          </a:solidFill>
          <a:latin typeface="+mn-lt"/>
        </a:defRPr>
      </a:lvl6pPr>
      <a:lvl7pPr marL="2996882" indent="-253973" algn="l" rtl="0" fontAlgn="base">
        <a:lnSpc>
          <a:spcPct val="105000"/>
        </a:lnSpc>
        <a:spcBef>
          <a:spcPct val="20000"/>
        </a:spcBef>
        <a:spcAft>
          <a:spcPct val="0"/>
        </a:spcAft>
        <a:buSzPct val="100000"/>
        <a:buChar char="–"/>
        <a:defRPr sz="1600">
          <a:solidFill>
            <a:srgbClr val="000000"/>
          </a:solidFill>
          <a:latin typeface="+mn-lt"/>
        </a:defRPr>
      </a:lvl7pPr>
      <a:lvl8pPr marL="3454034" indent="-253973" algn="l" rtl="0" fontAlgn="base">
        <a:lnSpc>
          <a:spcPct val="105000"/>
        </a:lnSpc>
        <a:spcBef>
          <a:spcPct val="20000"/>
        </a:spcBef>
        <a:spcAft>
          <a:spcPct val="0"/>
        </a:spcAft>
        <a:buSzPct val="100000"/>
        <a:buChar char="–"/>
        <a:defRPr sz="1600">
          <a:solidFill>
            <a:srgbClr val="000000"/>
          </a:solidFill>
          <a:latin typeface="+mn-lt"/>
        </a:defRPr>
      </a:lvl8pPr>
      <a:lvl9pPr marL="3911185" indent="-253973" algn="l" rtl="0" fontAlgn="base">
        <a:lnSpc>
          <a:spcPct val="105000"/>
        </a:lnSpc>
        <a:spcBef>
          <a:spcPct val="20000"/>
        </a:spcBef>
        <a:spcAft>
          <a:spcPct val="0"/>
        </a:spcAft>
        <a:buSzPct val="100000"/>
        <a:buChar char="–"/>
        <a:defRPr sz="1600">
          <a:solidFill>
            <a:srgbClr val="000000"/>
          </a:solidFill>
          <a:latin typeface="+mn-lt"/>
        </a:defRPr>
      </a:lvl9pPr>
    </p:bodyStyle>
    <p:otherStyle>
      <a:defPPr>
        <a:defRPr lang="en-US"/>
      </a:defPPr>
      <a:lvl1pPr marL="0" algn="l" defTabSz="914303" rtl="0" eaLnBrk="1" latinLnBrk="0" hangingPunct="1">
        <a:defRPr sz="1800" kern="1200">
          <a:solidFill>
            <a:schemeClr val="tx1"/>
          </a:solidFill>
          <a:latin typeface="+mn-lt"/>
          <a:ea typeface="+mn-ea"/>
          <a:cs typeface="+mn-cs"/>
        </a:defRPr>
      </a:lvl1pPr>
      <a:lvl2pPr marL="457152"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5" algn="l" defTabSz="914303" rtl="0" eaLnBrk="1" latinLnBrk="0" hangingPunct="1">
        <a:defRPr sz="1800" kern="1200">
          <a:solidFill>
            <a:schemeClr val="tx1"/>
          </a:solidFill>
          <a:latin typeface="+mn-lt"/>
          <a:ea typeface="+mn-ea"/>
          <a:cs typeface="+mn-cs"/>
        </a:defRPr>
      </a:lvl4pPr>
      <a:lvl5pPr marL="1828606" algn="l" defTabSz="914303" rtl="0" eaLnBrk="1" latinLnBrk="0" hangingPunct="1">
        <a:defRPr sz="1800" kern="1200">
          <a:solidFill>
            <a:schemeClr val="tx1"/>
          </a:solidFill>
          <a:latin typeface="+mn-lt"/>
          <a:ea typeface="+mn-ea"/>
          <a:cs typeface="+mn-cs"/>
        </a:defRPr>
      </a:lvl5pPr>
      <a:lvl6pPr marL="2285758" algn="l" defTabSz="914303" rtl="0" eaLnBrk="1" latinLnBrk="0" hangingPunct="1">
        <a:defRPr sz="1800" kern="1200">
          <a:solidFill>
            <a:schemeClr val="tx1"/>
          </a:solidFill>
          <a:latin typeface="+mn-lt"/>
          <a:ea typeface="+mn-ea"/>
          <a:cs typeface="+mn-cs"/>
        </a:defRPr>
      </a:lvl6pPr>
      <a:lvl7pPr marL="2742909" algn="l" defTabSz="914303" rtl="0" eaLnBrk="1" latinLnBrk="0" hangingPunct="1">
        <a:defRPr sz="1800" kern="1200">
          <a:solidFill>
            <a:schemeClr val="tx1"/>
          </a:solidFill>
          <a:latin typeface="+mn-lt"/>
          <a:ea typeface="+mn-ea"/>
          <a:cs typeface="+mn-cs"/>
        </a:defRPr>
      </a:lvl7pPr>
      <a:lvl8pPr marL="3200061" algn="l" defTabSz="914303" rtl="0" eaLnBrk="1" latinLnBrk="0" hangingPunct="1">
        <a:defRPr sz="1800" kern="1200">
          <a:solidFill>
            <a:schemeClr val="tx1"/>
          </a:solidFill>
          <a:latin typeface="+mn-lt"/>
          <a:ea typeface="+mn-ea"/>
          <a:cs typeface="+mn-cs"/>
        </a:defRPr>
      </a:lvl8pPr>
      <a:lvl9pPr marL="3657212" algn="l" defTabSz="91430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custDataLst>
              <p:tags r:id="rId8"/>
            </p:custDataLst>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lgn="l" rtl="0" eaLnBrk="1" fontAlgn="base" hangingPunct="1">
              <a:spcBef>
                <a:spcPct val="0"/>
              </a:spcBef>
              <a:spcAft>
                <a:spcPct val="0"/>
              </a:spcAft>
              <a:buNone/>
            </a:pPr>
            <a:r>
              <a:rPr lang="de-DE" altLang="de-DE" smtClean="0"/>
              <a:t>Titelmasterformat durch Klicken bearbeiten</a:t>
            </a:r>
          </a:p>
        </p:txBody>
      </p:sp>
      <p:sp>
        <p:nvSpPr>
          <p:cNvPr id="1027" name="Textplatzhalter 2"/>
          <p:cNvSpPr>
            <a:spLocks noGrp="1"/>
          </p:cNvSpPr>
          <p:nvPr>
            <p:ph type="body" idx="1"/>
            <p:custDataLst>
              <p:tags r:id="rId9"/>
            </p:custDataLst>
          </p:nvPr>
        </p:nvSpPr>
        <p:spPr bwMode="auto">
          <a:xfrm>
            <a:off x="540004" y="1548002"/>
            <a:ext cx="8064005" cy="4608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r>
              <a:rPr lang="de-DE" altLang="de-DE" dirty="0" smtClean="0"/>
              <a:t>Textmasterformat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2" name="Fußzeilenplatzhalter 1" hidden="1"/>
          <p:cNvSpPr>
            <a:spLocks noGrp="1"/>
          </p:cNvSpPr>
          <p:nvPr>
            <p:ph type="ftr" sz="quarter" idx="3"/>
            <p:custDataLst>
              <p:tags r:id="rId10"/>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lstStyle>
            <a:lvl1pPr algn="ctr" fontAlgn="auto">
              <a:spcBef>
                <a:spcPts val="0"/>
              </a:spcBef>
              <a:spcAft>
                <a:spcPts val="0"/>
              </a:spcAft>
              <a:defRPr sz="900">
                <a:solidFill>
                  <a:srgbClr val="FFFFFF"/>
                </a:solidFill>
                <a:latin typeface="Calibri"/>
              </a:defRPr>
            </a:lvl1pPr>
          </a:lstStyle>
          <a:p>
            <a:endParaRPr lang="en-US"/>
          </a:p>
        </p:txBody>
      </p:sp>
      <p:sp>
        <p:nvSpPr>
          <p:cNvPr id="4" name="Foliennummernplatzhalter 3" hidden="1"/>
          <p:cNvSpPr>
            <a:spLocks noGrp="1"/>
          </p:cNvSpPr>
          <p:nvPr>
            <p:ph type="sldNum" sz="quarter" idx="4"/>
            <p:custDataLst>
              <p:tags r:id="rId11"/>
            </p:custDataLst>
          </p:nvPr>
        </p:nvSpPr>
        <p:spPr>
          <a:xfrm>
            <a:off x="209550" y="6464300"/>
            <a:ext cx="508000" cy="1841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r" fontAlgn="auto">
              <a:spcBef>
                <a:spcPts val="0"/>
              </a:spcBef>
              <a:spcAft>
                <a:spcPts val="0"/>
              </a:spcAft>
              <a:defRPr sz="900">
                <a:solidFill>
                  <a:srgbClr val="FFFFFF"/>
                </a:solidFill>
                <a:latin typeface="Calibri"/>
              </a:defRPr>
            </a:lvl1pPr>
          </a:lstStyle>
          <a:p>
            <a:fld id="{9F57C9D4-BF89-498A-B77E-95575B28251D}" type="slidenum">
              <a:rPr lang="en-US" smtClean="0"/>
              <a:pPr/>
              <a:t>‹#›</a:t>
            </a:fld>
            <a:endParaRPr lang="en-US"/>
          </a:p>
        </p:txBody>
      </p:sp>
    </p:spTree>
    <p:extLst>
      <p:ext uri="{BB962C8B-B14F-4D97-AF65-F5344CB8AC3E}">
        <p14:creationId xmlns:p14="http://schemas.microsoft.com/office/powerpoint/2010/main" val="90302399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Lst>
  <p:timing>
    <p:tnLst>
      <p:par>
        <p:cTn id="1" dur="indefinite" restart="never" nodeType="tmRoot"/>
      </p:par>
    </p:tnLst>
  </p:timing>
  <p:txStyles>
    <p:titleStyle>
      <a:lvl1pPr algn="l" rtl="0" eaLnBrk="1" fontAlgn="base" hangingPunct="1">
        <a:spcBef>
          <a:spcPct val="0"/>
        </a:spcBef>
        <a:spcAft>
          <a:spcPct val="0"/>
        </a:spcAft>
        <a:defRPr sz="2550" kern="1200">
          <a:solidFill>
            <a:srgbClr val="000000"/>
          </a:solidFill>
          <a:latin typeface="+mj-lt"/>
          <a:ea typeface="+mj-ea"/>
          <a:cs typeface="+mj-cs"/>
        </a:defRPr>
      </a:lvl1pPr>
      <a:lvl2pPr algn="l" rtl="0" eaLnBrk="1" fontAlgn="base" hangingPunct="1">
        <a:spcBef>
          <a:spcPct val="0"/>
        </a:spcBef>
        <a:spcAft>
          <a:spcPct val="0"/>
        </a:spcAft>
        <a:defRPr sz="2550">
          <a:solidFill>
            <a:srgbClr val="000000"/>
          </a:solidFill>
          <a:latin typeface="Calibri" pitchFamily="34" charset="0"/>
        </a:defRPr>
      </a:lvl2pPr>
      <a:lvl3pPr algn="l" rtl="0" eaLnBrk="1" fontAlgn="base" hangingPunct="1">
        <a:spcBef>
          <a:spcPct val="0"/>
        </a:spcBef>
        <a:spcAft>
          <a:spcPct val="0"/>
        </a:spcAft>
        <a:defRPr sz="2550">
          <a:solidFill>
            <a:srgbClr val="000000"/>
          </a:solidFill>
          <a:latin typeface="Calibri" pitchFamily="34" charset="0"/>
        </a:defRPr>
      </a:lvl3pPr>
      <a:lvl4pPr algn="l" rtl="0" eaLnBrk="1" fontAlgn="base" hangingPunct="1">
        <a:spcBef>
          <a:spcPct val="0"/>
        </a:spcBef>
        <a:spcAft>
          <a:spcPct val="0"/>
        </a:spcAft>
        <a:defRPr sz="2550">
          <a:solidFill>
            <a:srgbClr val="000000"/>
          </a:solidFill>
          <a:latin typeface="Calibri" pitchFamily="34" charset="0"/>
        </a:defRPr>
      </a:lvl4pPr>
      <a:lvl5pPr algn="l" rtl="0" eaLnBrk="1" fontAlgn="base" hangingPunct="1">
        <a:spcBef>
          <a:spcPct val="0"/>
        </a:spcBef>
        <a:spcAft>
          <a:spcPct val="0"/>
        </a:spcAft>
        <a:defRPr sz="2550">
          <a:solidFill>
            <a:srgbClr val="000000"/>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15989"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1pPr>
      <a:lvl2pPr marL="431978"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2pPr>
      <a:lvl3pPr marL="647967" indent="-215989" algn="l" rtl="0" eaLnBrk="1" fontAlgn="base" hangingPunct="1">
        <a:spcBef>
          <a:spcPts val="0"/>
        </a:spcBef>
        <a:spcAft>
          <a:spcPts val="0"/>
        </a:spcAft>
        <a:buClrTx/>
        <a:buSzPct val="100000"/>
        <a:buFont typeface="Wingdings" panose="05000000000000000000" pitchFamily="2" charset="2"/>
        <a:buChar char="§"/>
        <a:defRPr sz="1800" b="0" i="0" u="none" kern="1200">
          <a:solidFill>
            <a:schemeClr val="tx1"/>
          </a:solidFill>
          <a:latin typeface="Calibri" panose="020F0502020204030204" pitchFamily="34" charset="0"/>
          <a:ea typeface="+mn-ea"/>
          <a:cs typeface="+mn-cs"/>
        </a:defRPr>
      </a:lvl3pPr>
      <a:lvl4pPr marL="863956"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4pPr>
      <a:lvl5pPr marL="1079945"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custDataLst>
              <p:tags r:id="rId8"/>
            </p:custDataLst>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lgn="l" rtl="0" eaLnBrk="1" fontAlgn="base" hangingPunct="1">
              <a:spcBef>
                <a:spcPct val="0"/>
              </a:spcBef>
              <a:spcAft>
                <a:spcPct val="0"/>
              </a:spcAft>
              <a:buNone/>
            </a:pPr>
            <a:r>
              <a:rPr lang="de-DE" altLang="de-DE" smtClean="0"/>
              <a:t>Titelmasterformat durch Klicken bearbeiten</a:t>
            </a:r>
          </a:p>
        </p:txBody>
      </p:sp>
      <p:sp>
        <p:nvSpPr>
          <p:cNvPr id="1027" name="Textplatzhalter 2"/>
          <p:cNvSpPr>
            <a:spLocks noGrp="1"/>
          </p:cNvSpPr>
          <p:nvPr>
            <p:ph type="body" idx="1"/>
            <p:custDataLst>
              <p:tags r:id="rId9"/>
            </p:custDataLst>
          </p:nvPr>
        </p:nvSpPr>
        <p:spPr bwMode="auto">
          <a:xfrm>
            <a:off x="540004" y="1548002"/>
            <a:ext cx="8064005" cy="4608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r>
              <a:rPr lang="de-DE" altLang="de-DE" dirty="0" smtClean="0"/>
              <a:t>Textmasterformat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2" name="Fußzeilenplatzhalter 1" hidden="1"/>
          <p:cNvSpPr>
            <a:spLocks noGrp="1"/>
          </p:cNvSpPr>
          <p:nvPr>
            <p:ph type="ftr" sz="quarter" idx="3"/>
            <p:custDataLst>
              <p:tags r:id="rId10"/>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lstStyle>
            <a:lvl1pPr algn="ctr" fontAlgn="auto">
              <a:spcBef>
                <a:spcPts val="0"/>
              </a:spcBef>
              <a:spcAft>
                <a:spcPts val="0"/>
              </a:spcAft>
              <a:defRPr sz="900">
                <a:solidFill>
                  <a:srgbClr val="FFFFFF"/>
                </a:solidFill>
                <a:latin typeface="Calibri"/>
              </a:defRPr>
            </a:lvl1pPr>
          </a:lstStyle>
          <a:p>
            <a:endParaRPr lang="en-US"/>
          </a:p>
        </p:txBody>
      </p:sp>
      <p:sp>
        <p:nvSpPr>
          <p:cNvPr id="4" name="Foliennummernplatzhalter 3" hidden="1"/>
          <p:cNvSpPr>
            <a:spLocks noGrp="1"/>
          </p:cNvSpPr>
          <p:nvPr>
            <p:ph type="sldNum" sz="quarter" idx="4"/>
            <p:custDataLst>
              <p:tags r:id="rId11"/>
            </p:custDataLst>
          </p:nvPr>
        </p:nvSpPr>
        <p:spPr>
          <a:xfrm>
            <a:off x="209550" y="6464300"/>
            <a:ext cx="508000" cy="1841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r" fontAlgn="auto">
              <a:spcBef>
                <a:spcPts val="0"/>
              </a:spcBef>
              <a:spcAft>
                <a:spcPts val="0"/>
              </a:spcAft>
              <a:defRPr sz="900">
                <a:solidFill>
                  <a:srgbClr val="FFFFFF"/>
                </a:solidFill>
                <a:latin typeface="Calibri"/>
              </a:defRPr>
            </a:lvl1pPr>
          </a:lstStyle>
          <a:p>
            <a:fld id="{D1805170-9C0D-4614-9F33-7B7D63E6EAF9}" type="slidenum">
              <a:rPr lang="en-US" smtClean="0"/>
              <a:pPr/>
              <a:t>‹#›</a:t>
            </a:fld>
            <a:endParaRPr lang="en-US"/>
          </a:p>
        </p:txBody>
      </p:sp>
      <p:sp>
        <p:nvSpPr>
          <p:cNvPr id="3" name="Date Placeholder 2" hidden="1"/>
          <p:cNvSpPr>
            <a:spLocks noGrp="1"/>
          </p:cNvSpPr>
          <p:nvPr>
            <p:ph type="dt" sz="half" idx="2"/>
            <p:custDataLst>
              <p:tags r:id="rId12"/>
            </p:custDataLst>
          </p:nvPr>
        </p:nvSpPr>
        <p:spPr>
          <a:xfrm>
            <a:off x="1587500" y="6502400"/>
            <a:ext cx="3937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l">
              <a:defRPr sz="1200">
                <a:solidFill>
                  <a:srgbClr val="FFFFFF"/>
                </a:solidFill>
              </a:defRPr>
            </a:lvl1pPr>
          </a:lstStyle>
          <a:p>
            <a:endParaRPr lang="en-US"/>
          </a:p>
        </p:txBody>
      </p:sp>
    </p:spTree>
    <p:extLst>
      <p:ext uri="{BB962C8B-B14F-4D97-AF65-F5344CB8AC3E}">
        <p14:creationId xmlns:p14="http://schemas.microsoft.com/office/powerpoint/2010/main" val="114235478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Lst>
  <p:timing>
    <p:tnLst>
      <p:par>
        <p:cTn id="1" dur="indefinite" restart="never" nodeType="tmRoot"/>
      </p:par>
    </p:tnLst>
  </p:timing>
  <p:txStyles>
    <p:titleStyle>
      <a:lvl1pPr algn="l" rtl="0" eaLnBrk="1" fontAlgn="base" hangingPunct="1">
        <a:spcBef>
          <a:spcPct val="0"/>
        </a:spcBef>
        <a:spcAft>
          <a:spcPct val="0"/>
        </a:spcAft>
        <a:defRPr sz="2550" kern="1200">
          <a:solidFill>
            <a:srgbClr val="000000"/>
          </a:solidFill>
          <a:latin typeface="+mj-lt"/>
          <a:ea typeface="+mj-ea"/>
          <a:cs typeface="+mj-cs"/>
        </a:defRPr>
      </a:lvl1pPr>
      <a:lvl2pPr algn="l" rtl="0" eaLnBrk="1" fontAlgn="base" hangingPunct="1">
        <a:spcBef>
          <a:spcPct val="0"/>
        </a:spcBef>
        <a:spcAft>
          <a:spcPct val="0"/>
        </a:spcAft>
        <a:defRPr sz="2550">
          <a:solidFill>
            <a:srgbClr val="000000"/>
          </a:solidFill>
          <a:latin typeface="Calibri" pitchFamily="34" charset="0"/>
        </a:defRPr>
      </a:lvl2pPr>
      <a:lvl3pPr algn="l" rtl="0" eaLnBrk="1" fontAlgn="base" hangingPunct="1">
        <a:spcBef>
          <a:spcPct val="0"/>
        </a:spcBef>
        <a:spcAft>
          <a:spcPct val="0"/>
        </a:spcAft>
        <a:defRPr sz="2550">
          <a:solidFill>
            <a:srgbClr val="000000"/>
          </a:solidFill>
          <a:latin typeface="Calibri" pitchFamily="34" charset="0"/>
        </a:defRPr>
      </a:lvl3pPr>
      <a:lvl4pPr algn="l" rtl="0" eaLnBrk="1" fontAlgn="base" hangingPunct="1">
        <a:spcBef>
          <a:spcPct val="0"/>
        </a:spcBef>
        <a:spcAft>
          <a:spcPct val="0"/>
        </a:spcAft>
        <a:defRPr sz="2550">
          <a:solidFill>
            <a:srgbClr val="000000"/>
          </a:solidFill>
          <a:latin typeface="Calibri" pitchFamily="34" charset="0"/>
        </a:defRPr>
      </a:lvl4pPr>
      <a:lvl5pPr algn="l" rtl="0" eaLnBrk="1" fontAlgn="base" hangingPunct="1">
        <a:spcBef>
          <a:spcPct val="0"/>
        </a:spcBef>
        <a:spcAft>
          <a:spcPct val="0"/>
        </a:spcAft>
        <a:defRPr sz="2550">
          <a:solidFill>
            <a:srgbClr val="000000"/>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15989"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1pPr>
      <a:lvl2pPr marL="431978"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2pPr>
      <a:lvl3pPr marL="647967" indent="-215989" algn="l" rtl="0" eaLnBrk="1" fontAlgn="base" hangingPunct="1">
        <a:spcBef>
          <a:spcPts val="0"/>
        </a:spcBef>
        <a:spcAft>
          <a:spcPts val="0"/>
        </a:spcAft>
        <a:buClrTx/>
        <a:buSzPct val="100000"/>
        <a:buFont typeface="Wingdings" panose="05000000000000000000" pitchFamily="2" charset="2"/>
        <a:buChar char="§"/>
        <a:defRPr sz="1800" b="0" i="0" u="none" kern="1200">
          <a:solidFill>
            <a:schemeClr val="tx1"/>
          </a:solidFill>
          <a:latin typeface="Calibri" panose="020F0502020204030204" pitchFamily="34" charset="0"/>
          <a:ea typeface="+mn-ea"/>
          <a:cs typeface="+mn-cs"/>
        </a:defRPr>
      </a:lvl3pPr>
      <a:lvl4pPr marL="863956"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4pPr>
      <a:lvl5pPr marL="1079945"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Brief Description</a:t>
            </a:r>
            <a:endParaRPr lang="en-US" dirty="0"/>
          </a:p>
        </p:txBody>
      </p:sp>
      <p:sp>
        <p:nvSpPr>
          <p:cNvPr id="3" name="Text Placeholder 2"/>
          <p:cNvSpPr>
            <a:spLocks noGrp="1"/>
          </p:cNvSpPr>
          <p:nvPr>
            <p:ph type="body" sz="quarter" idx="13"/>
          </p:nvPr>
        </p:nvSpPr>
        <p:spPr/>
        <p:txBody>
          <a:bodyPr/>
          <a:lstStyle/>
          <a:p>
            <a:pPr marL="0" indent="0" algn="ctr">
              <a:buNone/>
            </a:pPr>
            <a:r>
              <a:rPr lang="en-US" b="1" dirty="0" smtClean="0"/>
              <a:t>ROLE OF METABOLIC OBESITY AND BODY MASS INDEX IN PATIENTS WITH CORONARY ARTERY DISEASES</a:t>
            </a:r>
          </a:p>
          <a:p>
            <a:endParaRPr lang="en-US" dirty="0" smtClean="0"/>
          </a:p>
          <a:p>
            <a:r>
              <a:rPr lang="en-US" dirty="0" smtClean="0"/>
              <a:t>Brief </a:t>
            </a:r>
            <a:r>
              <a:rPr lang="en-US" b="1" dirty="0" smtClean="0"/>
              <a:t>Problem Statement</a:t>
            </a:r>
            <a:r>
              <a:rPr lang="en-US" dirty="0" smtClean="0"/>
              <a:t> :</a:t>
            </a:r>
          </a:p>
          <a:p>
            <a:pPr lvl="1"/>
            <a:r>
              <a:rPr lang="en-US" dirty="0">
                <a:solidFill>
                  <a:srgbClr val="222222"/>
                </a:solidFill>
                <a:latin typeface="Arial" panose="020B0604020202020204" pitchFamily="34" charset="0"/>
                <a:cs typeface="Arial" panose="020B0604020202020204" pitchFamily="34" charset="0"/>
              </a:rPr>
              <a:t>Train a model capable of predicting the GENSINI score which determines the severity of CAD in the following groups-</a:t>
            </a:r>
          </a:p>
          <a:p>
            <a:pPr lvl="2"/>
            <a:r>
              <a:rPr lang="en-US" i="1" dirty="0" smtClean="0"/>
              <a:t>Metabolically Healthy Normal Weight (MHNW)</a:t>
            </a:r>
          </a:p>
          <a:p>
            <a:pPr lvl="2"/>
            <a:r>
              <a:rPr lang="en-US" i="1" dirty="0" smtClean="0"/>
              <a:t>Metabolically Obese Normal Weight (MONW)</a:t>
            </a:r>
          </a:p>
          <a:p>
            <a:pPr lvl="2"/>
            <a:r>
              <a:rPr lang="en-US" i="1" dirty="0" smtClean="0"/>
              <a:t>Metabolically Healthy Obese (MHO)</a:t>
            </a:r>
          </a:p>
          <a:p>
            <a:pPr lvl="2"/>
            <a:r>
              <a:rPr lang="en-US" i="1" dirty="0" smtClean="0"/>
              <a:t>Metabolically Abnormal Obese (MAO)</a:t>
            </a:r>
          </a:p>
          <a:p>
            <a:pPr lvl="1"/>
            <a:r>
              <a:rPr lang="en-US" dirty="0" smtClean="0">
                <a:solidFill>
                  <a:srgbClr val="222222"/>
                </a:solidFill>
                <a:latin typeface="Arial" panose="020B0604020202020204" pitchFamily="34" charset="0"/>
                <a:cs typeface="Arial" panose="020B0604020202020204" pitchFamily="34" charset="0"/>
              </a:rPr>
              <a:t>Find the </a:t>
            </a:r>
            <a:r>
              <a:rPr lang="en-US" dirty="0">
                <a:solidFill>
                  <a:srgbClr val="222222"/>
                </a:solidFill>
                <a:latin typeface="Arial" panose="020B0604020202020204" pitchFamily="34" charset="0"/>
                <a:cs typeface="Arial" panose="020B0604020202020204" pitchFamily="34" charset="0"/>
              </a:rPr>
              <a:t>group showing </a:t>
            </a:r>
            <a:r>
              <a:rPr lang="en-US" dirty="0" smtClean="0">
                <a:solidFill>
                  <a:srgbClr val="222222"/>
                </a:solidFill>
                <a:latin typeface="Arial" panose="020B0604020202020204" pitchFamily="34" charset="0"/>
                <a:cs typeface="Arial" panose="020B0604020202020204" pitchFamily="34" charset="0"/>
              </a:rPr>
              <a:t>a good </a:t>
            </a:r>
            <a:r>
              <a:rPr lang="en-US" dirty="0">
                <a:solidFill>
                  <a:srgbClr val="222222"/>
                </a:solidFill>
                <a:latin typeface="Arial" panose="020B0604020202020204" pitchFamily="34" charset="0"/>
                <a:cs typeface="Arial" panose="020B0604020202020204" pitchFamily="34" charset="0"/>
              </a:rPr>
              <a:t>association to severity of </a:t>
            </a:r>
            <a:r>
              <a:rPr lang="en-US" dirty="0" smtClean="0">
                <a:solidFill>
                  <a:srgbClr val="222222"/>
                </a:solidFill>
                <a:latin typeface="Arial" panose="020B0604020202020204" pitchFamily="34" charset="0"/>
                <a:cs typeface="Arial" panose="020B0604020202020204" pitchFamily="34" charset="0"/>
              </a:rPr>
              <a:t>CAD that is which category is more </a:t>
            </a:r>
            <a:r>
              <a:rPr lang="en-US" dirty="0">
                <a:solidFill>
                  <a:srgbClr val="222222"/>
                </a:solidFill>
                <a:latin typeface="Arial" panose="020B0604020202020204" pitchFamily="34" charset="0"/>
                <a:cs typeface="Arial" panose="020B0604020202020204" pitchFamily="34" charset="0"/>
              </a:rPr>
              <a:t>prone </a:t>
            </a:r>
            <a:r>
              <a:rPr lang="en-US" dirty="0" smtClean="0">
                <a:solidFill>
                  <a:srgbClr val="222222"/>
                </a:solidFill>
                <a:latin typeface="Arial" panose="020B0604020202020204" pitchFamily="34" charset="0"/>
                <a:cs typeface="Arial" panose="020B0604020202020204" pitchFamily="34" charset="0"/>
              </a:rPr>
              <a:t>to CAD, metabolically obese or phenotypically obese.</a:t>
            </a:r>
          </a:p>
          <a:p>
            <a:pPr lvl="1"/>
            <a:r>
              <a:rPr lang="en-US" dirty="0" smtClean="0">
                <a:solidFill>
                  <a:srgbClr val="222222"/>
                </a:solidFill>
                <a:latin typeface="Arial" panose="020B0604020202020204" pitchFamily="34" charset="0"/>
                <a:cs typeface="Arial" panose="020B0604020202020204" pitchFamily="34" charset="0"/>
              </a:rPr>
              <a:t>Find the prognostic markers for CAD among factors like HBA1C</a:t>
            </a:r>
            <a:r>
              <a:rPr lang="en-US" dirty="0">
                <a:solidFill>
                  <a:srgbClr val="222222"/>
                </a:solidFill>
                <a:latin typeface="Arial" panose="020B0604020202020204" pitchFamily="34" charset="0"/>
                <a:cs typeface="Arial" panose="020B0604020202020204" pitchFamily="34" charset="0"/>
              </a:rPr>
              <a:t>, FI, HOMA IR , TC, TG, HDL, </a:t>
            </a:r>
            <a:r>
              <a:rPr lang="en-US" dirty="0" smtClean="0">
                <a:solidFill>
                  <a:srgbClr val="222222"/>
                </a:solidFill>
                <a:latin typeface="Arial" panose="020B0604020202020204" pitchFamily="34" charset="0"/>
                <a:cs typeface="Arial" panose="020B0604020202020204" pitchFamily="34" charset="0"/>
              </a:rPr>
              <a:t>LDL and </a:t>
            </a:r>
            <a:r>
              <a:rPr lang="en-US" dirty="0">
                <a:solidFill>
                  <a:srgbClr val="222222"/>
                </a:solidFill>
                <a:latin typeface="Arial" panose="020B0604020202020204" pitchFamily="34" charset="0"/>
                <a:cs typeface="Arial" panose="020B0604020202020204" pitchFamily="34" charset="0"/>
              </a:rPr>
              <a:t>hsCRP </a:t>
            </a:r>
            <a:r>
              <a:rPr lang="en-US" dirty="0" smtClean="0">
                <a:solidFill>
                  <a:srgbClr val="222222"/>
                </a:solidFill>
                <a:latin typeface="Arial" panose="020B0604020202020204" pitchFamily="34" charset="0"/>
                <a:cs typeface="Arial" panose="020B0604020202020204" pitchFamily="34" charset="0"/>
              </a:rPr>
              <a:t>and which group shows </a:t>
            </a:r>
            <a:r>
              <a:rPr lang="en-US" dirty="0">
                <a:solidFill>
                  <a:srgbClr val="222222"/>
                </a:solidFill>
                <a:latin typeface="Arial" panose="020B0604020202020204" pitchFamily="34" charset="0"/>
                <a:cs typeface="Arial" panose="020B0604020202020204" pitchFamily="34" charset="0"/>
              </a:rPr>
              <a:t>more </a:t>
            </a:r>
            <a:r>
              <a:rPr lang="en-US" dirty="0" smtClean="0">
                <a:solidFill>
                  <a:srgbClr val="222222"/>
                </a:solidFill>
                <a:latin typeface="Arial" panose="020B0604020202020204" pitchFamily="34" charset="0"/>
                <a:cs typeface="Arial" panose="020B0604020202020204" pitchFamily="34" charset="0"/>
              </a:rPr>
              <a:t>association?</a:t>
            </a:r>
            <a:endParaRPr lang="en-US" sz="1600" dirty="0"/>
          </a:p>
          <a:p>
            <a:pPr marL="0" lvl="0" indent="0" eaLnBrk="0" fontAlgn="base" hangingPunct="0">
              <a:spcBef>
                <a:spcPct val="0"/>
              </a:spcBef>
              <a:spcAft>
                <a:spcPct val="0"/>
              </a:spcAft>
              <a:buNone/>
            </a:pPr>
            <a:r>
              <a:rPr lang="en-US" dirty="0">
                <a:solidFill>
                  <a:srgbClr val="222222"/>
                </a:solidFill>
                <a:latin typeface="Arial" panose="020B0604020202020204" pitchFamily="34" charset="0"/>
                <a:cs typeface="Arial" panose="020B0604020202020204" pitchFamily="34" charset="0"/>
              </a:rPr>
              <a:t>  </a:t>
            </a:r>
          </a:p>
          <a:p>
            <a:endParaRPr lang="en-US" i="1" dirty="0"/>
          </a:p>
          <a:p>
            <a:endParaRPr lang="en-US" i="1" dirty="0"/>
          </a:p>
        </p:txBody>
      </p:sp>
      <p:sp>
        <p:nvSpPr>
          <p:cNvPr id="5"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pic>
        <p:nvPicPr>
          <p:cNvPr id="1026" name="Picture 2" descr="https://ssl.gstatic.com/ui/v1/icons/mail/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6826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605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Approach to solve the problem</a:t>
            </a:r>
            <a:endParaRPr lang="en-US" dirty="0"/>
          </a:p>
        </p:txBody>
      </p:sp>
      <p:sp>
        <p:nvSpPr>
          <p:cNvPr id="3" name="Text Placeholder 2"/>
          <p:cNvSpPr>
            <a:spLocks noGrp="1"/>
          </p:cNvSpPr>
          <p:nvPr>
            <p:ph type="body" sz="quarter" idx="13"/>
          </p:nvPr>
        </p:nvSpPr>
        <p:spPr/>
        <p:txBody>
          <a:bodyPr/>
          <a:lstStyle/>
          <a:p>
            <a:pPr lvl="1"/>
            <a:r>
              <a:rPr lang="is-IS" i="1" dirty="0" smtClean="0"/>
              <a:t>Several models were used for predicting the GENSINI scores from the given features-</a:t>
            </a:r>
          </a:p>
          <a:p>
            <a:pPr lvl="2"/>
            <a:r>
              <a:rPr lang="is-IS" i="1" dirty="0" smtClean="0"/>
              <a:t>Ridge Regression</a:t>
            </a:r>
          </a:p>
          <a:p>
            <a:pPr lvl="2"/>
            <a:r>
              <a:rPr lang="is-IS" i="1" dirty="0" smtClean="0"/>
              <a:t>LASSO Regression</a:t>
            </a:r>
          </a:p>
          <a:p>
            <a:pPr lvl="2"/>
            <a:r>
              <a:rPr lang="is-IS" i="1" dirty="0" smtClean="0"/>
              <a:t>Neural Networks</a:t>
            </a:r>
            <a:endParaRPr lang="en-US" b="1" dirty="0"/>
          </a:p>
          <a:p>
            <a:pPr lvl="1"/>
            <a:endParaRPr lang="is-IS" i="1" dirty="0" smtClean="0"/>
          </a:p>
          <a:p>
            <a:pPr lvl="1"/>
            <a:endParaRPr lang="is-IS" i="1" dirty="0" smtClean="0"/>
          </a:p>
          <a:p>
            <a:pPr lvl="1"/>
            <a:r>
              <a:rPr lang="is-IS" i="1" dirty="0" smtClean="0"/>
              <a:t>Since the </a:t>
            </a:r>
            <a:r>
              <a:rPr lang="en-US" dirty="0"/>
              <a:t>GENSINI score is a continuous value, the metric used for measuring  the accuracy of predictions </a:t>
            </a:r>
            <a:r>
              <a:rPr lang="en-US" dirty="0" smtClean="0"/>
              <a:t>was:</a:t>
            </a:r>
            <a:endParaRPr lang="is-IS" i="1" dirty="0" smtClean="0"/>
          </a:p>
          <a:p>
            <a:pPr marL="0" indent="0">
              <a:buNone/>
            </a:pPr>
            <a:r>
              <a:rPr lang="en-US" b="1" dirty="0"/>
              <a:t>	Root mean square </a:t>
            </a:r>
            <a:r>
              <a:rPr lang="en-US" b="1" dirty="0" smtClean="0"/>
              <a:t>error</a:t>
            </a:r>
            <a:endParaRPr lang="en-US" b="1" dirty="0"/>
          </a:p>
        </p:txBody>
      </p:sp>
    </p:spTree>
    <p:extLst>
      <p:ext uri="{BB962C8B-B14F-4D97-AF65-F5344CB8AC3E}">
        <p14:creationId xmlns:p14="http://schemas.microsoft.com/office/powerpoint/2010/main" val="237278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 Preprocessing</a:t>
            </a:r>
            <a:endParaRPr lang="en-US" dirty="0"/>
          </a:p>
        </p:txBody>
      </p:sp>
      <p:sp>
        <p:nvSpPr>
          <p:cNvPr id="3" name="Text Placeholder 2"/>
          <p:cNvSpPr>
            <a:spLocks noGrp="1"/>
          </p:cNvSpPr>
          <p:nvPr>
            <p:ph type="body" sz="quarter" idx="13"/>
          </p:nvPr>
        </p:nvSpPr>
        <p:spPr>
          <a:xfrm>
            <a:off x="420506" y="1052700"/>
            <a:ext cx="8064896" cy="4617304"/>
          </a:xfrm>
        </p:spPr>
        <p:txBody>
          <a:bodyPr/>
          <a:lstStyle/>
          <a:p>
            <a:pPr marL="216000" lvl="1" indent="0">
              <a:buNone/>
            </a:pPr>
            <a:r>
              <a:rPr lang="en-US" b="1" i="1" dirty="0" smtClean="0"/>
              <a:t>MISSING VALUES</a:t>
            </a:r>
            <a:r>
              <a:rPr lang="en-US" i="1" dirty="0" smtClean="0"/>
              <a:t>-</a:t>
            </a:r>
          </a:p>
          <a:p>
            <a:pPr marL="216000" lvl="1" indent="0">
              <a:buNone/>
            </a:pPr>
            <a:endParaRPr lang="en-US" i="1" dirty="0"/>
          </a:p>
          <a:p>
            <a:pPr lvl="1"/>
            <a:r>
              <a:rPr lang="en-US" i="1" dirty="0" smtClean="0"/>
              <a:t>Out of 1500 values (15*100), only </a:t>
            </a:r>
            <a:r>
              <a:rPr lang="en-US" b="1" i="1" dirty="0" smtClean="0"/>
              <a:t>3 values </a:t>
            </a:r>
            <a:r>
              <a:rPr lang="en-US" i="1" dirty="0" smtClean="0"/>
              <a:t>(all within the FI column) were missing.</a:t>
            </a:r>
          </a:p>
          <a:p>
            <a:pPr lvl="1"/>
            <a:endParaRPr lang="en-US" i="1" dirty="0" smtClean="0"/>
          </a:p>
          <a:p>
            <a:pPr lvl="1"/>
            <a:r>
              <a:rPr lang="en-US" i="1" dirty="0" smtClean="0"/>
              <a:t>Since the number of missing values are proportionately very small, the group-wise average value is used to fill them.</a:t>
            </a:r>
            <a:endParaRPr lang="en-US" i="1" dirty="0"/>
          </a:p>
        </p:txBody>
      </p:sp>
      <p:sp>
        <p:nvSpPr>
          <p:cNvPr id="7" name="TextBox 6"/>
          <p:cNvSpPr txBox="1"/>
          <p:nvPr/>
        </p:nvSpPr>
        <p:spPr>
          <a:xfrm>
            <a:off x="539552" y="3379336"/>
            <a:ext cx="8064896" cy="646331"/>
          </a:xfrm>
          <a:prstGeom prst="rect">
            <a:avLst/>
          </a:prstGeom>
          <a:noFill/>
        </p:spPr>
        <p:txBody>
          <a:bodyPr wrap="square" rtlCol="0">
            <a:spAutoFit/>
          </a:bodyPr>
          <a:lstStyle/>
          <a:p>
            <a:r>
              <a:rPr lang="en-US" dirty="0" smtClean="0"/>
              <a:t>Missing values of FI in Group 1= Average of the FI values available in Group 1</a:t>
            </a:r>
          </a:p>
          <a:p>
            <a:r>
              <a:rPr lang="en-US" dirty="0"/>
              <a:t>	</a:t>
            </a:r>
            <a:r>
              <a:rPr lang="en-US" dirty="0" smtClean="0"/>
              <a:t>		  </a:t>
            </a:r>
            <a:r>
              <a:rPr lang="en-US" dirty="0"/>
              <a:t>= 35.9386</a:t>
            </a:r>
            <a:endParaRPr lang="en-GB" dirty="0"/>
          </a:p>
        </p:txBody>
      </p:sp>
      <p:sp>
        <p:nvSpPr>
          <p:cNvPr id="8" name="TextBox 7"/>
          <p:cNvSpPr txBox="1"/>
          <p:nvPr/>
        </p:nvSpPr>
        <p:spPr>
          <a:xfrm>
            <a:off x="539552" y="4305201"/>
            <a:ext cx="8064896" cy="646331"/>
          </a:xfrm>
          <a:prstGeom prst="rect">
            <a:avLst/>
          </a:prstGeom>
          <a:noFill/>
        </p:spPr>
        <p:txBody>
          <a:bodyPr wrap="square" rtlCol="0">
            <a:spAutoFit/>
          </a:bodyPr>
          <a:lstStyle/>
          <a:p>
            <a:r>
              <a:rPr lang="en-US" dirty="0" smtClean="0"/>
              <a:t>Missing values of FI in Group 4= Average of the FI values available in Group 4</a:t>
            </a:r>
          </a:p>
          <a:p>
            <a:r>
              <a:rPr lang="en-US" dirty="0"/>
              <a:t>	</a:t>
            </a:r>
            <a:r>
              <a:rPr lang="en-US" dirty="0" smtClean="0"/>
              <a:t>		  </a:t>
            </a:r>
            <a:r>
              <a:rPr lang="en-US" dirty="0"/>
              <a:t>= 47.99</a:t>
            </a:r>
            <a:endParaRPr lang="en-GB" dirty="0"/>
          </a:p>
        </p:txBody>
      </p:sp>
    </p:spTree>
    <p:extLst>
      <p:ext uri="{BB962C8B-B14F-4D97-AF65-F5344CB8AC3E}">
        <p14:creationId xmlns:p14="http://schemas.microsoft.com/office/powerpoint/2010/main" val="202514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 Preprocessing</a:t>
            </a:r>
            <a:endParaRPr lang="en-US" dirty="0"/>
          </a:p>
        </p:txBody>
      </p:sp>
      <p:sp>
        <p:nvSpPr>
          <p:cNvPr id="3" name="Text Placeholder 2"/>
          <p:cNvSpPr>
            <a:spLocks noGrp="1"/>
          </p:cNvSpPr>
          <p:nvPr>
            <p:ph type="body" sz="quarter" idx="13"/>
          </p:nvPr>
        </p:nvSpPr>
        <p:spPr/>
        <p:txBody>
          <a:bodyPr/>
          <a:lstStyle/>
          <a:p>
            <a:pPr marL="0" indent="0">
              <a:buNone/>
            </a:pPr>
            <a:endParaRPr lang="en-US" b="1" dirty="0" smtClean="0"/>
          </a:p>
          <a:p>
            <a:pPr marL="216000" lvl="1" indent="0">
              <a:buNone/>
            </a:pPr>
            <a:r>
              <a:rPr lang="en-US" b="1" dirty="0" smtClean="0"/>
              <a:t>NORMALIZATION</a:t>
            </a:r>
          </a:p>
          <a:p>
            <a:pPr marL="216000" lvl="1" indent="0">
              <a:buNone/>
            </a:pPr>
            <a:endParaRPr lang="en-US" b="1" dirty="0"/>
          </a:p>
          <a:p>
            <a:pPr marL="216000" lvl="1" indent="0">
              <a:buNone/>
            </a:pPr>
            <a:r>
              <a:rPr lang="en-US" dirty="0" smtClean="0"/>
              <a:t>Normalization of the data elements was done for the Neural Networks.</a:t>
            </a:r>
          </a:p>
          <a:p>
            <a:pPr marL="216000" lvl="1" indent="0">
              <a:buNone/>
            </a:pPr>
            <a:endParaRPr lang="en-US" b="1" dirty="0"/>
          </a:p>
          <a:p>
            <a:pPr marL="216000" lvl="1" indent="0">
              <a:buNone/>
            </a:pPr>
            <a:r>
              <a:rPr lang="en-US" dirty="0" smtClean="0"/>
              <a:t>It wasn’t required for Ridge and LASSO regression as </a:t>
            </a:r>
            <a:r>
              <a:rPr lang="en-US" b="1" dirty="0" smtClean="0"/>
              <a:t>MATRIX ALGEBRA</a:t>
            </a:r>
            <a:r>
              <a:rPr lang="en-US" dirty="0" smtClean="0"/>
              <a:t> was used for finding the coefficients instead of </a:t>
            </a:r>
            <a:r>
              <a:rPr lang="en-US" b="1" dirty="0" smtClean="0"/>
              <a:t>GRADIENT DESCENT</a:t>
            </a:r>
            <a:r>
              <a:rPr lang="en-US" dirty="0" smtClean="0"/>
              <a:t>.</a:t>
            </a:r>
          </a:p>
          <a:p>
            <a:pPr marL="216000" lvl="1"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276" y="3856652"/>
            <a:ext cx="3582848" cy="1353097"/>
          </a:xfrm>
          <a:prstGeom prst="rect">
            <a:avLst/>
          </a:prstGeom>
        </p:spPr>
      </p:pic>
    </p:spTree>
    <p:extLst>
      <p:ext uri="{BB962C8B-B14F-4D97-AF65-F5344CB8AC3E}">
        <p14:creationId xmlns:p14="http://schemas.microsoft.com/office/powerpoint/2010/main" val="3565445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Split</a:t>
            </a:r>
          </a:p>
        </p:txBody>
      </p:sp>
      <p:sp>
        <p:nvSpPr>
          <p:cNvPr id="3" name="Text Placeholder 2"/>
          <p:cNvSpPr>
            <a:spLocks noGrp="1"/>
          </p:cNvSpPr>
          <p:nvPr>
            <p:ph type="body" sz="quarter" idx="13"/>
          </p:nvPr>
        </p:nvSpPr>
        <p:spPr/>
        <p:txBody>
          <a:bodyPr/>
          <a:lstStyle/>
          <a:p>
            <a:r>
              <a:rPr lang="en-US" dirty="0" smtClean="0"/>
              <a:t>75% of the data was used for training the model.</a:t>
            </a:r>
          </a:p>
          <a:p>
            <a:r>
              <a:rPr lang="en-US" dirty="0" smtClean="0"/>
              <a:t>The remaining 25% was used for testing it.</a:t>
            </a:r>
          </a:p>
          <a:p>
            <a:endParaRPr lang="en-US" dirty="0"/>
          </a:p>
          <a:p>
            <a:r>
              <a:rPr lang="en-US" dirty="0" smtClean="0"/>
              <a:t>Root mean square error was then found out between the actual value and the predicted values of that 25% data.</a:t>
            </a:r>
            <a:endParaRPr lang="en-GB" dirty="0"/>
          </a:p>
        </p:txBody>
      </p:sp>
    </p:spTree>
    <p:extLst>
      <p:ext uri="{BB962C8B-B14F-4D97-AF65-F5344CB8AC3E}">
        <p14:creationId xmlns:p14="http://schemas.microsoft.com/office/powerpoint/2010/main" val="407353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Obtained Root Mean Square Errors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97952333"/>
              </p:ext>
            </p:extLst>
          </p:nvPr>
        </p:nvGraphicFramePr>
        <p:xfrm>
          <a:off x="539552" y="1548001"/>
          <a:ext cx="8064896" cy="3341500"/>
        </p:xfrm>
        <a:graphic>
          <a:graphicData uri="http://schemas.openxmlformats.org/drawingml/2006/table">
            <a:tbl>
              <a:tblPr firstRow="1" firstCol="1">
                <a:tableStyleId>{5C22544A-7EE6-4342-B048-85BDC9FD1C3A}</a:tableStyleId>
              </a:tblPr>
              <a:tblGrid>
                <a:gridCol w="806490"/>
                <a:gridCol w="1168558"/>
                <a:gridCol w="1358900"/>
                <a:gridCol w="1504990"/>
                <a:gridCol w="1612979"/>
                <a:gridCol w="1612979"/>
              </a:tblGrid>
              <a:tr h="511321">
                <a:tc>
                  <a:txBody>
                    <a:bodyPr/>
                    <a:lstStyle/>
                    <a:p>
                      <a:r>
                        <a:rPr lang="en-US" dirty="0" smtClean="0"/>
                        <a:t>Model</a:t>
                      </a:r>
                      <a:endParaRPr lang="en-GB" dirty="0"/>
                    </a:p>
                  </a:txBody>
                  <a:tcPr/>
                </a:tc>
                <a:tc>
                  <a:txBody>
                    <a:bodyPr/>
                    <a:lstStyle/>
                    <a:p>
                      <a:r>
                        <a:rPr lang="en-US" dirty="0" smtClean="0"/>
                        <a:t>Groups -&gt;</a:t>
                      </a:r>
                      <a:endParaRPr lang="en-GB" dirty="0"/>
                    </a:p>
                  </a:txBody>
                  <a:tcPr/>
                </a:tc>
                <a:tc>
                  <a:txBody>
                    <a:bodyPr/>
                    <a:lstStyle/>
                    <a:p>
                      <a:r>
                        <a:rPr lang="en-US" dirty="0" smtClean="0"/>
                        <a:t>Group 1</a:t>
                      </a:r>
                      <a:endParaRPr lang="en-GB" dirty="0"/>
                    </a:p>
                  </a:txBody>
                  <a:tcPr/>
                </a:tc>
                <a:tc>
                  <a:txBody>
                    <a:bodyPr/>
                    <a:lstStyle/>
                    <a:p>
                      <a:r>
                        <a:rPr lang="en-US" dirty="0" smtClean="0"/>
                        <a:t>Group 2</a:t>
                      </a:r>
                      <a:endParaRPr lang="en-GB" dirty="0"/>
                    </a:p>
                  </a:txBody>
                  <a:tcPr/>
                </a:tc>
                <a:tc>
                  <a:txBody>
                    <a:bodyPr/>
                    <a:lstStyle/>
                    <a:p>
                      <a:r>
                        <a:rPr lang="en-US" dirty="0" smtClean="0"/>
                        <a:t>Group 3</a:t>
                      </a:r>
                      <a:endParaRPr lang="en-GB" dirty="0"/>
                    </a:p>
                  </a:txBody>
                  <a:tcPr/>
                </a:tc>
                <a:tc>
                  <a:txBody>
                    <a:bodyPr/>
                    <a:lstStyle/>
                    <a:p>
                      <a:r>
                        <a:rPr lang="en-US" dirty="0" smtClean="0"/>
                        <a:t>Group 4</a:t>
                      </a:r>
                      <a:endParaRPr lang="en-GB" dirty="0"/>
                    </a:p>
                  </a:txBody>
                  <a:tcPr/>
                </a:tc>
              </a:tr>
              <a:tr h="943393">
                <a:tc gridSpan="2">
                  <a:txBody>
                    <a:bodyPr/>
                    <a:lstStyle/>
                    <a:p>
                      <a:r>
                        <a:rPr lang="en-US" dirty="0" smtClean="0"/>
                        <a:t>LASSO</a:t>
                      </a:r>
                      <a:r>
                        <a:rPr lang="en-GB" baseline="0" dirty="0" smtClean="0"/>
                        <a:t> Regression</a:t>
                      </a:r>
                      <a:endParaRPr lang="en-US" dirty="0" smtClean="0"/>
                    </a:p>
                  </a:txBody>
                  <a:tcPr/>
                </a:tc>
                <a:tc hMerge="1">
                  <a:txBody>
                    <a:bodyPr/>
                    <a:lstStyle/>
                    <a:p>
                      <a:endParaRPr lang="en-GB"/>
                    </a:p>
                  </a:txBody>
                  <a:tcPr/>
                </a:tc>
                <a:tc>
                  <a:txBody>
                    <a:bodyPr/>
                    <a:lstStyle/>
                    <a:p>
                      <a:r>
                        <a:rPr lang="en-US" dirty="0" smtClean="0"/>
                        <a:t>14.33</a:t>
                      </a:r>
                      <a:endParaRPr lang="en-GB" dirty="0"/>
                    </a:p>
                  </a:txBody>
                  <a:tcPr/>
                </a:tc>
                <a:tc>
                  <a:txBody>
                    <a:bodyPr/>
                    <a:lstStyle/>
                    <a:p>
                      <a:r>
                        <a:rPr lang="en-US" dirty="0" smtClean="0"/>
                        <a:t>8.82 * 10e-15</a:t>
                      </a:r>
                      <a:endParaRPr lang="en-GB" dirty="0"/>
                    </a:p>
                  </a:txBody>
                  <a:tcPr>
                    <a:solidFill>
                      <a:schemeClr val="accent5">
                        <a:lumMod val="20000"/>
                        <a:lumOff val="80000"/>
                      </a:schemeClr>
                    </a:solidFill>
                  </a:tcPr>
                </a:tc>
                <a:tc>
                  <a:txBody>
                    <a:bodyPr/>
                    <a:lstStyle/>
                    <a:p>
                      <a:r>
                        <a:rPr lang="en-US" dirty="0" smtClean="0"/>
                        <a:t>4.79</a:t>
                      </a:r>
                      <a:endParaRPr lang="en-GB" dirty="0"/>
                    </a:p>
                  </a:txBody>
                  <a:tcPr>
                    <a:solidFill>
                      <a:schemeClr val="accent5">
                        <a:lumMod val="20000"/>
                        <a:lumOff val="80000"/>
                      </a:schemeClr>
                    </a:solidFill>
                  </a:tcPr>
                </a:tc>
                <a:tc>
                  <a:txBody>
                    <a:bodyPr/>
                    <a:lstStyle/>
                    <a:p>
                      <a:r>
                        <a:rPr lang="en-US" dirty="0" smtClean="0"/>
                        <a:t>10.55</a:t>
                      </a:r>
                      <a:endParaRPr lang="en-GB" dirty="0"/>
                    </a:p>
                  </a:txBody>
                  <a:tcPr/>
                </a:tc>
              </a:tr>
              <a:tr h="943393">
                <a:tc gridSpan="2">
                  <a:txBody>
                    <a:bodyPr/>
                    <a:lstStyle/>
                    <a:p>
                      <a:r>
                        <a:rPr lang="en-US" dirty="0" smtClean="0"/>
                        <a:t>Ridge Regression</a:t>
                      </a:r>
                      <a:endParaRPr lang="en-GB" dirty="0"/>
                    </a:p>
                  </a:txBody>
                  <a:tcPr/>
                </a:tc>
                <a:tc hMerge="1">
                  <a:txBody>
                    <a:bodyPr/>
                    <a:lstStyle/>
                    <a:p>
                      <a:endParaRPr lang="en-GB"/>
                    </a:p>
                  </a:txBody>
                  <a:tcPr/>
                </a:tc>
                <a:tc>
                  <a:txBody>
                    <a:bodyPr/>
                    <a:lstStyle/>
                    <a:p>
                      <a:r>
                        <a:rPr lang="en-US" dirty="0" smtClean="0"/>
                        <a:t>21.18</a:t>
                      </a:r>
                      <a:endParaRPr lang="en-GB" dirty="0"/>
                    </a:p>
                  </a:txBody>
                  <a:tcPr/>
                </a:tc>
                <a:tc>
                  <a:txBody>
                    <a:bodyPr/>
                    <a:lstStyle/>
                    <a:p>
                      <a:r>
                        <a:rPr lang="en-US" dirty="0" smtClean="0"/>
                        <a:t>24.14</a:t>
                      </a:r>
                      <a:endParaRPr lang="en-GB" dirty="0"/>
                    </a:p>
                  </a:txBody>
                  <a:tcPr/>
                </a:tc>
                <a:tc>
                  <a:txBody>
                    <a:bodyPr/>
                    <a:lstStyle/>
                    <a:p>
                      <a:r>
                        <a:rPr lang="en-US" dirty="0" smtClean="0"/>
                        <a:t>510.9</a:t>
                      </a:r>
                      <a:endParaRPr lang="en-GB" dirty="0"/>
                    </a:p>
                  </a:txBody>
                  <a:tcPr/>
                </a:tc>
                <a:tc>
                  <a:txBody>
                    <a:bodyPr/>
                    <a:lstStyle/>
                    <a:p>
                      <a:r>
                        <a:rPr lang="en-US" dirty="0" smtClean="0"/>
                        <a:t>20.47</a:t>
                      </a:r>
                      <a:endParaRPr lang="en-GB" dirty="0"/>
                    </a:p>
                  </a:txBody>
                  <a:tcPr/>
                </a:tc>
              </a:tr>
              <a:tr h="943393">
                <a:tc gridSpan="2">
                  <a:txBody>
                    <a:bodyPr/>
                    <a:lstStyle/>
                    <a:p>
                      <a:r>
                        <a:rPr lang="en-US" dirty="0" smtClean="0"/>
                        <a:t>Neural Networks</a:t>
                      </a:r>
                      <a:endParaRPr lang="en-GB" dirty="0"/>
                    </a:p>
                  </a:txBody>
                  <a:tcPr/>
                </a:tc>
                <a:tc hMerge="1">
                  <a:txBody>
                    <a:bodyPr/>
                    <a:lstStyle/>
                    <a:p>
                      <a:endParaRPr lang="en-GB"/>
                    </a:p>
                  </a:txBody>
                  <a:tcPr/>
                </a:tc>
                <a:tc>
                  <a:txBody>
                    <a:bodyPr/>
                    <a:lstStyle/>
                    <a:p>
                      <a:r>
                        <a:rPr lang="en-US" dirty="0" smtClean="0"/>
                        <a:t>4.11</a:t>
                      </a:r>
                      <a:endParaRPr lang="en-GB" dirty="0"/>
                    </a:p>
                  </a:txBody>
                  <a:tcPr>
                    <a:solidFill>
                      <a:schemeClr val="accent5">
                        <a:lumMod val="20000"/>
                        <a:lumOff val="80000"/>
                      </a:schemeClr>
                    </a:solidFill>
                  </a:tcPr>
                </a:tc>
                <a:tc>
                  <a:txBody>
                    <a:bodyPr/>
                    <a:lstStyle/>
                    <a:p>
                      <a:r>
                        <a:rPr lang="en-US" dirty="0" smtClean="0"/>
                        <a:t>0.14</a:t>
                      </a:r>
                      <a:endParaRPr lang="en-GB" dirty="0"/>
                    </a:p>
                  </a:txBody>
                  <a:tcPr/>
                </a:tc>
                <a:tc>
                  <a:txBody>
                    <a:bodyPr/>
                    <a:lstStyle/>
                    <a:p>
                      <a:r>
                        <a:rPr lang="en-US" dirty="0" smtClean="0"/>
                        <a:t>8.81</a:t>
                      </a:r>
                      <a:endParaRPr lang="en-GB" dirty="0"/>
                    </a:p>
                  </a:txBody>
                  <a:tcPr/>
                </a:tc>
                <a:tc>
                  <a:txBody>
                    <a:bodyPr/>
                    <a:lstStyle/>
                    <a:p>
                      <a:r>
                        <a:rPr lang="en-US" dirty="0" smtClean="0"/>
                        <a:t>0.55</a:t>
                      </a:r>
                      <a:endParaRPr lang="en-GB" dirty="0"/>
                    </a:p>
                  </a:txBody>
                  <a:tcPr>
                    <a:solidFill>
                      <a:schemeClr val="accent5">
                        <a:lumMod val="20000"/>
                        <a:lumOff val="80000"/>
                      </a:schemeClr>
                    </a:solidFill>
                  </a:tcPr>
                </a:tc>
              </a:tr>
            </a:tbl>
          </a:graphicData>
        </a:graphic>
      </p:graphicFrame>
      <p:sp>
        <p:nvSpPr>
          <p:cNvPr id="10" name="TextBox 9"/>
          <p:cNvSpPr txBox="1"/>
          <p:nvPr/>
        </p:nvSpPr>
        <p:spPr>
          <a:xfrm>
            <a:off x="539552" y="1088668"/>
            <a:ext cx="5734248" cy="369332"/>
          </a:xfrm>
          <a:prstGeom prst="rect">
            <a:avLst/>
          </a:prstGeom>
          <a:noFill/>
        </p:spPr>
        <p:txBody>
          <a:bodyPr wrap="square" rtlCol="0">
            <a:spAutoFit/>
          </a:bodyPr>
          <a:lstStyle/>
          <a:p>
            <a:r>
              <a:rPr lang="en-US" dirty="0" smtClean="0"/>
              <a:t>Results obtained after applying each model on test data.</a:t>
            </a:r>
            <a:endParaRPr lang="en-GB" dirty="0"/>
          </a:p>
        </p:txBody>
      </p:sp>
      <p:sp>
        <p:nvSpPr>
          <p:cNvPr id="11" name="TextBox 10"/>
          <p:cNvSpPr txBox="1"/>
          <p:nvPr/>
        </p:nvSpPr>
        <p:spPr>
          <a:xfrm>
            <a:off x="539552" y="5105400"/>
            <a:ext cx="8064897" cy="1200329"/>
          </a:xfrm>
          <a:prstGeom prst="rect">
            <a:avLst/>
          </a:prstGeom>
          <a:noFill/>
        </p:spPr>
        <p:txBody>
          <a:bodyPr wrap="square" rtlCol="0">
            <a:spAutoFit/>
          </a:bodyPr>
          <a:lstStyle/>
          <a:p>
            <a:r>
              <a:rPr lang="en-US" dirty="0" smtClean="0"/>
              <a:t>For the </a:t>
            </a:r>
            <a:r>
              <a:rPr lang="en-US" b="1" dirty="0" smtClean="0"/>
              <a:t>entire dataset together</a:t>
            </a:r>
            <a:r>
              <a:rPr lang="en-US" dirty="0" smtClean="0"/>
              <a:t>, Neural Networks gave the best results. The RMSE obtained was </a:t>
            </a:r>
            <a:r>
              <a:rPr lang="en-US" b="1" dirty="0" smtClean="0"/>
              <a:t>6.170</a:t>
            </a:r>
          </a:p>
          <a:p>
            <a:r>
              <a:rPr lang="en-US" dirty="0" smtClean="0"/>
              <a:t>For </a:t>
            </a:r>
            <a:r>
              <a:rPr lang="en-US" b="1" dirty="0" smtClean="0"/>
              <a:t>Group 2 and 3, LASSO</a:t>
            </a:r>
            <a:r>
              <a:rPr lang="en-US" dirty="0" smtClean="0"/>
              <a:t> gave the best result.</a:t>
            </a:r>
          </a:p>
          <a:p>
            <a:r>
              <a:rPr lang="en-US" dirty="0" smtClean="0"/>
              <a:t>For </a:t>
            </a:r>
            <a:r>
              <a:rPr lang="en-US" b="1" dirty="0" smtClean="0"/>
              <a:t>Group 1 and 4, Neural Networks</a:t>
            </a:r>
            <a:r>
              <a:rPr lang="en-US" dirty="0" smtClean="0"/>
              <a:t> gave the best result.</a:t>
            </a:r>
            <a:endParaRPr lang="en-GB" dirty="0"/>
          </a:p>
        </p:txBody>
      </p:sp>
    </p:spTree>
    <p:extLst>
      <p:ext uri="{BB962C8B-B14F-4D97-AF65-F5344CB8AC3E}">
        <p14:creationId xmlns:p14="http://schemas.microsoft.com/office/powerpoint/2010/main" val="688999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Obtained Root Mean Square Errors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12938806"/>
              </p:ext>
            </p:extLst>
          </p:nvPr>
        </p:nvGraphicFramePr>
        <p:xfrm>
          <a:off x="539552" y="1548001"/>
          <a:ext cx="8064896" cy="2398107"/>
        </p:xfrm>
        <a:graphic>
          <a:graphicData uri="http://schemas.openxmlformats.org/drawingml/2006/table">
            <a:tbl>
              <a:tblPr firstRow="1" firstCol="1">
                <a:tableStyleId>{5C22544A-7EE6-4342-B048-85BDC9FD1C3A}</a:tableStyleId>
              </a:tblPr>
              <a:tblGrid>
                <a:gridCol w="806490"/>
                <a:gridCol w="1168558"/>
                <a:gridCol w="1358900"/>
                <a:gridCol w="1504990"/>
                <a:gridCol w="1612979"/>
                <a:gridCol w="1612979"/>
              </a:tblGrid>
              <a:tr h="511321">
                <a:tc>
                  <a:txBody>
                    <a:bodyPr/>
                    <a:lstStyle/>
                    <a:p>
                      <a:r>
                        <a:rPr lang="en-US" dirty="0" smtClean="0"/>
                        <a:t>Model</a:t>
                      </a:r>
                      <a:endParaRPr lang="en-GB" dirty="0"/>
                    </a:p>
                  </a:txBody>
                  <a:tcPr/>
                </a:tc>
                <a:tc>
                  <a:txBody>
                    <a:bodyPr/>
                    <a:lstStyle/>
                    <a:p>
                      <a:r>
                        <a:rPr lang="en-US" dirty="0" smtClean="0"/>
                        <a:t>Groups -&gt;</a:t>
                      </a:r>
                      <a:endParaRPr lang="en-GB" dirty="0"/>
                    </a:p>
                  </a:txBody>
                  <a:tcPr/>
                </a:tc>
                <a:tc>
                  <a:txBody>
                    <a:bodyPr/>
                    <a:lstStyle/>
                    <a:p>
                      <a:r>
                        <a:rPr lang="en-US" dirty="0" smtClean="0"/>
                        <a:t>Group 1</a:t>
                      </a:r>
                      <a:endParaRPr lang="en-GB" dirty="0"/>
                    </a:p>
                  </a:txBody>
                  <a:tcPr/>
                </a:tc>
                <a:tc>
                  <a:txBody>
                    <a:bodyPr/>
                    <a:lstStyle/>
                    <a:p>
                      <a:r>
                        <a:rPr lang="en-US" dirty="0" smtClean="0"/>
                        <a:t>Group 2</a:t>
                      </a:r>
                      <a:endParaRPr lang="en-GB" dirty="0"/>
                    </a:p>
                  </a:txBody>
                  <a:tcPr/>
                </a:tc>
                <a:tc>
                  <a:txBody>
                    <a:bodyPr/>
                    <a:lstStyle/>
                    <a:p>
                      <a:r>
                        <a:rPr lang="en-US" dirty="0" smtClean="0"/>
                        <a:t>Group 3</a:t>
                      </a:r>
                      <a:endParaRPr lang="en-GB" dirty="0"/>
                    </a:p>
                  </a:txBody>
                  <a:tcPr/>
                </a:tc>
                <a:tc>
                  <a:txBody>
                    <a:bodyPr/>
                    <a:lstStyle/>
                    <a:p>
                      <a:r>
                        <a:rPr lang="en-US" dirty="0" smtClean="0"/>
                        <a:t>Group 4</a:t>
                      </a:r>
                      <a:endParaRPr lang="en-GB" dirty="0"/>
                    </a:p>
                  </a:txBody>
                  <a:tcPr/>
                </a:tc>
              </a:tr>
              <a:tr h="943393">
                <a:tc gridSpan="2">
                  <a:txBody>
                    <a:bodyPr/>
                    <a:lstStyle/>
                    <a:p>
                      <a:r>
                        <a:rPr lang="en-US" dirty="0" smtClean="0"/>
                        <a:t>LASSO</a:t>
                      </a:r>
                      <a:r>
                        <a:rPr lang="en-GB" baseline="0" dirty="0" smtClean="0"/>
                        <a:t> Regression</a:t>
                      </a:r>
                      <a:endParaRPr lang="en-US" dirty="0" smtClean="0"/>
                    </a:p>
                  </a:txBody>
                  <a:tcPr/>
                </a:tc>
                <a:tc hMerge="1">
                  <a:txBody>
                    <a:bodyPr/>
                    <a:lstStyle/>
                    <a:p>
                      <a:endParaRPr lang="en-GB"/>
                    </a:p>
                  </a:txBody>
                  <a:tcPr/>
                </a:tc>
                <a:tc>
                  <a:txBody>
                    <a:bodyPr/>
                    <a:lstStyle/>
                    <a:p>
                      <a:r>
                        <a:rPr lang="en-US" dirty="0" smtClean="0"/>
                        <a:t>16.18</a:t>
                      </a:r>
                      <a:endParaRPr lang="en-GB" dirty="0"/>
                    </a:p>
                  </a:txBody>
                  <a:tcPr/>
                </a:tc>
                <a:tc>
                  <a:txBody>
                    <a:bodyPr/>
                    <a:lstStyle/>
                    <a:p>
                      <a:r>
                        <a:rPr lang="en-US" dirty="0" smtClean="0"/>
                        <a:t>9.32 * 10e-15</a:t>
                      </a:r>
                      <a:endParaRPr lang="en-GB" dirty="0"/>
                    </a:p>
                  </a:txBody>
                  <a:tcPr>
                    <a:solidFill>
                      <a:schemeClr val="accent5">
                        <a:lumMod val="20000"/>
                        <a:lumOff val="80000"/>
                      </a:schemeClr>
                    </a:solidFill>
                  </a:tcPr>
                </a:tc>
                <a:tc>
                  <a:txBody>
                    <a:bodyPr/>
                    <a:lstStyle/>
                    <a:p>
                      <a:r>
                        <a:rPr lang="en-US" dirty="0" smtClean="0"/>
                        <a:t>3.74</a:t>
                      </a:r>
                      <a:endParaRPr lang="en-GB" dirty="0"/>
                    </a:p>
                  </a:txBody>
                  <a:tcPr>
                    <a:solidFill>
                      <a:schemeClr val="accent5">
                        <a:lumMod val="20000"/>
                        <a:lumOff val="80000"/>
                      </a:schemeClr>
                    </a:solidFill>
                  </a:tcPr>
                </a:tc>
                <a:tc>
                  <a:txBody>
                    <a:bodyPr/>
                    <a:lstStyle/>
                    <a:p>
                      <a:r>
                        <a:rPr lang="en-US" dirty="0" smtClean="0"/>
                        <a:t>2.30</a:t>
                      </a:r>
                      <a:endParaRPr lang="en-GB" dirty="0"/>
                    </a:p>
                  </a:txBody>
                  <a:tcPr/>
                </a:tc>
              </a:tr>
              <a:tr h="943393">
                <a:tc gridSpan="2">
                  <a:txBody>
                    <a:bodyPr/>
                    <a:lstStyle/>
                    <a:p>
                      <a:r>
                        <a:rPr lang="en-US" dirty="0" smtClean="0"/>
                        <a:t>Neural Networks</a:t>
                      </a:r>
                      <a:endParaRPr lang="en-GB" dirty="0"/>
                    </a:p>
                  </a:txBody>
                  <a:tcPr/>
                </a:tc>
                <a:tc hMerge="1">
                  <a:txBody>
                    <a:bodyPr/>
                    <a:lstStyle/>
                    <a:p>
                      <a:endParaRPr lang="en-GB"/>
                    </a:p>
                  </a:txBody>
                  <a:tcPr/>
                </a:tc>
                <a:tc>
                  <a:txBody>
                    <a:bodyPr/>
                    <a:lstStyle/>
                    <a:p>
                      <a:r>
                        <a:rPr lang="en-US" dirty="0" smtClean="0"/>
                        <a:t>1.27</a:t>
                      </a:r>
                      <a:endParaRPr lang="en-GB" dirty="0"/>
                    </a:p>
                  </a:txBody>
                  <a:tcPr>
                    <a:solidFill>
                      <a:schemeClr val="accent5">
                        <a:lumMod val="20000"/>
                        <a:lumOff val="80000"/>
                      </a:schemeClr>
                    </a:solidFill>
                  </a:tcPr>
                </a:tc>
                <a:tc>
                  <a:txBody>
                    <a:bodyPr/>
                    <a:lstStyle/>
                    <a:p>
                      <a:r>
                        <a:rPr lang="en-US" dirty="0" smtClean="0"/>
                        <a:t>0.17</a:t>
                      </a:r>
                      <a:endParaRPr lang="en-GB" dirty="0"/>
                    </a:p>
                  </a:txBody>
                  <a:tcPr/>
                </a:tc>
                <a:tc>
                  <a:txBody>
                    <a:bodyPr/>
                    <a:lstStyle/>
                    <a:p>
                      <a:r>
                        <a:rPr lang="en-US" dirty="0" smtClean="0"/>
                        <a:t>0.46</a:t>
                      </a:r>
                    </a:p>
                  </a:txBody>
                  <a:tcPr/>
                </a:tc>
                <a:tc>
                  <a:txBody>
                    <a:bodyPr/>
                    <a:lstStyle/>
                    <a:p>
                      <a:r>
                        <a:rPr lang="en-US" dirty="0" smtClean="0"/>
                        <a:t>0.83</a:t>
                      </a:r>
                      <a:endParaRPr lang="en-GB" dirty="0"/>
                    </a:p>
                  </a:txBody>
                  <a:tcPr>
                    <a:solidFill>
                      <a:schemeClr val="accent5">
                        <a:lumMod val="20000"/>
                        <a:lumOff val="80000"/>
                      </a:schemeClr>
                    </a:solidFill>
                  </a:tcPr>
                </a:tc>
              </a:tr>
            </a:tbl>
          </a:graphicData>
        </a:graphic>
      </p:graphicFrame>
      <p:sp>
        <p:nvSpPr>
          <p:cNvPr id="10" name="TextBox 9"/>
          <p:cNvSpPr txBox="1"/>
          <p:nvPr/>
        </p:nvSpPr>
        <p:spPr>
          <a:xfrm>
            <a:off x="539552" y="1088668"/>
            <a:ext cx="5734248" cy="369332"/>
          </a:xfrm>
          <a:prstGeom prst="rect">
            <a:avLst/>
          </a:prstGeom>
          <a:noFill/>
        </p:spPr>
        <p:txBody>
          <a:bodyPr wrap="square" rtlCol="0">
            <a:spAutoFit/>
          </a:bodyPr>
          <a:lstStyle/>
          <a:p>
            <a:r>
              <a:rPr lang="en-US" dirty="0" smtClean="0"/>
              <a:t>Results obtained after applying each model on train data.</a:t>
            </a:r>
            <a:endParaRPr lang="en-GB" dirty="0"/>
          </a:p>
        </p:txBody>
      </p:sp>
      <p:sp>
        <p:nvSpPr>
          <p:cNvPr id="12" name="TextBox 11"/>
          <p:cNvSpPr txBox="1"/>
          <p:nvPr/>
        </p:nvSpPr>
        <p:spPr>
          <a:xfrm>
            <a:off x="539552" y="4508500"/>
            <a:ext cx="806489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Ridge regression model was eliminated because the results obtained with the test data was very inaccurate.</a:t>
            </a:r>
          </a:p>
          <a:p>
            <a:pPr marL="285750" indent="-285750">
              <a:buFont typeface="Arial" panose="020B0604020202020204" pitchFamily="34" charset="0"/>
              <a:buChar char="•"/>
            </a:pPr>
            <a:r>
              <a:rPr lang="en-US" dirty="0" smtClean="0"/>
              <a:t>The results obtained for the models selected in each group were not very different from the test model. Hence, we can say that the model is not over fitting the training data.</a:t>
            </a:r>
            <a:endParaRPr lang="en-GB" dirty="0"/>
          </a:p>
        </p:txBody>
      </p:sp>
    </p:spTree>
    <p:extLst>
      <p:ext uri="{BB962C8B-B14F-4D97-AF65-F5344CB8AC3E}">
        <p14:creationId xmlns:p14="http://schemas.microsoft.com/office/powerpoint/2010/main" val="1385150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889501966"/>
              </p:ext>
            </p:extLst>
          </p:nvPr>
        </p:nvGraphicFramePr>
        <p:xfrm>
          <a:off x="330200" y="254000"/>
          <a:ext cx="8661400" cy="6019800"/>
        </p:xfrm>
        <a:graphic>
          <a:graphicData uri="http://schemas.openxmlformats.org/drawingml/2006/table">
            <a:tbl>
              <a:tblPr>
                <a:tableStyleId>{5C22544A-7EE6-4342-B048-85BDC9FD1C3A}</a:tableStyleId>
              </a:tblPr>
              <a:tblGrid>
                <a:gridCol w="4330700"/>
                <a:gridCol w="4330700"/>
              </a:tblGrid>
              <a:tr h="3009900">
                <a:tc>
                  <a:txBody>
                    <a:bodyPr/>
                    <a:lstStyle/>
                    <a:p>
                      <a:endParaRPr lang="en-GB" dirty="0"/>
                    </a:p>
                  </a:txBody>
                  <a:tcPr/>
                </a:tc>
                <a:tc>
                  <a:txBody>
                    <a:bodyPr/>
                    <a:lstStyle/>
                    <a:p>
                      <a:endParaRPr lang="en-GB" dirty="0"/>
                    </a:p>
                  </a:txBody>
                  <a:tcPr/>
                </a:tc>
              </a:tr>
              <a:tr h="3009900">
                <a:tc>
                  <a:txBody>
                    <a:bodyPr/>
                    <a:lstStyle/>
                    <a:p>
                      <a:endParaRPr lang="en-GB"/>
                    </a:p>
                  </a:txBody>
                  <a:tcPr/>
                </a:tc>
                <a:tc>
                  <a:txBody>
                    <a:bodyPr/>
                    <a:lstStyle/>
                    <a:p>
                      <a:endParaRPr lang="en-GB" dirty="0"/>
                    </a:p>
                  </a:txBody>
                  <a:tcPr/>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457201"/>
            <a:ext cx="4203700" cy="26162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57200"/>
            <a:ext cx="4165600" cy="2617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01" y="3478453"/>
            <a:ext cx="4203700" cy="26172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400" y="3478453"/>
            <a:ext cx="4165600" cy="2617200"/>
          </a:xfrm>
          <a:prstGeom prst="rect">
            <a:avLst/>
          </a:prstGeom>
        </p:spPr>
      </p:pic>
    </p:spTree>
    <p:extLst>
      <p:ext uri="{BB962C8B-B14F-4D97-AF65-F5344CB8AC3E}">
        <p14:creationId xmlns:p14="http://schemas.microsoft.com/office/powerpoint/2010/main" val="2416969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804"/>
            <a:ext cx="9144000" cy="5209592"/>
          </a:xfrm>
          <a:prstGeom prst="rect">
            <a:avLst/>
          </a:prstGeom>
        </p:spPr>
      </p:pic>
      <p:sp>
        <p:nvSpPr>
          <p:cNvPr id="5" name="TextBox 4"/>
          <p:cNvSpPr txBox="1"/>
          <p:nvPr/>
        </p:nvSpPr>
        <p:spPr>
          <a:xfrm>
            <a:off x="3873500" y="5803900"/>
            <a:ext cx="2730500" cy="369332"/>
          </a:xfrm>
          <a:prstGeom prst="rect">
            <a:avLst/>
          </a:prstGeom>
          <a:noFill/>
        </p:spPr>
        <p:txBody>
          <a:bodyPr wrap="square" rtlCol="0">
            <a:spAutoFit/>
          </a:bodyPr>
          <a:lstStyle/>
          <a:p>
            <a:r>
              <a:rPr lang="en-US" dirty="0" smtClean="0"/>
              <a:t>Entire Dataset</a:t>
            </a:r>
            <a:endParaRPr lang="en-GB" dirty="0"/>
          </a:p>
        </p:txBody>
      </p:sp>
    </p:spTree>
    <p:extLst>
      <p:ext uri="{BB962C8B-B14F-4D97-AF65-F5344CB8AC3E}">
        <p14:creationId xmlns:p14="http://schemas.microsoft.com/office/powerpoint/2010/main" val="361056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ext Placeholder 2"/>
          <p:cNvSpPr>
            <a:spLocks noGrp="1"/>
          </p:cNvSpPr>
          <p:nvPr>
            <p:ph type="body" sz="quarter" idx="13"/>
          </p:nvPr>
        </p:nvSpPr>
        <p:spPr/>
        <p:txBody>
          <a:bodyPr/>
          <a:lstStyle/>
          <a:p>
            <a:pPr marL="0" indent="0">
              <a:buNone/>
            </a:pPr>
            <a:r>
              <a:rPr lang="en-US" b="1" dirty="0" smtClean="0"/>
              <a:t>Ridge Regression</a:t>
            </a:r>
          </a:p>
          <a:p>
            <a:pPr marL="0" indent="0">
              <a:buNone/>
            </a:pPr>
            <a:r>
              <a:rPr lang="en-US" dirty="0"/>
              <a:t>	</a:t>
            </a:r>
            <a:r>
              <a:rPr lang="en-US" dirty="0" smtClean="0"/>
              <a:t>Ridge Regression was used as the initially for regression. The initial idea to ensure that over-fitting does not occur was to  give a penalty to the cost function for every unit increase of the parameter values.</a:t>
            </a:r>
          </a:p>
          <a:p>
            <a:pPr marL="0" indent="0">
              <a:buNone/>
            </a:pPr>
            <a:endParaRPr lang="en-US" dirty="0"/>
          </a:p>
          <a:p>
            <a:pPr marL="0" indent="0">
              <a:buNone/>
            </a:pPr>
            <a:r>
              <a:rPr lang="en-US" b="1" dirty="0" smtClean="0"/>
              <a:t>LASSO</a:t>
            </a:r>
          </a:p>
          <a:p>
            <a:pPr marL="0" indent="0">
              <a:buNone/>
            </a:pPr>
            <a:r>
              <a:rPr lang="en-US" dirty="0"/>
              <a:t>	</a:t>
            </a:r>
            <a:r>
              <a:rPr lang="en-US" dirty="0" smtClean="0"/>
              <a:t>Ridge Regression cannot zero out coefficients ; thus either all coefficients are included or none. But LASSO does both parameter shrinkage and variable selection automatically , and hence was thought of as a nice approach to avoid over fitting.</a:t>
            </a:r>
          </a:p>
          <a:p>
            <a:pPr marL="0" indent="0">
              <a:buNone/>
            </a:pPr>
            <a:endParaRPr lang="en-US" dirty="0"/>
          </a:p>
          <a:p>
            <a:pPr marL="0" indent="0">
              <a:buNone/>
            </a:pPr>
            <a:r>
              <a:rPr lang="en-US" b="1" dirty="0" smtClean="0"/>
              <a:t>Neural Networks</a:t>
            </a:r>
          </a:p>
          <a:p>
            <a:pPr marL="0" indent="0">
              <a:buNone/>
            </a:pPr>
            <a:r>
              <a:rPr lang="en-US" dirty="0" smtClean="0"/>
              <a:t>	We tried using Neural networks with varying number of inner layers. The best results obtained for the test data were from using only a single hidden layer. Including more layers caused the model to over fit.</a:t>
            </a:r>
            <a:endParaRPr lang="en-US" dirty="0"/>
          </a:p>
          <a:p>
            <a:pPr marL="0" indent="0">
              <a:buNone/>
            </a:pPr>
            <a:endParaRPr lang="en-GB" dirty="0"/>
          </a:p>
        </p:txBody>
      </p:sp>
    </p:spTree>
    <p:extLst>
      <p:ext uri="{BB962C8B-B14F-4D97-AF65-F5344CB8AC3E}">
        <p14:creationId xmlns:p14="http://schemas.microsoft.com/office/powerpoint/2010/main" val="1494473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0"/>
            <a:ext cx="5191125" cy="327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3276600"/>
            <a:ext cx="5191125" cy="3276000"/>
          </a:xfrm>
          <a:prstGeom prst="rect">
            <a:avLst/>
          </a:prstGeom>
        </p:spPr>
      </p:pic>
      <p:sp>
        <p:nvSpPr>
          <p:cNvPr id="6" name="TextBox 5"/>
          <p:cNvSpPr txBox="1"/>
          <p:nvPr/>
        </p:nvSpPr>
        <p:spPr>
          <a:xfrm>
            <a:off x="520700" y="1701800"/>
            <a:ext cx="1168400" cy="369332"/>
          </a:xfrm>
          <a:prstGeom prst="rect">
            <a:avLst/>
          </a:prstGeom>
          <a:noFill/>
        </p:spPr>
        <p:txBody>
          <a:bodyPr wrap="square" rtlCol="0">
            <a:spAutoFit/>
          </a:bodyPr>
          <a:lstStyle/>
          <a:p>
            <a:r>
              <a:rPr lang="en-US" dirty="0" smtClean="0"/>
              <a:t>Group 1</a:t>
            </a:r>
            <a:endParaRPr lang="en-GB" dirty="0"/>
          </a:p>
        </p:txBody>
      </p:sp>
      <p:sp>
        <p:nvSpPr>
          <p:cNvPr id="7" name="TextBox 6"/>
          <p:cNvSpPr txBox="1"/>
          <p:nvPr/>
        </p:nvSpPr>
        <p:spPr>
          <a:xfrm>
            <a:off x="520700" y="4545268"/>
            <a:ext cx="1168400" cy="369332"/>
          </a:xfrm>
          <a:prstGeom prst="rect">
            <a:avLst/>
          </a:prstGeom>
          <a:noFill/>
        </p:spPr>
        <p:txBody>
          <a:bodyPr wrap="square" rtlCol="0">
            <a:spAutoFit/>
          </a:bodyPr>
          <a:lstStyle/>
          <a:p>
            <a:r>
              <a:rPr lang="en-US" dirty="0" smtClean="0"/>
              <a:t>Group 2</a:t>
            </a:r>
            <a:endParaRPr lang="en-GB" dirty="0"/>
          </a:p>
        </p:txBody>
      </p:sp>
      <p:sp>
        <p:nvSpPr>
          <p:cNvPr id="8" name="TextBox 7"/>
          <p:cNvSpPr txBox="1"/>
          <p:nvPr/>
        </p:nvSpPr>
        <p:spPr>
          <a:xfrm>
            <a:off x="7556500" y="2902634"/>
            <a:ext cx="1397000" cy="646331"/>
          </a:xfrm>
          <a:prstGeom prst="rect">
            <a:avLst/>
          </a:prstGeom>
          <a:noFill/>
        </p:spPr>
        <p:txBody>
          <a:bodyPr wrap="square" rtlCol="0">
            <a:spAutoFit/>
          </a:bodyPr>
          <a:lstStyle/>
          <a:p>
            <a:r>
              <a:rPr lang="en-US" dirty="0" smtClean="0"/>
              <a:t>Feature Importance</a:t>
            </a:r>
            <a:endParaRPr lang="en-GB" dirty="0"/>
          </a:p>
        </p:txBody>
      </p:sp>
    </p:spTree>
    <p:extLst>
      <p:ext uri="{BB962C8B-B14F-4D97-AF65-F5344CB8AC3E}">
        <p14:creationId xmlns:p14="http://schemas.microsoft.com/office/powerpoint/2010/main" val="3854896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212961"/>
            <a:ext cx="8064896" cy="1008000"/>
          </a:xfrm>
        </p:spPr>
        <p:txBody>
          <a:bodyPr/>
          <a:lstStyle/>
          <a:p>
            <a:r>
              <a:rPr lang="en-US" dirty="0" smtClean="0"/>
              <a:t>Data Set</a:t>
            </a:r>
            <a:endParaRPr lang="en-US" dirty="0"/>
          </a:p>
        </p:txBody>
      </p:sp>
      <p:sp>
        <p:nvSpPr>
          <p:cNvPr id="3" name="Text Placeholder 2"/>
          <p:cNvSpPr>
            <a:spLocks noGrp="1"/>
          </p:cNvSpPr>
          <p:nvPr>
            <p:ph type="body" sz="quarter" idx="13"/>
          </p:nvPr>
        </p:nvSpPr>
        <p:spPr>
          <a:xfrm>
            <a:off x="539552" y="716961"/>
            <a:ext cx="8064896" cy="4617304"/>
          </a:xfrm>
        </p:spPr>
        <p:txBody>
          <a:bodyPr/>
          <a:lstStyle/>
          <a:p>
            <a:pPr marL="0" indent="0">
              <a:buNone/>
            </a:pPr>
            <a:r>
              <a:rPr lang="en-US" i="1" dirty="0" smtClean="0"/>
              <a:t>The dataset contains the following-</a:t>
            </a:r>
          </a:p>
          <a:p>
            <a:pPr marL="0" indent="0">
              <a:buNone/>
            </a:pPr>
            <a:endParaRPr lang="en-US" i="1" dirty="0" smtClean="0"/>
          </a:p>
        </p:txBody>
      </p:sp>
      <p:graphicFrame>
        <p:nvGraphicFramePr>
          <p:cNvPr id="5" name="Table 4"/>
          <p:cNvGraphicFramePr>
            <a:graphicFrameLocks noGrp="1"/>
          </p:cNvGraphicFramePr>
          <p:nvPr>
            <p:extLst>
              <p:ext uri="{D42A27DB-BD31-4B8C-83A1-F6EECF244321}">
                <p14:modId xmlns:p14="http://schemas.microsoft.com/office/powerpoint/2010/main" val="3355074176"/>
              </p:ext>
            </p:extLst>
          </p:nvPr>
        </p:nvGraphicFramePr>
        <p:xfrm>
          <a:off x="539552" y="1036400"/>
          <a:ext cx="6451600" cy="5263167"/>
        </p:xfrm>
        <a:graphic>
          <a:graphicData uri="http://schemas.openxmlformats.org/drawingml/2006/table">
            <a:tbl>
              <a:tblPr firstRow="1" bandRow="1">
                <a:tableStyleId>{5C22544A-7EE6-4342-B048-85BDC9FD1C3A}</a:tableStyleId>
              </a:tblPr>
              <a:tblGrid>
                <a:gridCol w="3225800"/>
                <a:gridCol w="3225800"/>
              </a:tblGrid>
              <a:tr h="356175">
                <a:tc>
                  <a:txBody>
                    <a:bodyPr/>
                    <a:lstStyle/>
                    <a:p>
                      <a:r>
                        <a:rPr lang="en-US" dirty="0" smtClean="0"/>
                        <a:t>Covariates</a:t>
                      </a:r>
                      <a:endParaRPr lang="en-GB" dirty="0"/>
                    </a:p>
                  </a:txBody>
                  <a:tcPr/>
                </a:tc>
                <a:tc>
                  <a:txBody>
                    <a:bodyPr/>
                    <a:lstStyle/>
                    <a:p>
                      <a:r>
                        <a:rPr lang="en-US" dirty="0" smtClean="0"/>
                        <a:t>Responses</a:t>
                      </a:r>
                      <a:endParaRPr lang="en-GB" dirty="0"/>
                    </a:p>
                  </a:txBody>
                  <a:tcPr/>
                </a:tc>
              </a:tr>
              <a:tr h="4897407">
                <a:tc>
                  <a:txBody>
                    <a:bodyPr/>
                    <a:lstStyle/>
                    <a:p>
                      <a:r>
                        <a:rPr lang="en-GB" dirty="0" smtClean="0"/>
                        <a:t>GROUP (1, 2,</a:t>
                      </a:r>
                      <a:r>
                        <a:rPr lang="en-GB" baseline="0" dirty="0" smtClean="0"/>
                        <a:t> 3 or 4)</a:t>
                      </a:r>
                      <a:endParaRPr lang="en-GB" dirty="0" smtClean="0"/>
                    </a:p>
                    <a:p>
                      <a:r>
                        <a:rPr lang="en-GB" dirty="0" smtClean="0"/>
                        <a:t>Age</a:t>
                      </a:r>
                    </a:p>
                    <a:p>
                      <a:r>
                        <a:rPr lang="en-GB" dirty="0" smtClean="0"/>
                        <a:t>BMI (Body Mass Index)</a:t>
                      </a:r>
                    </a:p>
                    <a:p>
                      <a:r>
                        <a:rPr lang="en-GB" dirty="0" smtClean="0"/>
                        <a:t>WC (Waist Circumference)</a:t>
                      </a:r>
                    </a:p>
                    <a:p>
                      <a:r>
                        <a:rPr lang="en-GB" dirty="0" smtClean="0"/>
                        <a:t>HbA1c (</a:t>
                      </a:r>
                      <a:r>
                        <a:rPr lang="en-GB" dirty="0" err="1" smtClean="0"/>
                        <a:t>Glycated</a:t>
                      </a:r>
                      <a:r>
                        <a:rPr lang="en-GB" dirty="0" smtClean="0"/>
                        <a:t> </a:t>
                      </a:r>
                      <a:r>
                        <a:rPr lang="en-GB" dirty="0" err="1" smtClean="0"/>
                        <a:t>Hb</a:t>
                      </a:r>
                      <a:r>
                        <a:rPr lang="en-GB" dirty="0" smtClean="0"/>
                        <a:t>)</a:t>
                      </a:r>
                    </a:p>
                    <a:p>
                      <a:r>
                        <a:rPr lang="en-GB" dirty="0" smtClean="0"/>
                        <a:t>FPG ( Fasting plasma glucose (mg/dl))</a:t>
                      </a:r>
                    </a:p>
                    <a:p>
                      <a:r>
                        <a:rPr lang="en-GB" dirty="0" smtClean="0"/>
                        <a:t>TC (Total Cholesterol(mg/dl))</a:t>
                      </a:r>
                    </a:p>
                    <a:p>
                      <a:r>
                        <a:rPr lang="en-GB" dirty="0" smtClean="0"/>
                        <a:t>TG (Triglycerides(mg/dl))</a:t>
                      </a:r>
                    </a:p>
                    <a:p>
                      <a:r>
                        <a:rPr lang="en-GB" dirty="0" smtClean="0"/>
                        <a:t>HDL (High density lipoprotein(mg/dl))</a:t>
                      </a:r>
                    </a:p>
                    <a:p>
                      <a:r>
                        <a:rPr lang="en-GB" dirty="0" smtClean="0"/>
                        <a:t>LDL (Low density Lipoprotein(mg/dl))</a:t>
                      </a:r>
                    </a:p>
                    <a:p>
                      <a:r>
                        <a:rPr lang="en-GB" dirty="0" smtClean="0"/>
                        <a:t>CH_HDL</a:t>
                      </a:r>
                    </a:p>
                    <a:p>
                      <a:r>
                        <a:rPr lang="en-GB" dirty="0" smtClean="0"/>
                        <a:t>FI (Fasting Insulin)</a:t>
                      </a:r>
                    </a:p>
                    <a:p>
                      <a:r>
                        <a:rPr lang="en-GB" dirty="0" smtClean="0"/>
                        <a:t>HOMA_IR (Insulin resistance)</a:t>
                      </a:r>
                    </a:p>
                    <a:p>
                      <a:r>
                        <a:rPr lang="en-GB" dirty="0" err="1" smtClean="0"/>
                        <a:t>hsCRP</a:t>
                      </a:r>
                      <a:r>
                        <a:rPr lang="en-GB" dirty="0" smtClean="0"/>
                        <a:t> (High sensitive CRP)</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GENSINI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SYNTAX</a:t>
                      </a:r>
                      <a:endParaRPr lang="en-US" i="1" dirty="0" smtClean="0"/>
                    </a:p>
                    <a:p>
                      <a:endParaRPr lang="en-GB" dirty="0"/>
                    </a:p>
                  </a:txBody>
                  <a:tcPr/>
                </a:tc>
              </a:tr>
            </a:tbl>
          </a:graphicData>
        </a:graphic>
      </p:graphicFrame>
    </p:spTree>
    <p:extLst>
      <p:ext uri="{BB962C8B-B14F-4D97-AF65-F5344CB8AC3E}">
        <p14:creationId xmlns:p14="http://schemas.microsoft.com/office/powerpoint/2010/main" val="4176393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700" y="1701800"/>
            <a:ext cx="1168400" cy="369332"/>
          </a:xfrm>
          <a:prstGeom prst="rect">
            <a:avLst/>
          </a:prstGeom>
          <a:noFill/>
        </p:spPr>
        <p:txBody>
          <a:bodyPr wrap="square" rtlCol="0">
            <a:spAutoFit/>
          </a:bodyPr>
          <a:lstStyle/>
          <a:p>
            <a:r>
              <a:rPr lang="en-US" dirty="0" smtClean="0"/>
              <a:t>Group 3</a:t>
            </a:r>
            <a:endParaRPr lang="en-GB" dirty="0"/>
          </a:p>
        </p:txBody>
      </p:sp>
      <p:sp>
        <p:nvSpPr>
          <p:cNvPr id="7" name="TextBox 6"/>
          <p:cNvSpPr txBox="1"/>
          <p:nvPr/>
        </p:nvSpPr>
        <p:spPr>
          <a:xfrm>
            <a:off x="520700" y="4545268"/>
            <a:ext cx="1168400" cy="369332"/>
          </a:xfrm>
          <a:prstGeom prst="rect">
            <a:avLst/>
          </a:prstGeom>
          <a:noFill/>
        </p:spPr>
        <p:txBody>
          <a:bodyPr wrap="square" rtlCol="0">
            <a:spAutoFit/>
          </a:bodyPr>
          <a:lstStyle/>
          <a:p>
            <a:r>
              <a:rPr lang="en-US" dirty="0" smtClean="0"/>
              <a:t>Group 4</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199" y="63800"/>
            <a:ext cx="5191125" cy="3276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198" y="3225800"/>
            <a:ext cx="5191126" cy="3276000"/>
          </a:xfrm>
          <a:prstGeom prst="rect">
            <a:avLst/>
          </a:prstGeom>
        </p:spPr>
      </p:pic>
      <p:sp>
        <p:nvSpPr>
          <p:cNvPr id="8" name="TextBox 7"/>
          <p:cNvSpPr txBox="1"/>
          <p:nvPr/>
        </p:nvSpPr>
        <p:spPr>
          <a:xfrm>
            <a:off x="7556500" y="2902634"/>
            <a:ext cx="1397000" cy="646331"/>
          </a:xfrm>
          <a:prstGeom prst="rect">
            <a:avLst/>
          </a:prstGeom>
          <a:noFill/>
        </p:spPr>
        <p:txBody>
          <a:bodyPr wrap="square" rtlCol="0">
            <a:spAutoFit/>
          </a:bodyPr>
          <a:lstStyle/>
          <a:p>
            <a:r>
              <a:rPr lang="en-US" dirty="0" smtClean="0"/>
              <a:t>Feature Importance</a:t>
            </a:r>
            <a:endParaRPr lang="en-GB" dirty="0"/>
          </a:p>
        </p:txBody>
      </p:sp>
    </p:spTree>
    <p:extLst>
      <p:ext uri="{BB962C8B-B14F-4D97-AF65-F5344CB8AC3E}">
        <p14:creationId xmlns:p14="http://schemas.microsoft.com/office/powerpoint/2010/main" val="3605125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52" y="147597"/>
            <a:ext cx="7994847" cy="5750423"/>
          </a:xfrm>
          <a:prstGeom prst="rect">
            <a:avLst/>
          </a:prstGeom>
        </p:spPr>
      </p:pic>
      <p:sp>
        <p:nvSpPr>
          <p:cNvPr id="5" name="TextBox 4"/>
          <p:cNvSpPr txBox="1"/>
          <p:nvPr/>
        </p:nvSpPr>
        <p:spPr>
          <a:xfrm>
            <a:off x="4076700" y="5898020"/>
            <a:ext cx="1600200" cy="369332"/>
          </a:xfrm>
          <a:prstGeom prst="rect">
            <a:avLst/>
          </a:prstGeom>
          <a:noFill/>
        </p:spPr>
        <p:txBody>
          <a:bodyPr wrap="square" rtlCol="0">
            <a:spAutoFit/>
          </a:bodyPr>
          <a:lstStyle/>
          <a:p>
            <a:r>
              <a:rPr lang="en-US" dirty="0" smtClean="0"/>
              <a:t>Entire Dataset</a:t>
            </a:r>
            <a:endParaRPr lang="en-GB" dirty="0"/>
          </a:p>
        </p:txBody>
      </p:sp>
    </p:spTree>
    <p:extLst>
      <p:ext uri="{BB962C8B-B14F-4D97-AF65-F5344CB8AC3E}">
        <p14:creationId xmlns:p14="http://schemas.microsoft.com/office/powerpoint/2010/main" val="482445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7741401"/>
              </p:ext>
            </p:extLst>
          </p:nvPr>
        </p:nvGraphicFramePr>
        <p:xfrm>
          <a:off x="1104900" y="1397000"/>
          <a:ext cx="6794500" cy="3886198"/>
        </p:xfrm>
        <a:graphic>
          <a:graphicData uri="http://schemas.openxmlformats.org/drawingml/2006/table">
            <a:tbl>
              <a:tblPr firstRow="1" bandRow="1">
                <a:tableStyleId>{5C22544A-7EE6-4342-B048-85BDC9FD1C3A}</a:tableStyleId>
              </a:tblPr>
              <a:tblGrid>
                <a:gridCol w="1443666"/>
                <a:gridCol w="5350834"/>
              </a:tblGrid>
              <a:tr h="577785">
                <a:tc>
                  <a:txBody>
                    <a:bodyPr/>
                    <a:lstStyle/>
                    <a:p>
                      <a:endParaRPr lang="en-GB" dirty="0"/>
                    </a:p>
                  </a:txBody>
                  <a:tcPr/>
                </a:tc>
                <a:tc>
                  <a:txBody>
                    <a:bodyPr/>
                    <a:lstStyle/>
                    <a:p>
                      <a:r>
                        <a:rPr lang="en-US" dirty="0" smtClean="0"/>
                        <a:t>Feature Importance</a:t>
                      </a:r>
                      <a:endParaRPr lang="en-GB" dirty="0"/>
                    </a:p>
                  </a:txBody>
                  <a:tcPr/>
                </a:tc>
              </a:tr>
              <a:tr h="577785">
                <a:tc>
                  <a:txBody>
                    <a:bodyPr/>
                    <a:lstStyle/>
                    <a:p>
                      <a:r>
                        <a:rPr lang="en-US" dirty="0" smtClean="0"/>
                        <a:t>Group 1 </a:t>
                      </a:r>
                      <a:endParaRPr lang="en-GB" dirty="0"/>
                    </a:p>
                  </a:txBody>
                  <a:tcPr/>
                </a:tc>
                <a:tc>
                  <a:txBody>
                    <a:bodyPr/>
                    <a:lstStyle/>
                    <a:p>
                      <a:r>
                        <a:rPr lang="en-US" dirty="0" smtClean="0"/>
                        <a:t>WC &gt; TG &gt; HOMA_IR &gt; AGE</a:t>
                      </a:r>
                      <a:endParaRPr lang="en-GB" dirty="0"/>
                    </a:p>
                  </a:txBody>
                  <a:tcPr/>
                </a:tc>
              </a:tr>
              <a:tr h="577785">
                <a:tc>
                  <a:txBody>
                    <a:bodyPr/>
                    <a:lstStyle/>
                    <a:p>
                      <a:r>
                        <a:rPr lang="en-US" dirty="0" smtClean="0"/>
                        <a:t>Group 2</a:t>
                      </a:r>
                      <a:endParaRPr lang="en-GB" dirty="0"/>
                    </a:p>
                  </a:txBody>
                  <a:tcPr/>
                </a:tc>
                <a:tc>
                  <a:txBody>
                    <a:bodyPr/>
                    <a:lstStyle/>
                    <a:p>
                      <a:r>
                        <a:rPr lang="en-US" dirty="0" smtClean="0"/>
                        <a:t>WC &gt; LDL &gt; FI &gt; HOMA_IR</a:t>
                      </a:r>
                      <a:endParaRPr lang="en-GB" dirty="0"/>
                    </a:p>
                  </a:txBody>
                  <a:tcPr/>
                </a:tc>
              </a:tr>
              <a:tr h="577785">
                <a:tc>
                  <a:txBody>
                    <a:bodyPr/>
                    <a:lstStyle/>
                    <a:p>
                      <a:r>
                        <a:rPr lang="en-US" dirty="0" smtClean="0"/>
                        <a:t>Group</a:t>
                      </a:r>
                      <a:r>
                        <a:rPr lang="en-US" baseline="0" dirty="0" smtClean="0"/>
                        <a:t> 3</a:t>
                      </a:r>
                      <a:endParaRPr lang="en-GB" dirty="0"/>
                    </a:p>
                  </a:txBody>
                  <a:tcPr/>
                </a:tc>
                <a:tc>
                  <a:txBody>
                    <a:bodyPr/>
                    <a:lstStyle/>
                    <a:p>
                      <a:r>
                        <a:rPr lang="en-US" dirty="0" smtClean="0"/>
                        <a:t>BMI</a:t>
                      </a:r>
                      <a:r>
                        <a:rPr lang="en-US" baseline="0" dirty="0" smtClean="0"/>
                        <a:t> &gt; hsCRP &gt; WC &gt; FI</a:t>
                      </a:r>
                      <a:endParaRPr lang="en-GB" dirty="0"/>
                    </a:p>
                  </a:txBody>
                  <a:tcPr/>
                </a:tc>
              </a:tr>
              <a:tr h="577785">
                <a:tc>
                  <a:txBody>
                    <a:bodyPr/>
                    <a:lstStyle/>
                    <a:p>
                      <a:r>
                        <a:rPr lang="en-US" dirty="0" smtClean="0"/>
                        <a:t>Group 4</a:t>
                      </a:r>
                      <a:endParaRPr lang="en-GB" dirty="0"/>
                    </a:p>
                  </a:txBody>
                  <a:tcPr/>
                </a:tc>
                <a:tc>
                  <a:txBody>
                    <a:bodyPr/>
                    <a:lstStyle/>
                    <a:p>
                      <a:r>
                        <a:rPr lang="en-US" dirty="0" smtClean="0"/>
                        <a:t>hsCRP &gt; LDL &gt; CH_LDL &gt; HbA1c</a:t>
                      </a:r>
                      <a:endParaRPr lang="en-GB" dirty="0"/>
                    </a:p>
                  </a:txBody>
                  <a:tcPr/>
                </a:tc>
              </a:tr>
              <a:tr h="997273">
                <a:tc>
                  <a:txBody>
                    <a:bodyPr/>
                    <a:lstStyle/>
                    <a:p>
                      <a:r>
                        <a:rPr lang="en-US" b="1" dirty="0" smtClean="0"/>
                        <a:t>Entire Dataset</a:t>
                      </a:r>
                      <a:endParaRPr lang="en-GB" b="1" dirty="0"/>
                    </a:p>
                  </a:txBody>
                  <a:tcPr/>
                </a:tc>
                <a:tc>
                  <a:txBody>
                    <a:bodyPr/>
                    <a:lstStyle/>
                    <a:p>
                      <a:r>
                        <a:rPr lang="en-US" b="1" dirty="0" smtClean="0"/>
                        <a:t>hsCRP &gt; FI &gt; BMI &gt; WC</a:t>
                      </a:r>
                      <a:endParaRPr lang="en-GB" b="1" dirty="0"/>
                    </a:p>
                  </a:txBody>
                  <a:tcPr/>
                </a:tc>
              </a:tr>
            </a:tbl>
          </a:graphicData>
        </a:graphic>
      </p:graphicFrame>
    </p:spTree>
    <p:extLst>
      <p:ext uri="{BB962C8B-B14F-4D97-AF65-F5344CB8AC3E}">
        <p14:creationId xmlns:p14="http://schemas.microsoft.com/office/powerpoint/2010/main" val="3113847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Relationship between Obesity type and CAD</a:t>
            </a:r>
            <a:endParaRPr lang="en-GB" dirty="0"/>
          </a:p>
        </p:txBody>
      </p:sp>
      <p:sp>
        <p:nvSpPr>
          <p:cNvPr id="3" name="Text Placeholder 2"/>
          <p:cNvSpPr>
            <a:spLocks noGrp="1"/>
          </p:cNvSpPr>
          <p:nvPr>
            <p:ph type="body" sz="quarter" idx="13"/>
          </p:nvPr>
        </p:nvSpPr>
        <p:spPr>
          <a:xfrm>
            <a:off x="539552" y="1548000"/>
            <a:ext cx="8064896" cy="534800"/>
          </a:xfrm>
        </p:spPr>
        <p:txBody>
          <a:bodyPr/>
          <a:lstStyle/>
          <a:p>
            <a:r>
              <a:rPr lang="en-US" dirty="0" smtClean="0"/>
              <a:t>95% confidence interval was found out for the GENSINI scores within each group.</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536647"/>
              </p:ext>
            </p:extLst>
          </p:nvPr>
        </p:nvGraphicFramePr>
        <p:xfrm>
          <a:off x="539552" y="2197100"/>
          <a:ext cx="7905948" cy="1483360"/>
        </p:xfrm>
        <a:graphic>
          <a:graphicData uri="http://schemas.openxmlformats.org/drawingml/2006/table">
            <a:tbl>
              <a:tblPr firstRow="1">
                <a:tableStyleId>{5C22544A-7EE6-4342-B048-85BDC9FD1C3A}</a:tableStyleId>
              </a:tblPr>
              <a:tblGrid>
                <a:gridCol w="4184848"/>
                <a:gridCol w="3721100"/>
              </a:tblGrid>
              <a:tr h="370840">
                <a:tc>
                  <a:txBody>
                    <a:bodyPr/>
                    <a:lstStyle/>
                    <a:p>
                      <a:r>
                        <a:rPr lang="en-US" dirty="0" smtClean="0"/>
                        <a:t>Groups</a:t>
                      </a:r>
                      <a:endParaRPr lang="en-GB" dirty="0"/>
                    </a:p>
                  </a:txBody>
                  <a:tcPr/>
                </a:tc>
                <a:tc>
                  <a:txBody>
                    <a:bodyPr/>
                    <a:lstStyle/>
                    <a:p>
                      <a:r>
                        <a:rPr lang="en-US" dirty="0" smtClean="0"/>
                        <a:t>95% Confidence Intervals</a:t>
                      </a:r>
                      <a:endParaRPr lang="en-GB" dirty="0"/>
                    </a:p>
                  </a:txBody>
                  <a:tcPr/>
                </a:tc>
              </a:tr>
              <a:tr h="370840">
                <a:tc>
                  <a:txBody>
                    <a:bodyPr/>
                    <a:lstStyle/>
                    <a:p>
                      <a:pPr lvl="0"/>
                      <a:r>
                        <a:rPr lang="en-US" i="1" dirty="0" smtClean="0"/>
                        <a:t>Metabolically Obese Normal Weight</a:t>
                      </a:r>
                    </a:p>
                  </a:txBody>
                  <a:tcPr/>
                </a:tc>
                <a:tc>
                  <a:txBody>
                    <a:bodyPr/>
                    <a:lstStyle/>
                    <a:p>
                      <a:r>
                        <a:rPr lang="en-US" dirty="0" smtClean="0"/>
                        <a:t>8.848 to 19.818</a:t>
                      </a:r>
                      <a:endParaRPr lang="en-GB" dirty="0"/>
                    </a:p>
                  </a:txBody>
                  <a:tcPr/>
                </a:tc>
              </a:tr>
              <a:tr h="370840">
                <a:tc>
                  <a:txBody>
                    <a:bodyPr/>
                    <a:lstStyle/>
                    <a:p>
                      <a:r>
                        <a:rPr lang="en-US" i="1" dirty="0" smtClean="0"/>
                        <a:t>Metabolically Healthy Obese </a:t>
                      </a:r>
                      <a:endParaRPr lang="en-GB" dirty="0"/>
                    </a:p>
                  </a:txBody>
                  <a:tcPr/>
                </a:tc>
                <a:tc>
                  <a:txBody>
                    <a:bodyPr/>
                    <a:lstStyle/>
                    <a:p>
                      <a:r>
                        <a:rPr lang="en-US" dirty="0" smtClean="0"/>
                        <a:t>2.504 to 15.629</a:t>
                      </a:r>
                      <a:endParaRPr lang="en-GB" dirty="0"/>
                    </a:p>
                  </a:txBody>
                  <a:tcPr/>
                </a:tc>
              </a:tr>
              <a:tr h="370840">
                <a:tc>
                  <a:txBody>
                    <a:bodyPr/>
                    <a:lstStyle/>
                    <a:p>
                      <a:r>
                        <a:rPr lang="en-US" i="1" dirty="0" smtClean="0"/>
                        <a:t>Metabolically Abnormal Obese </a:t>
                      </a:r>
                      <a:endParaRPr lang="en-GB" dirty="0"/>
                    </a:p>
                  </a:txBody>
                  <a:tcPr/>
                </a:tc>
                <a:tc>
                  <a:txBody>
                    <a:bodyPr/>
                    <a:lstStyle/>
                    <a:p>
                      <a:r>
                        <a:rPr lang="en-US" dirty="0" smtClean="0"/>
                        <a:t>8.483 to 23.342</a:t>
                      </a:r>
                      <a:endParaRPr lang="en-GB" dirty="0"/>
                    </a:p>
                  </a:txBody>
                  <a:tcPr/>
                </a:tc>
              </a:tr>
            </a:tbl>
          </a:graphicData>
        </a:graphic>
      </p:graphicFrame>
      <p:sp>
        <p:nvSpPr>
          <p:cNvPr id="5" name="Text Placeholder 2"/>
          <p:cNvSpPr txBox="1">
            <a:spLocks/>
          </p:cNvSpPr>
          <p:nvPr/>
        </p:nvSpPr>
        <p:spPr>
          <a:xfrm>
            <a:off x="539552" y="3986400"/>
            <a:ext cx="8064896" cy="750700"/>
          </a:xfrm>
          <a:prstGeom prst="rect">
            <a:avLst/>
          </a:prstGeom>
        </p:spPr>
        <p:txBody>
          <a:bodyPr lIns="0" tIns="0" rIns="0" bIns="0" spcCol="432000"/>
          <a:lstStyle>
            <a:lvl1pPr marL="216000" indent="-2160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1pPr>
            <a:lvl2pPr marL="432000" indent="-2160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2pPr>
            <a:lvl3pPr marL="648000" indent="-216000" algn="l" defTabSz="914400" rtl="0" eaLnBrk="1" latinLnBrk="0" hangingPunct="1">
              <a:spcBef>
                <a:spcPts val="0"/>
              </a:spcBef>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spcBef>
                <a:spcPts val="0"/>
              </a:spcBef>
              <a:buFont typeface="Arial" panose="020B0604020202020204" pitchFamily="34" charset="0"/>
              <a:buChar char="•"/>
              <a:defRPr sz="1800" kern="1200">
                <a:solidFill>
                  <a:schemeClr val="tx1"/>
                </a:solidFill>
                <a:latin typeface="+mn-lt"/>
                <a:ea typeface="+mn-ea"/>
                <a:cs typeface="+mn-cs"/>
              </a:defRPr>
            </a:lvl4pPr>
            <a:lvl5pPr marL="1080000" indent="-2286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5pPr>
            <a:lvl6pPr marL="1296000" indent="-2286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6pPr>
            <a:lvl7pPr marL="1512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7pPr>
            <a:lvl8pPr marL="1728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8pPr>
            <a:lvl9pPr marL="1944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9pPr>
          </a:lstStyle>
          <a:p>
            <a:r>
              <a:rPr lang="en-US" dirty="0" smtClean="0"/>
              <a:t>It means that the GENSINI scores will lie between the given ranges with 95% probability in the population.</a:t>
            </a:r>
          </a:p>
          <a:p>
            <a:endParaRPr lang="en-US" dirty="0"/>
          </a:p>
          <a:p>
            <a:r>
              <a:rPr lang="en-US" dirty="0" smtClean="0"/>
              <a:t>This means that the severity of CAD varies as follows-</a:t>
            </a:r>
          </a:p>
          <a:p>
            <a:pPr marL="0" indent="0">
              <a:buNone/>
            </a:pPr>
            <a:r>
              <a:rPr lang="en-US" b="1" dirty="0"/>
              <a:t>	</a:t>
            </a:r>
            <a:r>
              <a:rPr lang="en-US" b="1" dirty="0" smtClean="0"/>
              <a:t>Phenotypic obese &lt; Metabolic obese &lt; Metabolic and Phenotypic obese</a:t>
            </a:r>
          </a:p>
          <a:p>
            <a:endParaRPr lang="en-US" dirty="0"/>
          </a:p>
        </p:txBody>
      </p:sp>
    </p:spTree>
    <p:extLst>
      <p:ext uri="{BB962C8B-B14F-4D97-AF65-F5344CB8AC3E}">
        <p14:creationId xmlns:p14="http://schemas.microsoft.com/office/powerpoint/2010/main" val="792069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Results</a:t>
            </a:r>
            <a:endParaRPr lang="en-GB" dirty="0"/>
          </a:p>
        </p:txBody>
      </p:sp>
      <p:sp>
        <p:nvSpPr>
          <p:cNvPr id="3" name="Text Placeholder 2"/>
          <p:cNvSpPr>
            <a:spLocks noGrp="1"/>
          </p:cNvSpPr>
          <p:nvPr>
            <p:ph type="body" sz="quarter" idx="13"/>
          </p:nvPr>
        </p:nvSpPr>
        <p:spPr/>
        <p:txBody>
          <a:bodyPr/>
          <a:lstStyle/>
          <a:p>
            <a:r>
              <a:rPr lang="en-US" dirty="0" smtClean="0"/>
              <a:t>The GENSINI score for the groups can be accurately predicted using-</a:t>
            </a:r>
          </a:p>
          <a:p>
            <a:pPr lvl="1"/>
            <a:r>
              <a:rPr lang="en-US" b="1" dirty="0" smtClean="0"/>
              <a:t>LASSO for MHNW and MAO</a:t>
            </a:r>
          </a:p>
          <a:p>
            <a:pPr lvl="1"/>
            <a:r>
              <a:rPr lang="en-US" b="1" dirty="0" smtClean="0"/>
              <a:t>Neural Networks for MONW and MHO</a:t>
            </a:r>
          </a:p>
          <a:p>
            <a:pPr lvl="1"/>
            <a:endParaRPr lang="en-US" b="1" dirty="0" smtClean="0"/>
          </a:p>
          <a:p>
            <a:r>
              <a:rPr lang="en-US" b="1" dirty="0" smtClean="0"/>
              <a:t>Overall, if a single model is to be used with the group number as a parameter then Neural Networks give the best results.</a:t>
            </a:r>
          </a:p>
          <a:p>
            <a:endParaRPr lang="en-US" b="1" dirty="0" smtClean="0"/>
          </a:p>
          <a:p>
            <a:r>
              <a:rPr lang="en-US" dirty="0" smtClean="0"/>
              <a:t>With a shift from </a:t>
            </a:r>
            <a:r>
              <a:rPr lang="en-US" b="1" dirty="0" smtClean="0"/>
              <a:t>phenotypic to metabolic obesity, the severity of CAD increases</a:t>
            </a:r>
            <a:r>
              <a:rPr lang="en-US" dirty="0" smtClean="0"/>
              <a:t>.</a:t>
            </a:r>
          </a:p>
          <a:p>
            <a:pPr marL="216000" lvl="1" indent="0">
              <a:buNone/>
            </a:pPr>
            <a:r>
              <a:rPr lang="en-US" dirty="0" smtClean="0"/>
              <a:t>This </a:t>
            </a:r>
            <a:r>
              <a:rPr lang="en-US" dirty="0"/>
              <a:t>means that the severity of CAD varies as follows-</a:t>
            </a:r>
          </a:p>
          <a:p>
            <a:pPr marL="0" indent="0">
              <a:buNone/>
            </a:pPr>
            <a:r>
              <a:rPr lang="en-US" b="1" dirty="0"/>
              <a:t>	Phenotypic obese &lt; Metabolic obese &lt; Metabolic and Phenotypic </a:t>
            </a:r>
            <a:r>
              <a:rPr lang="en-US" b="1" dirty="0" smtClean="0"/>
              <a:t>obese</a:t>
            </a:r>
          </a:p>
          <a:p>
            <a:pPr marL="0" indent="0">
              <a:buNone/>
            </a:pPr>
            <a:endParaRPr lang="en-US" b="1" dirty="0"/>
          </a:p>
          <a:p>
            <a:pPr marL="0" indent="0">
              <a:buNone/>
            </a:pPr>
            <a:endParaRPr lang="en-US" b="1" dirty="0"/>
          </a:p>
          <a:p>
            <a:endParaRPr lang="en-US" b="1" dirty="0" smtClean="0"/>
          </a:p>
          <a:p>
            <a:endParaRPr lang="en-US" b="1" dirty="0" smtClean="0"/>
          </a:p>
          <a:p>
            <a:pPr lvl="1"/>
            <a:endParaRPr lang="en-GB" dirty="0"/>
          </a:p>
        </p:txBody>
      </p:sp>
    </p:spTree>
    <p:extLst>
      <p:ext uri="{BB962C8B-B14F-4D97-AF65-F5344CB8AC3E}">
        <p14:creationId xmlns:p14="http://schemas.microsoft.com/office/powerpoint/2010/main" val="1350552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5858811"/>
              </p:ext>
            </p:extLst>
          </p:nvPr>
        </p:nvGraphicFramePr>
        <p:xfrm>
          <a:off x="850900" y="965200"/>
          <a:ext cx="7251700" cy="4993640"/>
        </p:xfrm>
        <a:graphic>
          <a:graphicData uri="http://schemas.openxmlformats.org/drawingml/2006/table">
            <a:tbl>
              <a:tblPr firstRow="1" bandRow="1">
                <a:tableStyleId>{5C22544A-7EE6-4342-B048-85BDC9FD1C3A}</a:tableStyleId>
              </a:tblPr>
              <a:tblGrid>
                <a:gridCol w="1812925"/>
                <a:gridCol w="1812925"/>
                <a:gridCol w="1812925"/>
                <a:gridCol w="1812925"/>
              </a:tblGrid>
              <a:tr h="370840">
                <a:tc>
                  <a:txBody>
                    <a:bodyPr/>
                    <a:lstStyle/>
                    <a:p>
                      <a:r>
                        <a:rPr lang="en-US" dirty="0" smtClean="0"/>
                        <a:t>Factors</a:t>
                      </a:r>
                      <a:endParaRPr lang="en-GB" dirty="0"/>
                    </a:p>
                  </a:txBody>
                  <a:tcPr/>
                </a:tc>
                <a:tc>
                  <a:txBody>
                    <a:bodyPr/>
                    <a:lstStyle/>
                    <a:p>
                      <a:r>
                        <a:rPr lang="en-US" dirty="0" smtClean="0"/>
                        <a:t>Correlation</a:t>
                      </a:r>
                      <a:endParaRPr lang="en-GB" dirty="0"/>
                    </a:p>
                  </a:txBody>
                  <a:tcPr/>
                </a:tc>
                <a:tc>
                  <a:txBody>
                    <a:bodyPr/>
                    <a:lstStyle/>
                    <a:p>
                      <a:r>
                        <a:rPr lang="en-US" dirty="0" smtClean="0"/>
                        <a:t>p-Value</a:t>
                      </a:r>
                      <a:endParaRPr lang="en-GB" dirty="0"/>
                    </a:p>
                  </a:txBody>
                  <a:tcPr/>
                </a:tc>
                <a:tc>
                  <a:txBody>
                    <a:bodyPr/>
                    <a:lstStyle/>
                    <a:p>
                      <a:r>
                        <a:rPr lang="en-US" dirty="0" smtClean="0"/>
                        <a:t>Statistical Significance</a:t>
                      </a:r>
                    </a:p>
                    <a:p>
                      <a:r>
                        <a:rPr lang="en-US" dirty="0" smtClean="0"/>
                        <a:t>(</a:t>
                      </a:r>
                      <a:r>
                        <a:rPr lang="el-GR" dirty="0" smtClean="0"/>
                        <a:t>α</a:t>
                      </a:r>
                      <a:r>
                        <a:rPr lang="en-US" dirty="0" smtClean="0"/>
                        <a:t> = 0.05)</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hsCRP</a:t>
                      </a:r>
                      <a:endParaRPr lang="en-GB" sz="1800" kern="1200" dirty="0">
                        <a:solidFill>
                          <a:schemeClr val="dk1"/>
                        </a:solidFill>
                        <a:latin typeface="+mn-lt"/>
                        <a:ea typeface="+mn-ea"/>
                        <a:cs typeface="+mn-cs"/>
                      </a:endParaRPr>
                    </a:p>
                  </a:txBody>
                  <a:tcPr/>
                </a:tc>
                <a:tc>
                  <a:txBody>
                    <a:bodyPr/>
                    <a:lstStyle/>
                    <a:p>
                      <a:r>
                        <a:rPr lang="en-US" dirty="0" smtClean="0"/>
                        <a:t>0.109</a:t>
                      </a:r>
                      <a:endParaRPr lang="en-GB" dirty="0"/>
                    </a:p>
                  </a:txBody>
                  <a:tcPr/>
                </a:tc>
                <a:tc>
                  <a:txBody>
                    <a:bodyPr/>
                    <a:lstStyle/>
                    <a:p>
                      <a:r>
                        <a:rPr lang="en-US" dirty="0" smtClean="0"/>
                        <a:t>0.2791</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FI</a:t>
                      </a:r>
                      <a:endParaRPr lang="en-GB" sz="1800" kern="1200" dirty="0">
                        <a:solidFill>
                          <a:schemeClr val="dk1"/>
                        </a:solidFill>
                        <a:latin typeface="+mn-lt"/>
                        <a:ea typeface="+mn-ea"/>
                        <a:cs typeface="+mn-cs"/>
                      </a:endParaRPr>
                    </a:p>
                  </a:txBody>
                  <a:tcPr/>
                </a:tc>
                <a:tc>
                  <a:txBody>
                    <a:bodyPr/>
                    <a:lstStyle/>
                    <a:p>
                      <a:r>
                        <a:rPr lang="en-US" dirty="0" smtClean="0"/>
                        <a:t>-0.0133</a:t>
                      </a:r>
                      <a:endParaRPr lang="en-GB" dirty="0"/>
                    </a:p>
                  </a:txBody>
                  <a:tcPr/>
                </a:tc>
                <a:tc>
                  <a:txBody>
                    <a:bodyPr/>
                    <a:lstStyle/>
                    <a:p>
                      <a:r>
                        <a:rPr lang="en-US" dirty="0" smtClean="0"/>
                        <a:t>0.8950</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BMI</a:t>
                      </a:r>
                      <a:endParaRPr lang="en-GB" sz="1800" kern="1200" dirty="0">
                        <a:solidFill>
                          <a:schemeClr val="dk1"/>
                        </a:solidFill>
                        <a:latin typeface="+mn-lt"/>
                        <a:ea typeface="+mn-ea"/>
                        <a:cs typeface="+mn-cs"/>
                      </a:endParaRPr>
                    </a:p>
                  </a:txBody>
                  <a:tcPr/>
                </a:tc>
                <a:tc>
                  <a:txBody>
                    <a:bodyPr/>
                    <a:lstStyle/>
                    <a:p>
                      <a:r>
                        <a:rPr lang="en-US" dirty="0" smtClean="0"/>
                        <a:t>-0.224</a:t>
                      </a:r>
                      <a:endParaRPr lang="en-GB" dirty="0"/>
                    </a:p>
                  </a:txBody>
                  <a:tcPr/>
                </a:tc>
                <a:tc>
                  <a:txBody>
                    <a:bodyPr/>
                    <a:lstStyle/>
                    <a:p>
                      <a:r>
                        <a:rPr lang="en-US" dirty="0" smtClean="0"/>
                        <a:t>0.0249</a:t>
                      </a:r>
                      <a:endParaRPr lang="en-GB" dirty="0"/>
                    </a:p>
                  </a:txBody>
                  <a:tcPr/>
                </a:tc>
                <a:tc>
                  <a:txBody>
                    <a:bodyPr/>
                    <a:lstStyle/>
                    <a:p>
                      <a:r>
                        <a:rPr lang="en-US" dirty="0" smtClean="0"/>
                        <a:t>Yes</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WC</a:t>
                      </a:r>
                      <a:endParaRPr lang="en-GB" sz="1800" kern="1200" dirty="0">
                        <a:solidFill>
                          <a:schemeClr val="dk1"/>
                        </a:solidFill>
                        <a:latin typeface="+mn-lt"/>
                        <a:ea typeface="+mn-ea"/>
                        <a:cs typeface="+mn-cs"/>
                      </a:endParaRPr>
                    </a:p>
                  </a:txBody>
                  <a:tcPr/>
                </a:tc>
                <a:tc>
                  <a:txBody>
                    <a:bodyPr/>
                    <a:lstStyle/>
                    <a:p>
                      <a:r>
                        <a:rPr lang="en-US" dirty="0" smtClean="0"/>
                        <a:t>0.0228</a:t>
                      </a:r>
                      <a:endParaRPr lang="en-GB" dirty="0"/>
                    </a:p>
                  </a:txBody>
                  <a:tcPr/>
                </a:tc>
                <a:tc>
                  <a:txBody>
                    <a:bodyPr/>
                    <a:lstStyle/>
                    <a:p>
                      <a:r>
                        <a:rPr lang="en-US" dirty="0" smtClean="0"/>
                        <a:t>0.8214</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AGE</a:t>
                      </a:r>
                      <a:endParaRPr lang="en-GB" sz="1800" kern="1200" dirty="0">
                        <a:solidFill>
                          <a:schemeClr val="dk1"/>
                        </a:solidFill>
                        <a:latin typeface="+mn-lt"/>
                        <a:ea typeface="+mn-ea"/>
                        <a:cs typeface="+mn-cs"/>
                      </a:endParaRPr>
                    </a:p>
                  </a:txBody>
                  <a:tcPr/>
                </a:tc>
                <a:tc>
                  <a:txBody>
                    <a:bodyPr/>
                    <a:lstStyle/>
                    <a:p>
                      <a:r>
                        <a:rPr lang="en-US" dirty="0" smtClean="0"/>
                        <a:t>0.4165</a:t>
                      </a:r>
                      <a:endParaRPr lang="en-GB" dirty="0"/>
                    </a:p>
                  </a:txBody>
                  <a:tcPr/>
                </a:tc>
                <a:tc>
                  <a:txBody>
                    <a:bodyPr/>
                    <a:lstStyle/>
                    <a:p>
                      <a:r>
                        <a:rPr lang="en-US" dirty="0" smtClean="0"/>
                        <a:t>0.0000162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endParaRPr lang="en-GB" dirty="0" smtClean="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HBA1C</a:t>
                      </a:r>
                      <a:endParaRPr lang="en-GB" sz="1800" kern="1200" dirty="0">
                        <a:solidFill>
                          <a:schemeClr val="dk1"/>
                        </a:solidFill>
                        <a:latin typeface="+mn-lt"/>
                        <a:ea typeface="+mn-ea"/>
                        <a:cs typeface="+mn-cs"/>
                      </a:endParaRPr>
                    </a:p>
                  </a:txBody>
                  <a:tcPr/>
                </a:tc>
                <a:tc>
                  <a:txBody>
                    <a:bodyPr/>
                    <a:lstStyle/>
                    <a:p>
                      <a:r>
                        <a:rPr lang="en-US" dirty="0" smtClean="0"/>
                        <a:t>0.3430</a:t>
                      </a:r>
                      <a:endParaRPr lang="en-GB" dirty="0"/>
                    </a:p>
                  </a:txBody>
                  <a:tcPr/>
                </a:tc>
                <a:tc>
                  <a:txBody>
                    <a:bodyPr/>
                    <a:lstStyle/>
                    <a:p>
                      <a:r>
                        <a:rPr lang="en-US" dirty="0" smtClean="0"/>
                        <a:t>0.000475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endParaRPr lang="en-GB" dirty="0" smtClean="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HOMA IR </a:t>
                      </a:r>
                      <a:endParaRPr lang="en-GB" sz="1800" kern="1200" dirty="0">
                        <a:solidFill>
                          <a:schemeClr val="dk1"/>
                        </a:solidFill>
                        <a:latin typeface="+mn-lt"/>
                        <a:ea typeface="+mn-ea"/>
                        <a:cs typeface="+mn-cs"/>
                      </a:endParaRPr>
                    </a:p>
                  </a:txBody>
                  <a:tcPr/>
                </a:tc>
                <a:tc>
                  <a:txBody>
                    <a:bodyPr/>
                    <a:lstStyle/>
                    <a:p>
                      <a:r>
                        <a:rPr lang="en-US" dirty="0" smtClean="0"/>
                        <a:t>0.09821</a:t>
                      </a:r>
                      <a:endParaRPr lang="en-GB" dirty="0"/>
                    </a:p>
                  </a:txBody>
                  <a:tcPr/>
                </a:tc>
                <a:tc>
                  <a:txBody>
                    <a:bodyPr/>
                    <a:lstStyle/>
                    <a:p>
                      <a:r>
                        <a:rPr lang="en-US" dirty="0" smtClean="0"/>
                        <a:t>0.3309</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TC</a:t>
                      </a:r>
                      <a:endParaRPr lang="en-GB" sz="1800" kern="1200" dirty="0">
                        <a:solidFill>
                          <a:schemeClr val="dk1"/>
                        </a:solidFill>
                        <a:latin typeface="+mn-lt"/>
                        <a:ea typeface="+mn-ea"/>
                        <a:cs typeface="+mn-cs"/>
                      </a:endParaRPr>
                    </a:p>
                  </a:txBody>
                  <a:tcPr/>
                </a:tc>
                <a:tc>
                  <a:txBody>
                    <a:bodyPr/>
                    <a:lstStyle/>
                    <a:p>
                      <a:r>
                        <a:rPr lang="en-US" dirty="0" smtClean="0"/>
                        <a:t>-0.0732</a:t>
                      </a:r>
                      <a:endParaRPr lang="en-GB" dirty="0"/>
                    </a:p>
                  </a:txBody>
                  <a:tcPr/>
                </a:tc>
                <a:tc>
                  <a:txBody>
                    <a:bodyPr/>
                    <a:lstStyle/>
                    <a:p>
                      <a:r>
                        <a:rPr lang="en-US" dirty="0" smtClean="0"/>
                        <a:t>0.4688</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TG</a:t>
                      </a:r>
                      <a:endParaRPr lang="en-GB" sz="1800" kern="1200" dirty="0">
                        <a:solidFill>
                          <a:schemeClr val="dk1"/>
                        </a:solidFill>
                        <a:latin typeface="+mn-lt"/>
                        <a:ea typeface="+mn-ea"/>
                        <a:cs typeface="+mn-cs"/>
                      </a:endParaRPr>
                    </a:p>
                  </a:txBody>
                  <a:tcPr/>
                </a:tc>
                <a:tc>
                  <a:txBody>
                    <a:bodyPr/>
                    <a:lstStyle/>
                    <a:p>
                      <a:r>
                        <a:rPr lang="en-US" dirty="0" smtClean="0"/>
                        <a:t>0.05696</a:t>
                      </a:r>
                      <a:endParaRPr lang="en-GB" dirty="0"/>
                    </a:p>
                  </a:txBody>
                  <a:tcPr/>
                </a:tc>
                <a:tc>
                  <a:txBody>
                    <a:bodyPr/>
                    <a:lstStyle/>
                    <a:p>
                      <a:r>
                        <a:rPr lang="en-US" dirty="0" smtClean="0"/>
                        <a:t>0.5556</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HDL</a:t>
                      </a:r>
                      <a:endParaRPr lang="en-GB" sz="1800" kern="1200" dirty="0">
                        <a:solidFill>
                          <a:schemeClr val="dk1"/>
                        </a:solidFill>
                        <a:latin typeface="+mn-lt"/>
                        <a:ea typeface="+mn-ea"/>
                        <a:cs typeface="+mn-cs"/>
                      </a:endParaRPr>
                    </a:p>
                  </a:txBody>
                  <a:tcPr/>
                </a:tc>
                <a:tc>
                  <a:txBody>
                    <a:bodyPr/>
                    <a:lstStyle/>
                    <a:p>
                      <a:r>
                        <a:rPr lang="en-US" dirty="0" smtClean="0"/>
                        <a:t>0.0735</a:t>
                      </a:r>
                      <a:endParaRPr lang="en-GB" dirty="0"/>
                    </a:p>
                  </a:txBody>
                  <a:tcPr/>
                </a:tc>
                <a:tc>
                  <a:txBody>
                    <a:bodyPr/>
                    <a:lstStyle/>
                    <a:p>
                      <a:r>
                        <a:rPr lang="en-US" dirty="0" smtClean="0"/>
                        <a:t>0.4658</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LDL</a:t>
                      </a:r>
                      <a:endParaRPr lang="en-GB" sz="1800" kern="1200" dirty="0">
                        <a:solidFill>
                          <a:schemeClr val="dk1"/>
                        </a:solidFill>
                        <a:latin typeface="+mn-lt"/>
                        <a:ea typeface="+mn-ea"/>
                        <a:cs typeface="+mn-cs"/>
                      </a:endParaRPr>
                    </a:p>
                  </a:txBody>
                  <a:tcPr/>
                </a:tc>
                <a:tc>
                  <a:txBody>
                    <a:bodyPr/>
                    <a:lstStyle/>
                    <a:p>
                      <a:r>
                        <a:rPr lang="en-US" dirty="0" smtClean="0"/>
                        <a:t>-0.14321</a:t>
                      </a:r>
                      <a:endParaRPr lang="en-GB" dirty="0"/>
                    </a:p>
                  </a:txBody>
                  <a:tcPr/>
                </a:tc>
                <a:tc>
                  <a:txBody>
                    <a:bodyPr/>
                    <a:lstStyle/>
                    <a:p>
                      <a:r>
                        <a:rPr lang="en-US" dirty="0" smtClean="0"/>
                        <a:t>0.1551</a:t>
                      </a:r>
                      <a:endParaRPr lang="en-GB" dirty="0"/>
                    </a:p>
                  </a:txBody>
                  <a:tcPr/>
                </a:tc>
                <a:tc>
                  <a:txBody>
                    <a:bodyPr/>
                    <a:lstStyle/>
                    <a:p>
                      <a:r>
                        <a:rPr lang="en-US" dirty="0" smtClean="0"/>
                        <a:t>No</a:t>
                      </a:r>
                      <a:endParaRPr lang="en-GB" dirty="0"/>
                    </a:p>
                  </a:txBody>
                  <a:tcPr/>
                </a:tc>
              </a:tr>
            </a:tbl>
          </a:graphicData>
        </a:graphic>
      </p:graphicFrame>
    </p:spTree>
    <p:extLst>
      <p:ext uri="{BB962C8B-B14F-4D97-AF65-F5344CB8AC3E}">
        <p14:creationId xmlns:p14="http://schemas.microsoft.com/office/powerpoint/2010/main" val="841313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Results</a:t>
            </a:r>
            <a:endParaRPr lang="en-GB" dirty="0"/>
          </a:p>
        </p:txBody>
      </p:sp>
      <p:sp>
        <p:nvSpPr>
          <p:cNvPr id="3" name="Text Placeholder 2"/>
          <p:cNvSpPr>
            <a:spLocks noGrp="1"/>
          </p:cNvSpPr>
          <p:nvPr>
            <p:ph type="body" sz="quarter" idx="13"/>
          </p:nvPr>
        </p:nvSpPr>
        <p:spPr/>
        <p:txBody>
          <a:bodyPr/>
          <a:lstStyle/>
          <a:p>
            <a:r>
              <a:rPr lang="en-US" b="1" dirty="0" smtClean="0"/>
              <a:t>BMI, AGE and </a:t>
            </a:r>
            <a:r>
              <a:rPr lang="en-US" b="1" dirty="0" smtClean="0">
                <a:solidFill>
                  <a:schemeClr val="dk1"/>
                </a:solidFill>
              </a:rPr>
              <a:t>HBA1C can be used as prognostic markers </a:t>
            </a:r>
            <a:r>
              <a:rPr lang="en-US" dirty="0" smtClean="0">
                <a:solidFill>
                  <a:schemeClr val="dk1"/>
                </a:solidFill>
              </a:rPr>
              <a:t>to determine the severity of CAD.</a:t>
            </a:r>
          </a:p>
          <a:p>
            <a:r>
              <a:rPr lang="en-US" b="1" dirty="0" smtClean="0">
                <a:solidFill>
                  <a:schemeClr val="dk1"/>
                </a:solidFill>
              </a:rPr>
              <a:t>HBA1C and AGE have positive correlations.</a:t>
            </a:r>
          </a:p>
          <a:p>
            <a:r>
              <a:rPr lang="en-US" b="1" dirty="0" smtClean="0">
                <a:solidFill>
                  <a:schemeClr val="dk1"/>
                </a:solidFill>
              </a:rPr>
              <a:t>BMI has a negative correlation.</a:t>
            </a:r>
          </a:p>
          <a:p>
            <a:endParaRPr lang="en-GB" dirty="0">
              <a:solidFill>
                <a:schemeClr val="dk1"/>
              </a:solidFill>
            </a:endParaRPr>
          </a:p>
          <a:p>
            <a:endParaRPr lang="en-GB" dirty="0"/>
          </a:p>
        </p:txBody>
      </p:sp>
    </p:spTree>
    <p:extLst>
      <p:ext uri="{BB962C8B-B14F-4D97-AF65-F5344CB8AC3E}">
        <p14:creationId xmlns:p14="http://schemas.microsoft.com/office/powerpoint/2010/main" val="1749135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Frameworks/libraries/ML Algorithms used</a:t>
            </a:r>
            <a:endParaRPr lang="en-US" dirty="0"/>
          </a:p>
        </p:txBody>
      </p:sp>
      <p:sp>
        <p:nvSpPr>
          <p:cNvPr id="3" name="Text Placeholder 2"/>
          <p:cNvSpPr>
            <a:spLocks noGrp="1"/>
          </p:cNvSpPr>
          <p:nvPr>
            <p:ph type="body" sz="quarter" idx="13"/>
          </p:nvPr>
        </p:nvSpPr>
        <p:spPr/>
        <p:txBody>
          <a:bodyPr/>
          <a:lstStyle/>
          <a:p>
            <a:pPr lvl="1"/>
            <a:r>
              <a:rPr lang="en-US" dirty="0" smtClean="0"/>
              <a:t>R packages used are:</a:t>
            </a:r>
          </a:p>
          <a:p>
            <a:pPr lvl="2"/>
            <a:r>
              <a:rPr lang="en-US" dirty="0" err="1" smtClean="0"/>
              <a:t>caTools</a:t>
            </a:r>
            <a:endParaRPr lang="en-US" dirty="0" smtClean="0"/>
          </a:p>
          <a:p>
            <a:pPr lvl="2"/>
            <a:r>
              <a:rPr lang="en-US" dirty="0" smtClean="0"/>
              <a:t>MASS</a:t>
            </a:r>
          </a:p>
          <a:p>
            <a:pPr lvl="2"/>
            <a:r>
              <a:rPr lang="en-US" dirty="0" err="1" smtClean="0"/>
              <a:t>lars</a:t>
            </a:r>
            <a:endParaRPr lang="en-US" dirty="0" smtClean="0"/>
          </a:p>
          <a:p>
            <a:pPr lvl="2"/>
            <a:r>
              <a:rPr lang="en-US" dirty="0" err="1" smtClean="0"/>
              <a:t>neuralnet</a:t>
            </a:r>
            <a:endParaRPr lang="en-US" dirty="0" smtClean="0"/>
          </a:p>
          <a:p>
            <a:pPr lvl="2"/>
            <a:r>
              <a:rPr lang="en-US" dirty="0" err="1" smtClean="0"/>
              <a:t>NeuralNetTools</a:t>
            </a:r>
            <a:endParaRPr lang="en-US" dirty="0" smtClean="0"/>
          </a:p>
          <a:p>
            <a:pPr lvl="2"/>
            <a:endParaRPr lang="en-US" dirty="0"/>
          </a:p>
        </p:txBody>
      </p:sp>
    </p:spTree>
    <p:extLst>
      <p:ext uri="{BB962C8B-B14F-4D97-AF65-F5344CB8AC3E}">
        <p14:creationId xmlns:p14="http://schemas.microsoft.com/office/powerpoint/2010/main" val="140027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GENSINI Distribution within the groups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4000"/>
            <a:ext cx="4686300" cy="2798750"/>
          </a:xfrm>
          <a:prstGeom prst="rect">
            <a:avLst/>
          </a:prstGeom>
        </p:spPr>
      </p:pic>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4572000" y="954000"/>
            <a:ext cx="4572000" cy="2798750"/>
          </a:xfrm>
          <a:prstGeom prst="rect">
            <a:avLst/>
          </a:prstGeom>
        </p:spPr>
      </p:pic>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0" y="3752750"/>
            <a:ext cx="4686300" cy="2797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3752750"/>
            <a:ext cx="4457700" cy="3105250"/>
          </a:xfrm>
          <a:prstGeom prst="rect">
            <a:avLst/>
          </a:prstGeom>
        </p:spPr>
      </p:pic>
    </p:spTree>
    <p:extLst>
      <p:ext uri="{BB962C8B-B14F-4D97-AF65-F5344CB8AC3E}">
        <p14:creationId xmlns:p14="http://schemas.microsoft.com/office/powerpoint/2010/main" val="309293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a:t>
            </a:r>
            <a:endParaRPr lang="en-US" dirty="0"/>
          </a:p>
        </p:txBody>
      </p:sp>
      <p:sp>
        <p:nvSpPr>
          <p:cNvPr id="3" name="Text Placeholder 2"/>
          <p:cNvSpPr>
            <a:spLocks noGrp="1"/>
          </p:cNvSpPr>
          <p:nvPr>
            <p:ph type="body" sz="quarter" idx="13"/>
          </p:nvPr>
        </p:nvSpPr>
        <p:spPr>
          <a:xfrm>
            <a:off x="420506" y="1052700"/>
            <a:ext cx="8064896" cy="4617304"/>
          </a:xfrm>
        </p:spPr>
        <p:txBody>
          <a:bodyPr/>
          <a:lstStyle/>
          <a:p>
            <a:pPr marL="216000" lvl="1" indent="0">
              <a:buNone/>
            </a:pPr>
            <a:r>
              <a:rPr lang="en-US" dirty="0" smtClean="0"/>
              <a:t>The dataset possess </a:t>
            </a:r>
            <a:r>
              <a:rPr lang="en-US" b="1" dirty="0" smtClean="0"/>
              <a:t>multi-</a:t>
            </a:r>
            <a:r>
              <a:rPr lang="en-US" b="1" dirty="0" err="1" smtClean="0"/>
              <a:t>collinearity</a:t>
            </a:r>
            <a:r>
              <a:rPr lang="en-US" dirty="0" smtClean="0"/>
              <a:t> which may affect our model later.</a:t>
            </a:r>
          </a:p>
          <a:p>
            <a:pPr marL="0" indent="0">
              <a:buNone/>
            </a:pPr>
            <a:r>
              <a:rPr lang="en-US" i="1" dirty="0" smtClean="0"/>
              <a:t>     The factors having </a:t>
            </a:r>
            <a:r>
              <a:rPr lang="en-US" b="1" i="1" dirty="0" smtClean="0"/>
              <a:t>high Pearson’s coefficient</a:t>
            </a:r>
            <a:r>
              <a:rPr lang="en-US" i="1" dirty="0" smtClean="0"/>
              <a:t> </a:t>
            </a:r>
            <a:r>
              <a:rPr lang="en-US" b="1" i="1" dirty="0" smtClean="0"/>
              <a:t>of correlation</a:t>
            </a:r>
            <a:r>
              <a:rPr lang="en-US" i="1" dirty="0" smtClean="0"/>
              <a:t> are listed.</a:t>
            </a:r>
          </a:p>
          <a:p>
            <a:pPr marL="216000" lvl="1" indent="0">
              <a:buNone/>
            </a:pPr>
            <a:endParaRPr lang="en-US" i="1" dirty="0"/>
          </a:p>
        </p:txBody>
      </p:sp>
      <p:sp>
        <p:nvSpPr>
          <p:cNvPr id="5" name="TextBox 4"/>
          <p:cNvSpPr txBox="1"/>
          <p:nvPr/>
        </p:nvSpPr>
        <p:spPr>
          <a:xfrm>
            <a:off x="2578100" y="1625600"/>
            <a:ext cx="3378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the entire data together-</a:t>
            </a:r>
            <a:endParaRPr lang="en-GB" dirty="0" smtClean="0"/>
          </a:p>
          <a:p>
            <a:r>
              <a:rPr lang="en-GB" dirty="0" smtClean="0"/>
              <a:t>0.70889724141 : GROUP and </a:t>
            </a:r>
            <a:r>
              <a:rPr lang="en-GB" dirty="0"/>
              <a:t>BMI</a:t>
            </a:r>
          </a:p>
          <a:p>
            <a:r>
              <a:rPr lang="en-GB" dirty="0" smtClean="0"/>
              <a:t>0.897603908389 : </a:t>
            </a:r>
            <a:r>
              <a:rPr lang="en-GB" dirty="0"/>
              <a:t>TC </a:t>
            </a:r>
            <a:r>
              <a:rPr lang="en-GB" dirty="0" smtClean="0"/>
              <a:t>and LDL</a:t>
            </a:r>
            <a:endParaRPr lang="en-GB" dirty="0"/>
          </a:p>
          <a:p>
            <a:r>
              <a:rPr lang="en-GB" dirty="0" smtClean="0"/>
              <a:t>0.717531489708 : TC and </a:t>
            </a:r>
            <a:r>
              <a:rPr lang="en-GB" dirty="0"/>
              <a:t>CH_HDL</a:t>
            </a:r>
          </a:p>
        </p:txBody>
      </p:sp>
      <p:graphicFrame>
        <p:nvGraphicFramePr>
          <p:cNvPr id="6" name="Table 5"/>
          <p:cNvGraphicFramePr>
            <a:graphicFrameLocks noGrp="1"/>
          </p:cNvGraphicFramePr>
          <p:nvPr>
            <p:extLst>
              <p:ext uri="{D42A27DB-BD31-4B8C-83A1-F6EECF244321}">
                <p14:modId xmlns:p14="http://schemas.microsoft.com/office/powerpoint/2010/main" val="3556698758"/>
              </p:ext>
            </p:extLst>
          </p:nvPr>
        </p:nvGraphicFramePr>
        <p:xfrm>
          <a:off x="838200" y="2993529"/>
          <a:ext cx="7647202" cy="2926080"/>
        </p:xfrm>
        <a:graphic>
          <a:graphicData uri="http://schemas.openxmlformats.org/drawingml/2006/table">
            <a:tbl>
              <a:tblPr bandRow="1">
                <a:tableStyleId>{5C22544A-7EE6-4342-B048-85BDC9FD1C3A}</a:tableStyleId>
              </a:tblPr>
              <a:tblGrid>
                <a:gridCol w="3699416"/>
                <a:gridCol w="3947786"/>
              </a:tblGrid>
              <a:tr h="794088">
                <a:tc>
                  <a:txBody>
                    <a:bodyPr/>
                    <a:lstStyle/>
                    <a:p>
                      <a:r>
                        <a:rPr lang="en-US" b="1" dirty="0" smtClean="0"/>
                        <a:t>Group</a:t>
                      </a:r>
                      <a:r>
                        <a:rPr lang="en-US" b="1" baseline="0" dirty="0" smtClean="0"/>
                        <a:t> 1</a:t>
                      </a:r>
                      <a:endParaRPr lang="en-GB" b="1" dirty="0" smtClean="0"/>
                    </a:p>
                    <a:p>
                      <a:r>
                        <a:rPr lang="en-GB" dirty="0" smtClean="0"/>
                        <a:t>0.852783799856 : TC and LDL</a:t>
                      </a:r>
                    </a:p>
                    <a:p>
                      <a:r>
                        <a:rPr lang="en-GB" dirty="0" smtClean="0"/>
                        <a:t>0.887927793492 : FI and HOMA_IR</a:t>
                      </a:r>
                      <a:endParaRPr lang="en-GB" dirty="0"/>
                    </a:p>
                  </a:txBody>
                  <a:tcPr/>
                </a:tc>
                <a:tc>
                  <a:txBody>
                    <a:bodyPr/>
                    <a:lstStyle/>
                    <a:p>
                      <a:r>
                        <a:rPr lang="en-US" b="1" dirty="0" smtClean="0"/>
                        <a:t>Group 2</a:t>
                      </a:r>
                      <a:endParaRPr lang="en-GB" b="1" dirty="0" smtClean="0"/>
                    </a:p>
                    <a:p>
                      <a:r>
                        <a:rPr lang="en-GB" dirty="0" smtClean="0"/>
                        <a:t>0.87153020518 : HbA1c and HOMA_IR</a:t>
                      </a:r>
                    </a:p>
                    <a:p>
                      <a:r>
                        <a:rPr lang="en-GB" dirty="0" smtClean="0"/>
                        <a:t>-0.950003408973 : HDL and CH_HDL</a:t>
                      </a:r>
                      <a:endParaRPr lang="en-GB" dirty="0"/>
                    </a:p>
                  </a:txBody>
                  <a:tcPr/>
                </a:tc>
              </a:tr>
              <a:tr h="1611764">
                <a:tc>
                  <a:txBody>
                    <a:bodyPr/>
                    <a:lstStyle/>
                    <a:p>
                      <a:r>
                        <a:rPr lang="en-US" b="1" dirty="0" smtClean="0"/>
                        <a:t>Group 3</a:t>
                      </a:r>
                      <a:endParaRPr lang="en-GB" b="1" dirty="0" smtClean="0"/>
                    </a:p>
                    <a:p>
                      <a:r>
                        <a:rPr lang="en-GB" dirty="0" smtClean="0"/>
                        <a:t>0.827154839926 : Age and HDL</a:t>
                      </a:r>
                    </a:p>
                    <a:p>
                      <a:r>
                        <a:rPr lang="en-GB" dirty="0" smtClean="0"/>
                        <a:t>0.810336764663 : HbA1c and TC</a:t>
                      </a:r>
                    </a:p>
                    <a:p>
                      <a:r>
                        <a:rPr lang="en-GB" dirty="0" smtClean="0"/>
                        <a:t>0.820247281312 : FPG and HDL</a:t>
                      </a:r>
                    </a:p>
                    <a:p>
                      <a:r>
                        <a:rPr lang="en-GB" dirty="0" smtClean="0"/>
                        <a:t>0.857193774502 : FPG and HOMA_IR</a:t>
                      </a:r>
                    </a:p>
                    <a:p>
                      <a:r>
                        <a:rPr lang="en-GB" dirty="0" smtClean="0"/>
                        <a:t>0.984325207983 : TC and LDL</a:t>
                      </a:r>
                    </a:p>
                    <a:p>
                      <a:r>
                        <a:rPr lang="en-GB" dirty="0" smtClean="0"/>
                        <a:t>0.977675396139 : FI and HOMA_IR</a:t>
                      </a:r>
                      <a:endParaRPr lang="en-GB" dirty="0"/>
                    </a:p>
                  </a:txBody>
                  <a:tcPr/>
                </a:tc>
                <a:tc>
                  <a:txBody>
                    <a:bodyPr/>
                    <a:lstStyle/>
                    <a:p>
                      <a:r>
                        <a:rPr lang="en-US" b="1" dirty="0" smtClean="0"/>
                        <a:t>Group</a:t>
                      </a:r>
                      <a:r>
                        <a:rPr lang="en-US" b="1" baseline="0" dirty="0" smtClean="0"/>
                        <a:t> 3</a:t>
                      </a:r>
                      <a:endParaRPr lang="en-GB" b="1" dirty="0" smtClean="0"/>
                    </a:p>
                    <a:p>
                      <a:r>
                        <a:rPr lang="en-GB" dirty="0" smtClean="0"/>
                        <a:t>0.937306254471 : TC and LDL</a:t>
                      </a:r>
                    </a:p>
                    <a:p>
                      <a:r>
                        <a:rPr lang="en-GB" dirty="0" smtClean="0"/>
                        <a:t>0.838328141656 : TC and CH_HDL</a:t>
                      </a:r>
                    </a:p>
                    <a:p>
                      <a:r>
                        <a:rPr lang="en-GB" dirty="0" smtClean="0"/>
                        <a:t>0.865079811939 : LDL and CH_HDL</a:t>
                      </a:r>
                    </a:p>
                    <a:p>
                      <a:r>
                        <a:rPr lang="en-GB" dirty="0" smtClean="0"/>
                        <a:t>0.959614719483 : FI and HOMA_IR</a:t>
                      </a:r>
                      <a:endParaRPr lang="en-GB" dirty="0"/>
                    </a:p>
                  </a:txBody>
                  <a:tcPr/>
                </a:tc>
              </a:tr>
            </a:tbl>
          </a:graphicData>
        </a:graphic>
      </p:graphicFrame>
    </p:spTree>
    <p:extLst>
      <p:ext uri="{BB962C8B-B14F-4D97-AF65-F5344CB8AC3E}">
        <p14:creationId xmlns:p14="http://schemas.microsoft.com/office/powerpoint/2010/main" val="17329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
        <p:nvSpPr>
          <p:cNvPr id="5" name="Rectangle 4"/>
          <p:cNvSpPr/>
          <p:nvPr/>
        </p:nvSpPr>
        <p:spPr>
          <a:xfrm>
            <a:off x="5610741" y="5840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548775" y="5887139"/>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91368" y="5843378"/>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2434915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Rectangle 4"/>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237378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Rectangle 4"/>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1782573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TextBox 4"/>
          <p:cNvSpPr txBox="1"/>
          <p:nvPr/>
        </p:nvSpPr>
        <p:spPr>
          <a:xfrm>
            <a:off x="4889500" y="6070638"/>
            <a:ext cx="184731" cy="369332"/>
          </a:xfrm>
          <a:prstGeom prst="rect">
            <a:avLst/>
          </a:prstGeom>
          <a:noFill/>
        </p:spPr>
        <p:txBody>
          <a:bodyPr wrap="none" rtlCol="0">
            <a:spAutoFit/>
          </a:bodyPr>
          <a:lstStyle/>
          <a:p>
            <a:endParaRPr lang="en-GB" dirty="0"/>
          </a:p>
        </p:txBody>
      </p:sp>
      <p:sp>
        <p:nvSpPr>
          <p:cNvPr id="6" name="Rectangle 5"/>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7" name="Rectangle 6"/>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8" name="Rectangle 7"/>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412791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dirty="0" smtClean="0"/>
          </a:p>
          <a:p>
            <a:r>
              <a:rPr lang="en-US" dirty="0" smtClean="0"/>
              <a:t>From the correlation graphs, it is clear that GENSINI and SYNTAX have a high positive correlation in all the groups.</a:t>
            </a:r>
          </a:p>
          <a:p>
            <a:pPr lvl="1"/>
            <a:endParaRPr lang="en-US" dirty="0" smtClean="0"/>
          </a:p>
          <a:p>
            <a:pPr lvl="1"/>
            <a:r>
              <a:rPr lang="en-US" dirty="0" smtClean="0"/>
              <a:t> Therefore, variation trends of the SYNTAX score can be directly predicted from the trends of the GENSINI score across the various groups.</a:t>
            </a:r>
          </a:p>
          <a:p>
            <a:pPr lvl="1"/>
            <a:r>
              <a:rPr lang="en-US" dirty="0" smtClean="0"/>
              <a:t>Moreover both the scores are different metrics for the same quantity that is the severity of CAD.</a:t>
            </a:r>
          </a:p>
          <a:p>
            <a:pPr lvl="1"/>
            <a:endParaRPr lang="en-GB" dirty="0" smtClean="0"/>
          </a:p>
          <a:p>
            <a:r>
              <a:rPr lang="en-US" dirty="0" smtClean="0"/>
              <a:t>Hence, SYNTAX scores have been eliminated from our models for training.</a:t>
            </a:r>
          </a:p>
        </p:txBody>
      </p:sp>
    </p:spTree>
    <p:extLst>
      <p:ext uri="{BB962C8B-B14F-4D97-AF65-F5344CB8AC3E}">
        <p14:creationId xmlns:p14="http://schemas.microsoft.com/office/powerpoint/2010/main" val="27044802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1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5.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1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COLORSETGROUPCLASSNAME" val="ColorSetGroupLight"/>
  <p:tag name="FONTSETGROUPCLASSNAME" val="FontSetGroup2"/>
  <p:tag name="SHAPECLASSNAME" val="HiddenDate"/>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COLORSETGROUPCLASSNAME" val="ColorSetGroupLight"/>
  <p:tag name="FONTSETGROUPCLASSNAME" val="FontSetGroup2"/>
  <p:tag name="SHAPECLASSNAME" val="Topliner"/>
  <p:tag name="SHAPECLASSFILE" val="SHLBG2C$C.gif"/>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COLORSETGROUPCLASSNAME" val="ColorSetGroupLight"/>
  <p:tag name="FONTSETGROUPCLASSNAME" val="FontSetGroup2"/>
  <p:tag name="SHAPECLASSNAME" val="PhilipsLogo"/>
  <p:tag name="SHAPECLASSFILE" val="PHSMTR2$C.gif"/>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SlideTitleFontC"/>
  <p:tag name="FONTSETCLASSNAME" val="FontSet1"/>
  <p:tag name="COLORS" val="-2;-2;-2;-2;SlideTitelFontColorDark;-2"/>
  <p:tag name="COLORSETCLASSNAME" val="ColorSet1"/>
  <p:tag name="MLI" val="1"/>
  <p:tag name="SHAPESETGROUPCLASSNAME" val="ShapeSetGroup2"/>
  <p:tag name="SHAPESETCLASSNAME" val="Slide"/>
  <p:tag name="COLORSETGROUPCLASSNAME" val="ColorSetGroupLight"/>
  <p:tag name="FONTSETGROUPCLASSNAME" val="FontSetGroup1"/>
  <p:tag name="SHAPECLASSNAME" val="TitleSubTitleOnG2T"/>
  <p:tag name="SHAPECLASSPROTECTIONTYPE" val="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0.xml><?xml version="1.0" encoding="utf-8"?>
<p:tagLst xmlns:a="http://schemas.openxmlformats.org/drawingml/2006/main" xmlns:r="http://schemas.openxmlformats.org/officeDocument/2006/relationships" xmlns:p="http://schemas.openxmlformats.org/presentationml/2006/main">
  <p:tag name="FONT" val="TextSlideTextFontC"/>
  <p:tag name="FONTSETCLASSNAME" val="FontSet1"/>
  <p:tag name="COLORS" val="-2;-2;-2;-2;-2;-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
  <p:tag name="SHAPECLASSNAME" val="LargeTextBox"/>
</p:tagLst>
</file>

<file path=ppt/tags/tag2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Footer"/>
</p:tagLst>
</file>

<file path=ppt/tags/tag2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PageNumber"/>
</p:tagLst>
</file>

<file path=ppt/tags/tag2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3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 val="-2;-2;-2;-2;TitleSlideTitleFontColorLight;-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TitleOnTitleSlide"/>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Subtitle"/>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Foote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PageNumber"/>
  <p:tag name="SHAPECLASSPROTECTIONTYPE" val="31"/>
</p:tagLst>
</file>

<file path=ppt/tags/tag3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Date"/>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SlideTitleFontC"/>
  <p:tag name="FONTSETCLASSNAME" val="FontSet1"/>
  <p:tag name="COLORS" val="-2;-2;-2;-2;SlideTitelFontColorDark;-2"/>
  <p:tag name="COLORSETCLASSNAME" val="ColorSet1"/>
  <p:tag name="MLI" val="1"/>
  <p:tag name="SHAPESETGROUPCLASSNAME" val="ShapeSetGroup2"/>
  <p:tag name="SHAPESETCLASSNAME" val="Slide"/>
  <p:tag name="COLORSETGROUPCLASSNAME" val="ColorSetGroupLight"/>
  <p:tag name="FONTSETGROUPCLASSNAME" val="FontSetGroup1"/>
  <p:tag name="SHAPECLASSNAME" val="TitleSubTitleOnG2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TextSlideTextFontC"/>
  <p:tag name="FONTSETCLASSNAME" val="FontSet1"/>
  <p:tag name="COLORS" val="-2;-2;-2;-2;-2;-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
  <p:tag name="SHAPECLASSNAME" val="LargeTextBox"/>
</p:tagLst>
</file>

<file path=ppt/tags/tag3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Footer"/>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PageNumber"/>
</p:tagLst>
</file>

<file path=ppt/tags/tag4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COLORSETGROUPCLASSNAME" val="ColorSetGroupLight"/>
  <p:tag name="FONTSETGROUPCLASSNAME" val="FontSetGroup1"/>
  <p:tag name="SHAPECLASSNAME" val="HiddenDate"/>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 val="-2;-2;-2;-2;TitleSlideTitleFontColorLight;-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TitleOnTitleSlide"/>
  <p:tag name="SHAPECLASSPROTECTIONTYPE" val="3"/>
</p:tagLst>
</file>

<file path=ppt/tags/tag5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Subtitle"/>
  <p:tag name="SHAPECLASSPROTECTIONTYPE" val="31"/>
</p:tagLst>
</file>

<file path=ppt/tags/tag5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Foote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PageNumbe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COLORSETGROUPCLASSNAME" val="ColorSetGroupLight"/>
  <p:tag name="FONTSETGROUPCLASSNAME" val="FontSetGroup1"/>
  <p:tag name="SHAPECLASSNAME" val="HiddenDate"/>
  <p:tag name="SHAPECLASSPROTECTIONTYPE" val="31"/>
  <p:tag name="SHAPESETCLASSNAME" val="TitleSlide"/>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heme/theme1.xml><?xml version="1.0" encoding="utf-8"?>
<a:theme xmlns:a="http://schemas.openxmlformats.org/drawingml/2006/main" name="philips_internal_documentation_template_mar14">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2.xml><?xml version="1.0" encoding="utf-8"?>
<a:theme xmlns:a="http://schemas.openxmlformats.org/drawingml/2006/main" name="1_Philips Master">
  <a:themeElements>
    <a:clrScheme name="Philips Template">
      <a:dk1>
        <a:srgbClr val="000000"/>
      </a:dk1>
      <a:lt1>
        <a:srgbClr val="FFFFFF"/>
      </a:lt1>
      <a:dk2>
        <a:srgbClr val="000000"/>
      </a:dk2>
      <a:lt2>
        <a:srgbClr val="9EA1B2"/>
      </a:lt2>
      <a:accent1>
        <a:srgbClr val="91C7FF"/>
      </a:accent1>
      <a:accent2>
        <a:srgbClr val="00A7BC"/>
      </a:accent2>
      <a:accent3>
        <a:srgbClr val="0B5ED7"/>
      </a:accent3>
      <a:accent4>
        <a:srgbClr val="992C96"/>
      </a:accent4>
      <a:accent5>
        <a:srgbClr val="E92823"/>
      </a:accent5>
      <a:accent6>
        <a:srgbClr val="7CBD2A"/>
      </a:accent6>
      <a:hlink>
        <a:srgbClr val="F58F08"/>
      </a:hlink>
      <a:folHlink>
        <a:srgbClr val="0B5ED7"/>
      </a:folHlink>
    </a:clrScheme>
    <a:fontScheme name="3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0"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chemeClr val="bg1"/>
            </a:solidFill>
            <a:effectLst/>
            <a:latin typeface="Arial"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defPPr>
      </a:lstStyle>
    </a:txDef>
  </a:objectDefaults>
  <a:extraClrSchemeLst>
    <a:extraClrScheme>
      <a:clrScheme name="Default Design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B5ED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andarddesign">
  <a:themeElements>
    <a:clrScheme name="Benutzerdefiniert 1">
      <a:dk1>
        <a:srgbClr val="000000"/>
      </a:dk1>
      <a:lt1>
        <a:srgbClr val="FFFFFF"/>
      </a:lt1>
      <a:dk2>
        <a:srgbClr val="CCCEDB"/>
      </a:dk2>
      <a:lt2>
        <a:srgbClr val="000000"/>
      </a:lt2>
      <a:accent1>
        <a:srgbClr val="0089C4"/>
      </a:accent1>
      <a:accent2>
        <a:srgbClr val="1E9D8B"/>
      </a:accent2>
      <a:accent3>
        <a:srgbClr val="5B8F22"/>
      </a:accent3>
      <a:accent4>
        <a:srgbClr val="E98300"/>
      </a:accent4>
      <a:accent5>
        <a:srgbClr val="CD202C"/>
      </a:accent5>
      <a:accent6>
        <a:srgbClr val="7D0063"/>
      </a:accent6>
      <a:hlink>
        <a:srgbClr val="0089C4"/>
      </a:hlink>
      <a:folHlink>
        <a:srgbClr val="1E9D8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tandarddesign">
  <a:themeElements>
    <a:clrScheme name="Benutzerdefiniert 1">
      <a:dk1>
        <a:srgbClr val="000000"/>
      </a:dk1>
      <a:lt1>
        <a:srgbClr val="FFFFFF"/>
      </a:lt1>
      <a:dk2>
        <a:srgbClr val="CCCEDB"/>
      </a:dk2>
      <a:lt2>
        <a:srgbClr val="000000"/>
      </a:lt2>
      <a:accent1>
        <a:srgbClr val="0089C4"/>
      </a:accent1>
      <a:accent2>
        <a:srgbClr val="1E9D8B"/>
      </a:accent2>
      <a:accent3>
        <a:srgbClr val="5B8F22"/>
      </a:accent3>
      <a:accent4>
        <a:srgbClr val="E98300"/>
      </a:accent4>
      <a:accent5>
        <a:srgbClr val="CD202C"/>
      </a:accent5>
      <a:accent6>
        <a:srgbClr val="7D0063"/>
      </a:accent6>
      <a:hlink>
        <a:srgbClr val="0089C4"/>
      </a:hlink>
      <a:folHlink>
        <a:srgbClr val="1E9D8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D3E588F6724498D161F3C11F23611" ma:contentTypeVersion="2" ma:contentTypeDescription="Create a new document." ma:contentTypeScope="" ma:versionID="e4618021cdab4bc4c1ed4a2a0351bd65">
  <xsd:schema xmlns:xsd="http://www.w3.org/2001/XMLSchema" xmlns:xs="http://www.w3.org/2001/XMLSchema" xmlns:p="http://schemas.microsoft.com/office/2006/metadata/properties" xmlns:ns3="5c04bd8c-dca1-4fcf-8cf7-2e98ed617eb7" targetNamespace="http://schemas.microsoft.com/office/2006/metadata/properties" ma:root="true" ma:fieldsID="6f88aa1eefa5c00a981ef6b58e9995ec" ns3:_="">
    <xsd:import namespace="5c04bd8c-dca1-4fcf-8cf7-2e98ed617eb7"/>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04bd8c-dca1-4fcf-8cf7-2e98ed617eb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24AAD6-A37C-46D1-A5AE-9D1DBEDEF7CF}">
  <ds:schemaRefs>
    <ds:schemaRef ds:uri="http://purl.org/dc/dcmitype/"/>
    <ds:schemaRef ds:uri="http://schemas.microsoft.com/office/infopath/2007/PartnerControls"/>
    <ds:schemaRef ds:uri="5c04bd8c-dca1-4fcf-8cf7-2e98ed617eb7"/>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5E15E32-A5C1-4FD3-B55D-EAF6ABD753BA}">
  <ds:schemaRefs>
    <ds:schemaRef ds:uri="http://schemas.microsoft.com/sharepoint/v3/contenttype/forms"/>
  </ds:schemaRefs>
</ds:datastoreItem>
</file>

<file path=customXml/itemProps3.xml><?xml version="1.0" encoding="utf-8"?>
<ds:datastoreItem xmlns:ds="http://schemas.openxmlformats.org/officeDocument/2006/customXml" ds:itemID="{B3D12440-03AB-461F-BFC8-79E8B2C150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04bd8c-dca1-4fcf-8cf7-2e98ed617e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philips_internal_documentation_template_mar14</Template>
  <TotalTime>2795</TotalTime>
  <Words>1090</Words>
  <Application>Microsoft Office PowerPoint</Application>
  <PresentationFormat>On-screen Show (4:3)</PresentationFormat>
  <Paragraphs>269</Paragraphs>
  <Slides>27</Slides>
  <Notes>1</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philips_internal_documentation_template_mar14</vt:lpstr>
      <vt:lpstr>1_Philips Master</vt:lpstr>
      <vt:lpstr>Standarddesign</vt:lpstr>
      <vt:lpstr>1_Standarddesign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Shah</dc:creator>
  <dc:description>Version 6.4 - 1.0</dc:description>
  <cp:lastModifiedBy>Aman Chopra</cp:lastModifiedBy>
  <cp:revision>123</cp:revision>
  <dcterms:created xsi:type="dcterms:W3CDTF">2014-03-19T20:06:05Z</dcterms:created>
  <dcterms:modified xsi:type="dcterms:W3CDTF">2016-10-23T15:37:56Z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0x01010030CD3E588F6724498D161F3C11F23611</vt:lpwstr>
  </property>
</Properties>
</file>