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57621-C469-6413-DE78-76D56CE1C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27D670-C3D4-CBC0-E8D0-F70EA3A4A3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9EB8B-1001-3DBB-CBDB-942252012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2D0F-D31A-4A01-9B96-6F4C02693CE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BAE12-814B-D958-6C4D-30FA1B1EA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85250-D6D8-51A6-BFFE-A875BBC5A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741-59A7-4731-8E03-98834616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65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3FEE-DD37-D860-5710-80E228ED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E9956-B7C0-1238-80A5-B300BA5FB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7E74E-CDF3-ADA3-FBAE-4D68CECCF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2D0F-D31A-4A01-9B96-6F4C02693CE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A03F7-F14C-432D-02BE-95122FD0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7B6A3-97AE-6788-A077-FA43071D9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741-59A7-4731-8E03-98834616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01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C61F49-C936-1DB2-7917-BA9E6E487D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87E27C-332D-09DE-4451-964E37146F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0895E-CD69-0B27-F89C-7FE102F29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2D0F-D31A-4A01-9B96-6F4C02693CE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D46FF-C5E5-4CD4-AD26-3A745B5B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88161-8B5A-FB57-1171-36A68AA68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741-59A7-4731-8E03-98834616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15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2858-614B-D8D8-5CA9-9EBAB84B5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6DF49-40C1-2C36-2719-4F8F6294C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EE420-71E0-7780-736D-009A0A3A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2D0F-D31A-4A01-9B96-6F4C02693CE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7B98F-D116-30FB-8E07-DFE0143F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D0ACB-1833-3979-A501-4B2B049A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741-59A7-4731-8E03-98834616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8707-0987-2D12-6E8D-6C25D3AF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33561-CDE3-BCAC-7DFB-B76197D8C9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890CA-2988-5FBA-A95B-D4EB0446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2D0F-D31A-4A01-9B96-6F4C02693CE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F9AEF-10D0-FB65-309B-F259CA5B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51481-57CD-C482-6A2F-9283B1428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741-59A7-4731-8E03-98834616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349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AA15-80F9-C710-8351-922E745BC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8BA98-A5E4-5F46-57EE-EDBFAD0E95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C23625-44E7-A4AA-11AF-A3B256842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A69B6-8FB7-531C-B924-D7AB3D02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2D0F-D31A-4A01-9B96-6F4C02693CE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2158C-ACAB-E418-0F0A-93B170F25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6D0E3D-091E-0C15-2F4B-FF053720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741-59A7-4731-8E03-98834616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704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7F522-8EF9-68C0-FC62-72BA538F7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48B9F-A7FD-530E-DD52-C63D23675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4247DB-77BE-4691-48FE-CF55CCE00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4197E-97AC-15A5-C00E-504DC7E16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2FF69D-EA83-DC83-7688-E91B8E2C3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34152C-11EA-6ED6-6029-BA33D126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2D0F-D31A-4A01-9B96-6F4C02693CE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2E33B-009A-D26E-6749-3F736233A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0E510-D761-4F7D-AC18-558682C2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741-59A7-4731-8E03-98834616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42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BA9D-5D03-B9D0-3950-351250F11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213CA-2A62-86AB-3C52-1E941FE15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2D0F-D31A-4A01-9B96-6F4C02693CE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C2412-4288-380A-BFC8-B6551338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8F394-4E53-C784-FB6F-8A685307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741-59A7-4731-8E03-98834616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425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1D85A-7A4E-D00B-C48F-666A4AF2A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2D0F-D31A-4A01-9B96-6F4C02693CE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1308B6-0CB0-CDB3-77C4-0F20FAF55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323228-D1CF-F529-5C81-3D134A83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741-59A7-4731-8E03-98834616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34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BA3C-396C-42C5-9982-0CA7E376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52D0C-79B0-2F87-FA88-08EC95B98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26134C-C504-E621-040A-3584B9DF1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74E3F-DDE6-A79A-B834-8E00036C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2D0F-D31A-4A01-9B96-6F4C02693CE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20A96-7533-3E08-65B8-523F0959E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9EE6ED-76DD-4475-DEBC-298981EEC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741-59A7-4731-8E03-98834616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414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3C5B-B77E-404D-8A0E-73697230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59F193-86F8-3476-B38A-56B588FA2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8C0C76-9C36-F9E5-7BB7-F170529EE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07BA1-0BDB-53B8-9CB0-A6334E2B0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2D0F-D31A-4A01-9B96-6F4C02693CE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809C80-A572-7816-3491-431DAE6F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F41679-9408-615F-D1F5-7ACAC8B5B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24741-59A7-4731-8E03-98834616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16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60EDD-0BA9-F1F9-9BF2-BF5670BDB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9C99C-BD5A-C910-BE87-9059FD009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C9C3A-9F4D-044A-ABBD-84CB0B166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22D0F-D31A-4A01-9B96-6F4C02693CE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1D389-BC5B-0229-65A2-CAE1A69AB9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BF4CF-6584-7A41-914D-471BFEBBF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24741-59A7-4731-8E03-9883461634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581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0D29B83-57A9-388B-2A59-601304C57ACB}"/>
              </a:ext>
            </a:extLst>
          </p:cNvPr>
          <p:cNvSpPr/>
          <p:nvPr/>
        </p:nvSpPr>
        <p:spPr>
          <a:xfrm>
            <a:off x="0" y="18850"/>
            <a:ext cx="12191999" cy="11029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F893F-6BEC-F3EB-B5BA-9A365770B1B8}"/>
              </a:ext>
            </a:extLst>
          </p:cNvPr>
          <p:cNvSpPr/>
          <p:nvPr/>
        </p:nvSpPr>
        <p:spPr>
          <a:xfrm>
            <a:off x="0" y="18854"/>
            <a:ext cx="2812330" cy="725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ABC Group Limited </a:t>
            </a:r>
          </a:p>
          <a:p>
            <a:r>
              <a:rPr lang="en-IN" sz="1600" dirty="0"/>
              <a:t>Limited Company | RM XYZ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E1A-3781-7188-69A9-F766C5E9CAB5}"/>
              </a:ext>
            </a:extLst>
          </p:cNvPr>
          <p:cNvSpPr/>
          <p:nvPr/>
        </p:nvSpPr>
        <p:spPr>
          <a:xfrm>
            <a:off x="2839039" y="124121"/>
            <a:ext cx="2072325" cy="7258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/>
              <a:t>CIS    1234567890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A890BB-F0AF-0B24-34F9-4621E9928EF1}"/>
              </a:ext>
            </a:extLst>
          </p:cNvPr>
          <p:cNvSpPr/>
          <p:nvPr/>
        </p:nvSpPr>
        <p:spPr>
          <a:xfrm>
            <a:off x="5235018" y="103695"/>
            <a:ext cx="2985156" cy="908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Contact Person       MR. TRT FTR</a:t>
            </a:r>
          </a:p>
          <a:p>
            <a:r>
              <a:rPr lang="en-IN" sz="1600" dirty="0"/>
              <a:t>Office Phone        1234567890</a:t>
            </a:r>
          </a:p>
          <a:p>
            <a:r>
              <a:rPr lang="en-IN" sz="1600" dirty="0"/>
              <a:t>Email         trt.ftr@gmail.com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D3A6C2-8B17-EC47-D903-1DF4412FDECE}"/>
              </a:ext>
            </a:extLst>
          </p:cNvPr>
          <p:cNvSpPr/>
          <p:nvPr/>
        </p:nvSpPr>
        <p:spPr>
          <a:xfrm>
            <a:off x="8309727" y="142973"/>
            <a:ext cx="3398363" cy="908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/>
              <a:t>Address      House No., Area name,</a:t>
            </a:r>
          </a:p>
          <a:p>
            <a:r>
              <a:rPr lang="en-IN" sz="1600" dirty="0"/>
              <a:t>                    City name, State, Country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D8FED9-884F-12EA-D5DE-3DB68F064880}"/>
              </a:ext>
            </a:extLst>
          </p:cNvPr>
          <p:cNvSpPr txBox="1"/>
          <p:nvPr/>
        </p:nvSpPr>
        <p:spPr>
          <a:xfrm>
            <a:off x="2111604" y="1069412"/>
            <a:ext cx="243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Customer Notepad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E3805BC-BEA6-40FD-DA27-22E95454645D}"/>
              </a:ext>
            </a:extLst>
          </p:cNvPr>
          <p:cNvCxnSpPr>
            <a:cxnSpLocks/>
          </p:cNvCxnSpPr>
          <p:nvPr/>
        </p:nvCxnSpPr>
        <p:spPr>
          <a:xfrm>
            <a:off x="2215300" y="1443020"/>
            <a:ext cx="6287678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23BFBC-BCEF-30A0-7650-39D82DD95860}"/>
              </a:ext>
            </a:extLst>
          </p:cNvPr>
          <p:cNvSpPr txBox="1"/>
          <p:nvPr/>
        </p:nvSpPr>
        <p:spPr>
          <a:xfrm>
            <a:off x="2130654" y="1498454"/>
            <a:ext cx="2432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Customer Details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3D6F5F-2CA5-FC8F-CC4A-D18CD5E0BAD0}"/>
              </a:ext>
            </a:extLst>
          </p:cNvPr>
          <p:cNvSpPr txBox="1"/>
          <p:nvPr/>
        </p:nvSpPr>
        <p:spPr>
          <a:xfrm>
            <a:off x="2111604" y="1843427"/>
            <a:ext cx="8220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0C26AD-B3FD-DF27-80BA-5FD8272454CF}"/>
              </a:ext>
            </a:extLst>
          </p:cNvPr>
          <p:cNvSpPr txBox="1"/>
          <p:nvPr/>
        </p:nvSpPr>
        <p:spPr>
          <a:xfrm>
            <a:off x="2111604" y="2495684"/>
            <a:ext cx="14126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Customer id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D3D97E-6E80-9F85-51FD-4D0F9855362B}"/>
              </a:ext>
            </a:extLst>
          </p:cNvPr>
          <p:cNvSpPr txBox="1"/>
          <p:nvPr/>
        </p:nvSpPr>
        <p:spPr>
          <a:xfrm>
            <a:off x="6035904" y="2476634"/>
            <a:ext cx="11840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Date to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4C695C-7F76-9633-0365-E13D3653BE68}"/>
              </a:ext>
            </a:extLst>
          </p:cNvPr>
          <p:cNvSpPr txBox="1"/>
          <p:nvPr/>
        </p:nvSpPr>
        <p:spPr>
          <a:xfrm>
            <a:off x="5997804" y="1786277"/>
            <a:ext cx="11745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Date from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0BCA4C-E535-3553-9753-C19A16E99E36}"/>
              </a:ext>
            </a:extLst>
          </p:cNvPr>
          <p:cNvSpPr txBox="1"/>
          <p:nvPr/>
        </p:nvSpPr>
        <p:spPr>
          <a:xfrm>
            <a:off x="3645129" y="1824377"/>
            <a:ext cx="2432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ABC Group Limited </a:t>
            </a:r>
          </a:p>
          <a:p>
            <a:r>
              <a:rPr lang="en-IN" sz="1600" dirty="0"/>
              <a:t>Limited Company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3F85DE-61D4-3491-B080-89A8276FD9CC}"/>
              </a:ext>
            </a:extLst>
          </p:cNvPr>
          <p:cNvSpPr txBox="1"/>
          <p:nvPr/>
        </p:nvSpPr>
        <p:spPr>
          <a:xfrm>
            <a:off x="3635604" y="2467109"/>
            <a:ext cx="1403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1234567890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36F63F-DD20-74D5-90D6-FC04EFB10F9B}"/>
              </a:ext>
            </a:extLst>
          </p:cNvPr>
          <p:cNvSpPr txBox="1"/>
          <p:nvPr/>
        </p:nvSpPr>
        <p:spPr>
          <a:xfrm>
            <a:off x="7388454" y="2457584"/>
            <a:ext cx="1403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24/12/2021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A6F2432-8DC7-5BE8-8185-AE1DF4AD819F}"/>
              </a:ext>
            </a:extLst>
          </p:cNvPr>
          <p:cNvSpPr txBox="1"/>
          <p:nvPr/>
        </p:nvSpPr>
        <p:spPr>
          <a:xfrm>
            <a:off x="7378929" y="1805327"/>
            <a:ext cx="1403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23/12/2020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64F5ED8-816C-ACB9-E91F-5DC6CC7BF46D}"/>
              </a:ext>
            </a:extLst>
          </p:cNvPr>
          <p:cNvCxnSpPr>
            <a:cxnSpLocks/>
          </p:cNvCxnSpPr>
          <p:nvPr/>
        </p:nvCxnSpPr>
        <p:spPr>
          <a:xfrm>
            <a:off x="2205775" y="2945078"/>
            <a:ext cx="6287678" cy="0"/>
          </a:xfrm>
          <a:prstGeom prst="line">
            <a:avLst/>
          </a:prstGeom>
          <a:ln w="476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8823980-AE8C-C975-C96F-1A8540AA2298}"/>
              </a:ext>
            </a:extLst>
          </p:cNvPr>
          <p:cNvSpPr/>
          <p:nvPr/>
        </p:nvSpPr>
        <p:spPr>
          <a:xfrm>
            <a:off x="6669157" y="3031438"/>
            <a:ext cx="1888434" cy="3776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A4B32E-54D9-7CC8-219A-AD32E264BF98}"/>
              </a:ext>
            </a:extLst>
          </p:cNvPr>
          <p:cNvSpPr txBox="1"/>
          <p:nvPr/>
        </p:nvSpPr>
        <p:spPr>
          <a:xfrm>
            <a:off x="6671632" y="3032279"/>
            <a:ext cx="564046" cy="376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🔍</a:t>
            </a: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16F8206-923E-00ED-0123-A651D819D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443" y="3437916"/>
            <a:ext cx="6522479" cy="777307"/>
          </a:xfrm>
          <a:prstGeom prst="rect">
            <a:avLst/>
          </a:prstGeom>
        </p:spPr>
      </p:pic>
      <p:sp>
        <p:nvSpPr>
          <p:cNvPr id="28" name="Text Box 2">
            <a:extLst>
              <a:ext uri="{FF2B5EF4-FFF2-40B4-BE49-F238E27FC236}">
                <a16:creationId xmlns:a16="http://schemas.microsoft.com/office/drawing/2014/main" id="{2D79D7D1-8A7D-9134-93F7-F2B5B789F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260" y="4181894"/>
            <a:ext cx="6351270" cy="145359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Details                       The client does not have trading name after through out </a:t>
            </a:r>
          </a:p>
          <a:p>
            <a:pPr marL="91440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   the search of public domain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Confidential            No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Created by               name 1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Business unit          Business Unit 1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4E4FB-7275-A5CD-7F97-A5BBC869E4F8}"/>
              </a:ext>
            </a:extLst>
          </p:cNvPr>
          <p:cNvSpPr txBox="1"/>
          <p:nvPr/>
        </p:nvSpPr>
        <p:spPr>
          <a:xfrm>
            <a:off x="2174548" y="6464698"/>
            <a:ext cx="115505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COPY NOTE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964815-7B20-4D35-6C6D-C48F8C104381}"/>
              </a:ext>
            </a:extLst>
          </p:cNvPr>
          <p:cNvSpPr txBox="1"/>
          <p:nvPr/>
        </p:nvSpPr>
        <p:spPr>
          <a:xfrm>
            <a:off x="3419054" y="6468790"/>
            <a:ext cx="144117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SEARCH NOTES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15010D-DA24-CAA3-DF6A-8A574DF8C8E2}"/>
              </a:ext>
            </a:extLst>
          </p:cNvPr>
          <p:cNvSpPr txBox="1"/>
          <p:nvPr/>
        </p:nvSpPr>
        <p:spPr>
          <a:xfrm>
            <a:off x="4959618" y="6468790"/>
            <a:ext cx="170953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ADD DIARY ENTRY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B49FDE1-9FE7-B115-A509-7E92ADBCD278}"/>
              </a:ext>
            </a:extLst>
          </p:cNvPr>
          <p:cNvSpPr txBox="1"/>
          <p:nvPr/>
        </p:nvSpPr>
        <p:spPr>
          <a:xfrm>
            <a:off x="6746549" y="6468790"/>
            <a:ext cx="1065608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ADD NOTE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B74730E-9CEB-FEB4-917E-42BC564F7BB6}"/>
              </a:ext>
            </a:extLst>
          </p:cNvPr>
          <p:cNvSpPr txBox="1"/>
          <p:nvPr/>
        </p:nvSpPr>
        <p:spPr>
          <a:xfrm>
            <a:off x="7912745" y="6458071"/>
            <a:ext cx="694542" cy="338554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PRINT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9F93DFB-C188-5393-447E-ADA8EEF9D5A1}"/>
              </a:ext>
            </a:extLst>
          </p:cNvPr>
          <p:cNvCxnSpPr>
            <a:cxnSpLocks/>
          </p:cNvCxnSpPr>
          <p:nvPr/>
        </p:nvCxnSpPr>
        <p:spPr>
          <a:xfrm>
            <a:off x="2186609" y="6276749"/>
            <a:ext cx="6420678" cy="0"/>
          </a:xfrm>
          <a:prstGeom prst="line">
            <a:avLst/>
          </a:prstGeom>
          <a:ln w="635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698A249-E4D3-A00A-E1C1-881E54073108}"/>
              </a:ext>
            </a:extLst>
          </p:cNvPr>
          <p:cNvSpPr txBox="1"/>
          <p:nvPr/>
        </p:nvSpPr>
        <p:spPr>
          <a:xfrm>
            <a:off x="4154554" y="3045649"/>
            <a:ext cx="26040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rgbClr val="00B0F0"/>
                </a:solidFill>
              </a:rPr>
              <a:t>1 Search for Customer Notes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6CA0791-DC87-B40A-49C2-92E02EC78986}"/>
              </a:ext>
            </a:extLst>
          </p:cNvPr>
          <p:cNvSpPr txBox="1"/>
          <p:nvPr/>
        </p:nvSpPr>
        <p:spPr>
          <a:xfrm>
            <a:off x="2118230" y="5764697"/>
            <a:ext cx="1121927" cy="282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Items per page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E652742-E576-0909-A275-74046CDF4F63}"/>
              </a:ext>
            </a:extLst>
          </p:cNvPr>
          <p:cNvSpPr txBox="1"/>
          <p:nvPr/>
        </p:nvSpPr>
        <p:spPr>
          <a:xfrm>
            <a:off x="6902263" y="5804452"/>
            <a:ext cx="880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1 – 1</a:t>
            </a:r>
            <a:r>
              <a:rPr lang="en-IN" sz="1200" dirty="0"/>
              <a:t> of 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6C45F6-F87B-3CAA-0938-88CF5B5B418C}"/>
              </a:ext>
            </a:extLst>
          </p:cNvPr>
          <p:cNvSpPr txBox="1"/>
          <p:nvPr/>
        </p:nvSpPr>
        <p:spPr>
          <a:xfrm>
            <a:off x="3191652" y="5752393"/>
            <a:ext cx="65479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10 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304EEE2-9EF9-C4AE-1588-A6EB9A69A8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3498055" y="5796520"/>
            <a:ext cx="247698" cy="210543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82851DF-3E19-2D60-C702-C52C25EDAAAA}"/>
              </a:ext>
            </a:extLst>
          </p:cNvPr>
          <p:cNvSpPr txBox="1"/>
          <p:nvPr/>
        </p:nvSpPr>
        <p:spPr>
          <a:xfrm>
            <a:off x="8320245" y="5762333"/>
            <a:ext cx="25722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A0FEE6-E758-6CF9-F2FE-2AE41234F394}"/>
              </a:ext>
            </a:extLst>
          </p:cNvPr>
          <p:cNvSpPr txBox="1"/>
          <p:nvPr/>
        </p:nvSpPr>
        <p:spPr>
          <a:xfrm>
            <a:off x="7995566" y="5765646"/>
            <a:ext cx="257226" cy="33855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496C687-22BB-7F39-AA40-D81DCBB8F1DF}"/>
              </a:ext>
            </a:extLst>
          </p:cNvPr>
          <p:cNvSpPr txBox="1"/>
          <p:nvPr/>
        </p:nvSpPr>
        <p:spPr>
          <a:xfrm>
            <a:off x="7667576" y="5775586"/>
            <a:ext cx="257226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dirty="0"/>
              <a:t>&lt;</a:t>
            </a: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68B6DCA6-747E-9CA0-63E9-5403DC0B6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-69850"/>
            <a:ext cx="136525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A8AB01A-63D1-AAD1-8DEA-A24B4ADD4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-69850"/>
            <a:ext cx="136525" cy="274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4A9E62B9-E4BE-9A00-486E-D6DD0915B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5573366">
            <a:off x="0" y="0"/>
            <a:ext cx="152401" cy="13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48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</TotalTime>
  <Words>117</Words>
  <Application>Microsoft Office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Segoe UI Emoji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YASHI RAJ</dc:creator>
  <cp:lastModifiedBy>YASHI RAJ</cp:lastModifiedBy>
  <cp:revision>5</cp:revision>
  <dcterms:created xsi:type="dcterms:W3CDTF">2025-05-21T12:27:19Z</dcterms:created>
  <dcterms:modified xsi:type="dcterms:W3CDTF">2025-05-26T12:26:34Z</dcterms:modified>
</cp:coreProperties>
</file>