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7621-C469-6413-DE78-76D56CE1C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7D670-C3D4-CBC0-E8D0-F70EA3A4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EB8B-1001-3DBB-CBDB-94225201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AE12-814B-D958-6C4D-30FA1B1E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5250-D6D8-51A6-BFFE-A875BBC5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5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3FEE-DD37-D860-5710-80E228ED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E9956-B7C0-1238-80A5-B300BA5F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E74E-CDF3-ADA3-FBAE-4D68CECC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03F7-F14C-432D-02BE-95122FD0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B6A3-97AE-6788-A077-FA43071D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61F49-C936-1DB2-7917-BA9E6E487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7E27C-332D-09DE-4451-964E37146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895E-CD69-0B27-F89C-7FE102F2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46FF-C5E5-4CD4-AD26-3A745B5B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8161-8B5A-FB57-1171-36A68AA6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5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2858-614B-D8D8-5CA9-9EBAB84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DF49-40C1-2C36-2719-4F8F6294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EE420-71E0-7780-736D-009A0A3A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B98F-D116-30FB-8E07-DFE0143F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0ACB-1833-3979-A501-4B2B049A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707-0987-2D12-6E8D-6C25D3A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33561-CDE3-BCAC-7DFB-B76197D8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90CA-2988-5FBA-A95B-D4EB0446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9AEF-10D0-FB65-309B-F259CA5B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1481-57CD-C482-6A2F-9283B142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4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A15-80F9-C710-8351-922E745B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BA98-A5E4-5F46-57EE-EDBFAD0E9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23625-44E7-A4AA-11AF-A3B256842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69B6-8FB7-531C-B924-D7AB3D02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158C-ACAB-E418-0F0A-93B170F2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D0E3D-091E-0C15-2F4B-FF053720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0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F522-8EF9-68C0-FC62-72BA538F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48B9F-A7FD-530E-DD52-C63D2367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247DB-77BE-4691-48FE-CF55CCE0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4197E-97AC-15A5-C00E-504DC7E1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FF69D-EA83-DC83-7688-E91B8E2C3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152C-11EA-6ED6-6029-BA33D126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2E33B-009A-D26E-6749-3F736233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0E510-D761-4F7D-AC18-558682C2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BA9D-5D03-B9D0-3950-351250F1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213CA-2A62-86AB-3C52-1E941FE1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C2412-4288-380A-BFC8-B6551338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8F394-4E53-C784-FB6F-8A685307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2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1D85A-7A4E-D00B-C48F-666A4AF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308B6-0CB0-CDB3-77C4-0F20FAF5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3228-D1CF-F529-5C81-3D134A83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4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BA3C-396C-42C5-9982-0CA7E376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2D0C-79B0-2F87-FA88-08EC95B9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134C-C504-E621-040A-3584B9DF1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74E3F-DDE6-A79A-B834-8E00036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0A96-7533-3E08-65B8-523F0959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E6ED-76DD-4475-DEBC-298981EE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1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3C5B-B77E-404D-8A0E-73697230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9F193-86F8-3476-B38A-56B588FA2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0C76-9C36-F9E5-7BB7-F170529E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07BA1-0BDB-53B8-9CB0-A6334E2B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09C80-A572-7816-3491-431DAE6F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1679-9408-615F-D1F5-7ACAC8B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1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60EDD-0BA9-F1F9-9BF2-BF5670BD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9C99C-BD5A-C910-BE87-9059FD0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9C3A-9F4D-044A-ABBD-84CB0B16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D389-BC5B-0229-65A2-CAE1A69AB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F4CF-6584-7A41-914D-471BFEBBF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8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2A722-3649-F7DF-60C9-96B01809B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096A9D-6B16-234D-369E-5D8E918E81D8}"/>
              </a:ext>
            </a:extLst>
          </p:cNvPr>
          <p:cNvSpPr/>
          <p:nvPr/>
        </p:nvSpPr>
        <p:spPr>
          <a:xfrm>
            <a:off x="0" y="18850"/>
            <a:ext cx="12191999" cy="11029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0613BB-91D4-71E0-5626-CFBAC55DD7B1}"/>
              </a:ext>
            </a:extLst>
          </p:cNvPr>
          <p:cNvSpPr/>
          <p:nvPr/>
        </p:nvSpPr>
        <p:spPr>
          <a:xfrm>
            <a:off x="0" y="18854"/>
            <a:ext cx="2812330" cy="725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ABC Group Limited </a:t>
            </a:r>
          </a:p>
          <a:p>
            <a:r>
              <a:rPr lang="en-IN" sz="1600" dirty="0"/>
              <a:t>Limited Company | RM XYZ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D6A66F-EA83-C6B7-928F-5ABF119C06E8}"/>
              </a:ext>
            </a:extLst>
          </p:cNvPr>
          <p:cNvSpPr/>
          <p:nvPr/>
        </p:nvSpPr>
        <p:spPr>
          <a:xfrm>
            <a:off x="2839039" y="124121"/>
            <a:ext cx="2072325" cy="725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CIS   1234567890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573F5-7905-2B3F-D636-20B3B02BE5CE}"/>
              </a:ext>
            </a:extLst>
          </p:cNvPr>
          <p:cNvSpPr/>
          <p:nvPr/>
        </p:nvSpPr>
        <p:spPr>
          <a:xfrm>
            <a:off x="5235018" y="103695"/>
            <a:ext cx="2985156" cy="908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Contact Person      MR. TRT FTR</a:t>
            </a:r>
          </a:p>
          <a:p>
            <a:r>
              <a:rPr lang="en-IN" sz="1600" dirty="0"/>
              <a:t>Office Phone       1234567890</a:t>
            </a:r>
          </a:p>
          <a:p>
            <a:r>
              <a:rPr lang="en-IN" sz="1600" dirty="0"/>
              <a:t>Email         trt.ftr@gmail.com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4BE3C2-7A1E-780E-9FB5-AB75644448E6}"/>
              </a:ext>
            </a:extLst>
          </p:cNvPr>
          <p:cNvSpPr/>
          <p:nvPr/>
        </p:nvSpPr>
        <p:spPr>
          <a:xfrm>
            <a:off x="8309727" y="142973"/>
            <a:ext cx="3398363" cy="908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Address     House No., Area name,</a:t>
            </a:r>
          </a:p>
          <a:p>
            <a:r>
              <a:rPr lang="en-IN" sz="1600" dirty="0"/>
              <a:t>                   City name, State, Country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D044EF-74EE-28BD-FE5D-01F05E15BA79}"/>
              </a:ext>
            </a:extLst>
          </p:cNvPr>
          <p:cNvSpPr txBox="1"/>
          <p:nvPr/>
        </p:nvSpPr>
        <p:spPr>
          <a:xfrm>
            <a:off x="2111604" y="1069412"/>
            <a:ext cx="243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Customer Notepad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8527E9F-2ECB-3FCC-C62F-309F9E13A072}"/>
              </a:ext>
            </a:extLst>
          </p:cNvPr>
          <p:cNvCxnSpPr>
            <a:cxnSpLocks/>
          </p:cNvCxnSpPr>
          <p:nvPr/>
        </p:nvCxnSpPr>
        <p:spPr>
          <a:xfrm>
            <a:off x="2215300" y="1443020"/>
            <a:ext cx="6287678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F898EC-B316-F96F-854E-F7DC850248CF}"/>
              </a:ext>
            </a:extLst>
          </p:cNvPr>
          <p:cNvSpPr txBox="1"/>
          <p:nvPr/>
        </p:nvSpPr>
        <p:spPr>
          <a:xfrm>
            <a:off x="2130654" y="1498454"/>
            <a:ext cx="243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Customer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3797B-3751-CEF6-22CD-3036EB3634F6}"/>
              </a:ext>
            </a:extLst>
          </p:cNvPr>
          <p:cNvSpPr txBox="1"/>
          <p:nvPr/>
        </p:nvSpPr>
        <p:spPr>
          <a:xfrm>
            <a:off x="2111604" y="1843427"/>
            <a:ext cx="82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9239E-780A-A9D2-7BCA-D85B8D9F63AA}"/>
              </a:ext>
            </a:extLst>
          </p:cNvPr>
          <p:cNvSpPr txBox="1"/>
          <p:nvPr/>
        </p:nvSpPr>
        <p:spPr>
          <a:xfrm>
            <a:off x="2111604" y="2495684"/>
            <a:ext cx="1412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Customer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1B7048-2FDA-AD7D-245B-F963A7220686}"/>
              </a:ext>
            </a:extLst>
          </p:cNvPr>
          <p:cNvSpPr txBox="1"/>
          <p:nvPr/>
        </p:nvSpPr>
        <p:spPr>
          <a:xfrm>
            <a:off x="6035904" y="2476634"/>
            <a:ext cx="118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Date 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A1471C-1141-5A85-3D2B-A4FB7DFA9F2D}"/>
              </a:ext>
            </a:extLst>
          </p:cNvPr>
          <p:cNvSpPr txBox="1"/>
          <p:nvPr/>
        </p:nvSpPr>
        <p:spPr>
          <a:xfrm>
            <a:off x="5997804" y="1786277"/>
            <a:ext cx="1174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Date from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272F9F-8485-CC10-58F0-C8A9A58C2542}"/>
              </a:ext>
            </a:extLst>
          </p:cNvPr>
          <p:cNvSpPr txBox="1"/>
          <p:nvPr/>
        </p:nvSpPr>
        <p:spPr>
          <a:xfrm>
            <a:off x="3645129" y="1824377"/>
            <a:ext cx="2432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ABC Group Limited </a:t>
            </a:r>
          </a:p>
          <a:p>
            <a:r>
              <a:rPr lang="en-IN" sz="1600" dirty="0"/>
              <a:t>Limited Company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28B-66F9-8012-DC75-487B1CF868CB}"/>
              </a:ext>
            </a:extLst>
          </p:cNvPr>
          <p:cNvSpPr txBox="1"/>
          <p:nvPr/>
        </p:nvSpPr>
        <p:spPr>
          <a:xfrm>
            <a:off x="3635604" y="2467109"/>
            <a:ext cx="140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1234567890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0C5BE0-44AE-8E1C-27FB-0000E1FD500A}"/>
              </a:ext>
            </a:extLst>
          </p:cNvPr>
          <p:cNvSpPr txBox="1"/>
          <p:nvPr/>
        </p:nvSpPr>
        <p:spPr>
          <a:xfrm>
            <a:off x="7388454" y="2457584"/>
            <a:ext cx="140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24/12/2021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30599F-B093-1F51-74F1-12D5A3575BD5}"/>
              </a:ext>
            </a:extLst>
          </p:cNvPr>
          <p:cNvSpPr txBox="1"/>
          <p:nvPr/>
        </p:nvSpPr>
        <p:spPr>
          <a:xfrm>
            <a:off x="7378929" y="1805327"/>
            <a:ext cx="140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23/12/2020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F61FDD-A57F-D21A-7770-16BB76EA5870}"/>
              </a:ext>
            </a:extLst>
          </p:cNvPr>
          <p:cNvCxnSpPr>
            <a:cxnSpLocks/>
          </p:cNvCxnSpPr>
          <p:nvPr/>
        </p:nvCxnSpPr>
        <p:spPr>
          <a:xfrm>
            <a:off x="2205775" y="2945078"/>
            <a:ext cx="6287678" cy="0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F92CBD2-AD72-D37D-FC81-0835141E39C5}"/>
              </a:ext>
            </a:extLst>
          </p:cNvPr>
          <p:cNvSpPr/>
          <p:nvPr/>
        </p:nvSpPr>
        <p:spPr>
          <a:xfrm>
            <a:off x="6669157" y="3031438"/>
            <a:ext cx="1888434" cy="3776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F41AF-EF23-112E-1841-0082DA2AC15C}"/>
              </a:ext>
            </a:extLst>
          </p:cNvPr>
          <p:cNvSpPr txBox="1"/>
          <p:nvPr/>
        </p:nvSpPr>
        <p:spPr>
          <a:xfrm>
            <a:off x="6671632" y="3032279"/>
            <a:ext cx="564046" cy="3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🔍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3B18198-0BA2-351B-6B2F-31D81668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43" y="3437916"/>
            <a:ext cx="6522479" cy="777307"/>
          </a:xfrm>
          <a:prstGeom prst="rect">
            <a:avLst/>
          </a:prstGeom>
        </p:spPr>
      </p:pic>
      <p:sp>
        <p:nvSpPr>
          <p:cNvPr id="28" name="Text Box 2">
            <a:extLst>
              <a:ext uri="{FF2B5EF4-FFF2-40B4-BE49-F238E27FC236}">
                <a16:creationId xmlns:a16="http://schemas.microsoft.com/office/drawing/2014/main" id="{764949D2-903B-9FF0-F40C-F26378BF7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260" y="4181894"/>
            <a:ext cx="6351270" cy="14535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Details                       The client does not have trading name after through out 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the search of public domain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Confidential            No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by               name 1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unit          Business Unit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F33B19-4AEE-236C-FD1E-A1E11FBD6E58}"/>
              </a:ext>
            </a:extLst>
          </p:cNvPr>
          <p:cNvSpPr txBox="1"/>
          <p:nvPr/>
        </p:nvSpPr>
        <p:spPr>
          <a:xfrm>
            <a:off x="2174548" y="6464698"/>
            <a:ext cx="11550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COPY NOTE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19068B-BB29-A066-FA68-641D72268526}"/>
              </a:ext>
            </a:extLst>
          </p:cNvPr>
          <p:cNvSpPr txBox="1"/>
          <p:nvPr/>
        </p:nvSpPr>
        <p:spPr>
          <a:xfrm>
            <a:off x="3419054" y="6468790"/>
            <a:ext cx="14411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SEARCH NOTES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93FD66-3A26-306B-FEE2-BB727DADA96B}"/>
              </a:ext>
            </a:extLst>
          </p:cNvPr>
          <p:cNvSpPr txBox="1"/>
          <p:nvPr/>
        </p:nvSpPr>
        <p:spPr>
          <a:xfrm>
            <a:off x="4959618" y="6468790"/>
            <a:ext cx="17095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ADD DIARY ENTRY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4A148C-62EC-C7A6-4D98-59C384DEF44D}"/>
              </a:ext>
            </a:extLst>
          </p:cNvPr>
          <p:cNvSpPr txBox="1"/>
          <p:nvPr/>
        </p:nvSpPr>
        <p:spPr>
          <a:xfrm>
            <a:off x="6746549" y="6468790"/>
            <a:ext cx="1065608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ADD NOTE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751B7C2-2B07-8CC5-B660-2E3BCA32A6E8}"/>
              </a:ext>
            </a:extLst>
          </p:cNvPr>
          <p:cNvSpPr txBox="1"/>
          <p:nvPr/>
        </p:nvSpPr>
        <p:spPr>
          <a:xfrm>
            <a:off x="7912745" y="6458071"/>
            <a:ext cx="694542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PRINT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8AF2A6-2BC2-00C6-35BB-0BE11A9A29BE}"/>
              </a:ext>
            </a:extLst>
          </p:cNvPr>
          <p:cNvCxnSpPr>
            <a:cxnSpLocks/>
          </p:cNvCxnSpPr>
          <p:nvPr/>
        </p:nvCxnSpPr>
        <p:spPr>
          <a:xfrm>
            <a:off x="2186609" y="6276749"/>
            <a:ext cx="6420678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30744A-0C07-371C-DDEA-7975651E68BC}"/>
              </a:ext>
            </a:extLst>
          </p:cNvPr>
          <p:cNvSpPr txBox="1"/>
          <p:nvPr/>
        </p:nvSpPr>
        <p:spPr>
          <a:xfrm>
            <a:off x="4154554" y="3045649"/>
            <a:ext cx="260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1 Search for Customer Notes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9E577F1-DF42-7AD9-70FC-4B8F7B720E6A}"/>
              </a:ext>
            </a:extLst>
          </p:cNvPr>
          <p:cNvSpPr txBox="1"/>
          <p:nvPr/>
        </p:nvSpPr>
        <p:spPr>
          <a:xfrm>
            <a:off x="2118230" y="5764697"/>
            <a:ext cx="1121927" cy="28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Items per page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A037B44-A2BD-51DA-C21E-B7602533DF44}"/>
              </a:ext>
            </a:extLst>
          </p:cNvPr>
          <p:cNvSpPr txBox="1"/>
          <p:nvPr/>
        </p:nvSpPr>
        <p:spPr>
          <a:xfrm>
            <a:off x="6902263" y="5804452"/>
            <a:ext cx="88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 – 1</a:t>
            </a:r>
            <a:r>
              <a:rPr lang="en-IN" sz="1200" dirty="0"/>
              <a:t> of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54FA23-6CCA-60E6-E9CE-371AD485CC87}"/>
              </a:ext>
            </a:extLst>
          </p:cNvPr>
          <p:cNvSpPr txBox="1"/>
          <p:nvPr/>
        </p:nvSpPr>
        <p:spPr>
          <a:xfrm>
            <a:off x="3191652" y="5752393"/>
            <a:ext cx="6547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10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22A76AE-7C62-354F-E4AC-A3CF79546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98055" y="5796520"/>
            <a:ext cx="247698" cy="21054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7756EBC-D904-ACBE-3FBB-296457FC1DEB}"/>
              </a:ext>
            </a:extLst>
          </p:cNvPr>
          <p:cNvSpPr txBox="1"/>
          <p:nvPr/>
        </p:nvSpPr>
        <p:spPr>
          <a:xfrm>
            <a:off x="8320245" y="5762333"/>
            <a:ext cx="25722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5ABC03A-C5B8-F673-F638-AE0FF9BEA3BE}"/>
              </a:ext>
            </a:extLst>
          </p:cNvPr>
          <p:cNvSpPr txBox="1"/>
          <p:nvPr/>
        </p:nvSpPr>
        <p:spPr>
          <a:xfrm>
            <a:off x="7995566" y="5765646"/>
            <a:ext cx="257226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567550-4C98-DF27-29F7-ED2D593AF032}"/>
              </a:ext>
            </a:extLst>
          </p:cNvPr>
          <p:cNvSpPr txBox="1"/>
          <p:nvPr/>
        </p:nvSpPr>
        <p:spPr>
          <a:xfrm>
            <a:off x="7667576" y="5775586"/>
            <a:ext cx="25722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&lt;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7282083-6B03-B9D8-7897-DC3B2553A972}"/>
              </a:ext>
            </a:extLst>
          </p:cNvPr>
          <p:cNvGrpSpPr/>
          <p:nvPr/>
        </p:nvGrpSpPr>
        <p:grpSpPr>
          <a:xfrm>
            <a:off x="2299429" y="4037774"/>
            <a:ext cx="99060" cy="114300"/>
            <a:chOff x="0" y="0"/>
            <a:chExt cx="182880" cy="1981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6EADA2-68A3-7094-8155-2D08F4339757}"/>
                </a:ext>
              </a:extLst>
            </p:cNvPr>
            <p:cNvSpPr/>
            <p:nvPr/>
          </p:nvSpPr>
          <p:spPr>
            <a:xfrm>
              <a:off x="0" y="0"/>
              <a:ext cx="182880" cy="19812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8DE6194-DC33-9CA8-0535-F350CD9CCD74}"/>
                </a:ext>
              </a:extLst>
            </p:cNvPr>
            <p:cNvSpPr/>
            <p:nvPr/>
          </p:nvSpPr>
          <p:spPr>
            <a:xfrm>
              <a:off x="38100" y="45720"/>
              <a:ext cx="106680" cy="10668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18892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117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Segoe UI Emoji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YASHI RAJ</dc:creator>
  <cp:lastModifiedBy>YASHI RAJ</cp:lastModifiedBy>
  <cp:revision>5</cp:revision>
  <dcterms:created xsi:type="dcterms:W3CDTF">2025-05-21T12:27:19Z</dcterms:created>
  <dcterms:modified xsi:type="dcterms:W3CDTF">2025-05-26T12:26:38Z</dcterms:modified>
</cp:coreProperties>
</file>