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55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62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80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9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6769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373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1711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683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361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40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94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73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4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95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58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257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52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54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42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ML Case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Made by AMAN GUPTA</a:t>
            </a:r>
          </a:p>
          <a:p>
            <a:r>
              <a:rPr lang="en-US" dirty="0" smtClean="0"/>
              <a:t>(Data Analyst Intern at </a:t>
            </a:r>
            <a:r>
              <a:rPr lang="en-US" b="1" dirty="0" smtClean="0"/>
              <a:t>Teleperformance)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603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ID and User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 Id and User Id are not significant column directly.</a:t>
            </a:r>
          </a:p>
          <a:p>
            <a:r>
              <a:rPr lang="en-US" dirty="0" smtClean="0"/>
              <a:t>We derive item return rate and user return rate, which shows some significant effect on our result.</a:t>
            </a:r>
          </a:p>
          <a:p>
            <a:r>
              <a:rPr lang="en-US" dirty="0" smtClean="0"/>
              <a:t>For the missing </a:t>
            </a:r>
            <a:r>
              <a:rPr lang="en-US" dirty="0"/>
              <a:t>item return rate </a:t>
            </a:r>
            <a:r>
              <a:rPr lang="en-US" dirty="0" smtClean="0"/>
              <a:t>or </a:t>
            </a:r>
            <a:r>
              <a:rPr lang="en-US" dirty="0"/>
              <a:t>user return </a:t>
            </a:r>
            <a:r>
              <a:rPr lang="en-US" dirty="0" smtClean="0"/>
              <a:t>rate, we use the mean of the respective column to fill missing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195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Price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649" y="1930400"/>
            <a:ext cx="4185623" cy="3304117"/>
          </a:xfrm>
        </p:spPr>
        <p:txBody>
          <a:bodyPr/>
          <a:lstStyle/>
          <a:p>
            <a:r>
              <a:rPr lang="en-US" dirty="0" smtClean="0"/>
              <a:t>Item Price is a Significant column in prediction</a:t>
            </a:r>
          </a:p>
          <a:p>
            <a:r>
              <a:rPr lang="en-US" dirty="0" smtClean="0"/>
              <a:t>For some of the items with price 0, we replace the 0’s with the predicted price obtained using Random Forest.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1930400"/>
            <a:ext cx="4693345" cy="331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20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Title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8219" y="2497137"/>
            <a:ext cx="4438650" cy="15621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This column don not come out to be a significant column in prediction of return</a:t>
            </a:r>
          </a:p>
          <a:p>
            <a:r>
              <a:rPr lang="en-US" dirty="0" smtClean="0"/>
              <a:t>So, we decided to drop this column.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36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69" y="239678"/>
            <a:ext cx="8596668" cy="1059283"/>
          </a:xfrm>
        </p:spPr>
        <p:txBody>
          <a:bodyPr/>
          <a:lstStyle/>
          <a:p>
            <a:r>
              <a:rPr lang="en-US" dirty="0" smtClean="0"/>
              <a:t>User Date of Birth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427" y="1803163"/>
            <a:ext cx="3535742" cy="40888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This column is used to Derive new column i.e. </a:t>
            </a:r>
            <a:r>
              <a:rPr lang="en-US" b="1" dirty="0" smtClean="0"/>
              <a:t>AGE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Age for certain rows are very high, so we replace them with reasonable Extremes.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275" y="1803163"/>
            <a:ext cx="4748320" cy="393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90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254" y="4267127"/>
            <a:ext cx="6484042" cy="2590873"/>
          </a:xfrm>
        </p:spPr>
        <p:txBody>
          <a:bodyPr/>
          <a:lstStyle/>
          <a:p>
            <a:r>
              <a:rPr lang="en-US" dirty="0" smtClean="0"/>
              <a:t>This column is significant for prediction.</a:t>
            </a:r>
          </a:p>
          <a:p>
            <a:r>
              <a:rPr lang="en-US" dirty="0" smtClean="0"/>
              <a:t>We change the origin of this column, by subtracting 1000 from it.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43" y="1554329"/>
            <a:ext cx="96964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419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Registration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064040"/>
            <a:ext cx="8596668" cy="2272667"/>
          </a:xfrm>
        </p:spPr>
        <p:txBody>
          <a:bodyPr/>
          <a:lstStyle/>
          <a:p>
            <a:r>
              <a:rPr lang="en-US" dirty="0" smtClean="0"/>
              <a:t>We use this column to derive new feature </a:t>
            </a:r>
            <a:r>
              <a:rPr lang="en-US" dirty="0" err="1" smtClean="0"/>
              <a:t>i.e</a:t>
            </a:r>
            <a:r>
              <a:rPr lang="en-US" dirty="0" smtClean="0"/>
              <a:t> time </a:t>
            </a:r>
            <a:r>
              <a:rPr lang="en-US" dirty="0" err="1" smtClean="0"/>
              <a:t>betwwen</a:t>
            </a:r>
            <a:r>
              <a:rPr lang="en-US" dirty="0" smtClean="0"/>
              <a:t> registration and order.</a:t>
            </a:r>
          </a:p>
          <a:p>
            <a:r>
              <a:rPr lang="en-US" dirty="0" smtClean="0"/>
              <a:t>This new feature indicate by how many years, the user is associated with our company which may also reflect their trust on us.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9" y="1695628"/>
            <a:ext cx="9528161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66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712196"/>
            <a:ext cx="7766936" cy="1646302"/>
          </a:xfrm>
        </p:spPr>
        <p:txBody>
          <a:bodyPr/>
          <a:lstStyle/>
          <a:p>
            <a:r>
              <a:rPr lang="en-US" dirty="0" smtClean="0"/>
              <a:t>Evaluation Metrics for our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358498"/>
            <a:ext cx="7766936" cy="3233474"/>
          </a:xfrm>
        </p:spPr>
        <p:txBody>
          <a:bodyPr/>
          <a:lstStyle/>
          <a:p>
            <a:r>
              <a:rPr lang="en-US" dirty="0" smtClean="0"/>
              <a:t>According to the problem, </a:t>
            </a:r>
            <a:r>
              <a:rPr lang="en-US" b="1" dirty="0" smtClean="0"/>
              <a:t> Accuracy and Precision </a:t>
            </a:r>
            <a:r>
              <a:rPr lang="en-US" dirty="0" smtClean="0"/>
              <a:t> will be the most focused metrics and we’ll try to maximize them as much as possible.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327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9441" y="1498604"/>
            <a:ext cx="5545314" cy="423097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We apply more than 20 models, to find out the most effective 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731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415391" cy="3880772"/>
          </a:xfrm>
        </p:spPr>
        <p:txBody>
          <a:bodyPr/>
          <a:lstStyle/>
          <a:p>
            <a:r>
              <a:rPr lang="en-US" dirty="0" smtClean="0"/>
              <a:t>Random Forest Comes out to be the best model.</a:t>
            </a:r>
          </a:p>
          <a:p>
            <a:r>
              <a:rPr lang="en-US" dirty="0" smtClean="0"/>
              <a:t>We Hyper-tune our model, which increases it’s accuracy further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80" y="3577750"/>
            <a:ext cx="87915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01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58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116650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726250"/>
            <a:ext cx="8596668" cy="4315112"/>
          </a:xfrm>
        </p:spPr>
        <p:txBody>
          <a:bodyPr>
            <a:normAutofit/>
          </a:bodyPr>
          <a:lstStyle/>
          <a:p>
            <a:r>
              <a:rPr lang="en-US" dirty="0"/>
              <a:t>Customers send back a substantial part of the products that they purchase online. Return shipping is expensive for online platforms and return orders are said to reach 50% for certain industries and products. Nevertheless, free or inexpensive return shipping has become a customer expectation and de-facto standard in the fierce online competition on clothing, but shops have indirect ways to influence customer purchase behavior. For purchases where return seems likely, a shop could, for example, restrict payment options or display additional marketing communication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1956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555873"/>
            <a:ext cx="8596668" cy="854183"/>
          </a:xfrm>
        </p:spPr>
        <p:txBody>
          <a:bodyPr>
            <a:normAutofit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886797"/>
            <a:ext cx="8596668" cy="1463154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 </a:t>
            </a:r>
            <a:r>
              <a:rPr lang="en-US" dirty="0" smtClean="0"/>
              <a:t>Model </a:t>
            </a:r>
            <a:r>
              <a:rPr lang="en-US" dirty="0"/>
              <a:t>to predict </a:t>
            </a:r>
            <a:r>
              <a:rPr lang="en-US" dirty="0" smtClean="0"/>
              <a:t>return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Provide </a:t>
            </a:r>
            <a:r>
              <a:rPr lang="en-US" dirty="0"/>
              <a:t>predictions for records in ‘</a:t>
            </a:r>
            <a:r>
              <a:rPr lang="en-US" dirty="0" err="1"/>
              <a:t>TestingData_For_Candidate</a:t>
            </a:r>
            <a:r>
              <a:rPr lang="en-US" dirty="0"/>
              <a:t>’ file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87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Statistics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025353"/>
            <a:ext cx="8596312" cy="329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51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Key Insights of Dataset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535" y="1666430"/>
            <a:ext cx="9588265" cy="345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15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Exploratory Data Analysis on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26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order_item_id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1401" y="4929821"/>
            <a:ext cx="7066745" cy="576262"/>
          </a:xfrm>
        </p:spPr>
        <p:txBody>
          <a:bodyPr/>
          <a:lstStyle/>
          <a:p>
            <a:r>
              <a:rPr lang="en-US" dirty="0" smtClean="0"/>
              <a:t>Since, every value is unique, we drop this column.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6908" y="1623701"/>
            <a:ext cx="8565463" cy="302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44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Date and Delivery 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4475" y="2313734"/>
            <a:ext cx="4631193" cy="3539062"/>
          </a:xfrm>
        </p:spPr>
        <p:txBody>
          <a:bodyPr/>
          <a:lstStyle/>
          <a:p>
            <a:r>
              <a:rPr lang="en-US" sz="1800" dirty="0" smtClean="0"/>
              <a:t>They individually do not provide any information. We derive the new feature time to take delivery.</a:t>
            </a:r>
            <a:endParaRPr lang="en-US" sz="1800" dirty="0"/>
          </a:p>
          <a:p>
            <a:r>
              <a:rPr lang="en-US" sz="1800" dirty="0" smtClean="0"/>
              <a:t>For some orders, Delivery date is earlier than order date, which can’t be possible. Therefore, we take the absolute value of feature </a:t>
            </a:r>
            <a:r>
              <a:rPr lang="en-US" sz="1800" dirty="0"/>
              <a:t>time to take </a:t>
            </a:r>
            <a:r>
              <a:rPr lang="en-US" sz="1800" dirty="0" smtClean="0"/>
              <a:t>delivery.</a:t>
            </a:r>
          </a:p>
          <a:p>
            <a:r>
              <a:rPr lang="en-US" sz="1800" dirty="0" smtClean="0"/>
              <a:t>There’s some outliers, for example, Time taken is more than 7000. Therefore we replace those values with the reasonable extreme values.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617" y="2503918"/>
            <a:ext cx="3818720" cy="315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07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Size and Item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conducting some statistical test, we get to know that these variables don’t have much impact on our Dependent Variable. So, we decided to </a:t>
            </a:r>
            <a:r>
              <a:rPr lang="en-US" dirty="0"/>
              <a:t>d</a:t>
            </a:r>
            <a:r>
              <a:rPr lang="en-US" dirty="0" smtClean="0"/>
              <a:t>rop these columns.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7431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</TotalTime>
  <Words>535</Words>
  <Application>Microsoft Office PowerPoint</Application>
  <PresentationFormat>Widescreen</PresentationFormat>
  <Paragraphs>47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ML Case Study</vt:lpstr>
      <vt:lpstr>Problem Statement</vt:lpstr>
      <vt:lpstr>Objective</vt:lpstr>
      <vt:lpstr>Dataset Statistics</vt:lpstr>
      <vt:lpstr>Some Key Insights of Dataset</vt:lpstr>
      <vt:lpstr>Exploratory Data Analysis on Variables</vt:lpstr>
      <vt:lpstr>order_item_id</vt:lpstr>
      <vt:lpstr>Order Date and Delivery Date</vt:lpstr>
      <vt:lpstr>Item Size and Item Color</vt:lpstr>
      <vt:lpstr>Item ID and User ID</vt:lpstr>
      <vt:lpstr>Item Price</vt:lpstr>
      <vt:lpstr>User Title</vt:lpstr>
      <vt:lpstr>User Date of Birth</vt:lpstr>
      <vt:lpstr>User State</vt:lpstr>
      <vt:lpstr>User Registration Date</vt:lpstr>
      <vt:lpstr>Evaluation Metrics for our Models</vt:lpstr>
      <vt:lpstr>Models</vt:lpstr>
      <vt:lpstr>Best Model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Case Study</dc:title>
  <dc:creator>Microsoft account</dc:creator>
  <cp:lastModifiedBy>Microsoft account</cp:lastModifiedBy>
  <cp:revision>8</cp:revision>
  <dcterms:created xsi:type="dcterms:W3CDTF">2021-07-25T02:30:22Z</dcterms:created>
  <dcterms:modified xsi:type="dcterms:W3CDTF">2021-07-25T03:22:29Z</dcterms:modified>
</cp:coreProperties>
</file>