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6" r:id="rId4"/>
    <p:sldId id="27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C97C8-9622-4848-A19B-3F25C1FD90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2BD2FF-0546-4F44-A135-D6DB6DF7F380}">
      <dgm:prSet phldrT="[Text]" custT="1"/>
      <dgm:spPr/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Tasthana</a:t>
          </a:r>
        </a:p>
      </dgm:t>
    </dgm:pt>
    <dgm:pt modelId="{7ED8A108-E1D9-4DB1-B032-715C7D1D4720}" type="parTrans" cxnId="{B5476495-E074-4D07-AB85-B964CE856A6B}">
      <dgm:prSet/>
      <dgm:spPr/>
      <dgm:t>
        <a:bodyPr/>
        <a:lstStyle/>
        <a:p>
          <a:endParaRPr lang="en-US"/>
        </a:p>
      </dgm:t>
    </dgm:pt>
    <dgm:pt modelId="{3FAB6D17-C476-4716-B98B-21177E578110}" type="sibTrans" cxnId="{B5476495-E074-4D07-AB85-B964CE856A6B}">
      <dgm:prSet/>
      <dgm:spPr/>
      <dgm:t>
        <a:bodyPr/>
        <a:lstStyle/>
        <a:p>
          <a:endParaRPr lang="en-US"/>
        </a:p>
      </dgm:t>
    </dgm:pt>
    <dgm:pt modelId="{9FA28C55-3CBD-4AF8-B651-A783A449CE4E}" type="pres">
      <dgm:prSet presAssocID="{508C97C8-9622-4848-A19B-3F25C1FD9014}" presName="linearFlow" presStyleCnt="0">
        <dgm:presLayoutVars>
          <dgm:dir/>
          <dgm:resizeHandles val="exact"/>
        </dgm:presLayoutVars>
      </dgm:prSet>
      <dgm:spPr/>
    </dgm:pt>
    <dgm:pt modelId="{FD6BE245-8712-40F0-944D-9A14497FF8ED}" type="pres">
      <dgm:prSet presAssocID="{052BD2FF-0546-4F44-A135-D6DB6DF7F380}" presName="composite" presStyleCnt="0"/>
      <dgm:spPr/>
    </dgm:pt>
    <dgm:pt modelId="{2ADA55CC-E4B2-4E33-80CB-AEAD574F09E7}" type="pres">
      <dgm:prSet presAssocID="{052BD2FF-0546-4F44-A135-D6DB6DF7F380}" presName="imgShp" presStyleLbl="fgImgPlace1" presStyleIdx="0" presStyleCnt="1" custFlipHor="1" custScaleX="9484" custLinFactNeighborX="-53552" custLinFactNeighborY="-49"/>
      <dgm:spPr>
        <a:solidFill>
          <a:schemeClr val="accent1"/>
        </a:solidFill>
        <a:ln>
          <a:noFill/>
        </a:ln>
      </dgm:spPr>
    </dgm:pt>
    <dgm:pt modelId="{C8508142-8530-4901-BAE8-5B161C95CF4F}" type="pres">
      <dgm:prSet presAssocID="{052BD2FF-0546-4F44-A135-D6DB6DF7F380}" presName="txShp" presStyleLbl="node1" presStyleIdx="0" presStyleCnt="1" custScaleX="150376" custLinFactNeighborX="-1491" custLinFactNeighborY="4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DB6C75B-9D32-4755-8B1D-53BE2DA43AE2}" type="presOf" srcId="{052BD2FF-0546-4F44-A135-D6DB6DF7F380}" destId="{C8508142-8530-4901-BAE8-5B161C95CF4F}" srcOrd="0" destOrd="0" presId="urn:microsoft.com/office/officeart/2005/8/layout/vList3"/>
    <dgm:cxn modelId="{B5476495-E074-4D07-AB85-B964CE856A6B}" srcId="{508C97C8-9622-4848-A19B-3F25C1FD9014}" destId="{052BD2FF-0546-4F44-A135-D6DB6DF7F380}" srcOrd="0" destOrd="0" parTransId="{7ED8A108-E1D9-4DB1-B032-715C7D1D4720}" sibTransId="{3FAB6D17-C476-4716-B98B-21177E578110}"/>
    <dgm:cxn modelId="{4A49A8C0-3A56-4F0F-B94F-6B5BBA73B20B}" type="presOf" srcId="{508C97C8-9622-4848-A19B-3F25C1FD9014}" destId="{9FA28C55-3CBD-4AF8-B651-A783A449CE4E}" srcOrd="0" destOrd="0" presId="urn:microsoft.com/office/officeart/2005/8/layout/vList3"/>
    <dgm:cxn modelId="{0171B4B6-BE7F-49C7-B65C-12EBF6374E3A}" type="presParOf" srcId="{9FA28C55-3CBD-4AF8-B651-A783A449CE4E}" destId="{FD6BE245-8712-40F0-944D-9A14497FF8ED}" srcOrd="0" destOrd="0" presId="urn:microsoft.com/office/officeart/2005/8/layout/vList3"/>
    <dgm:cxn modelId="{C522436C-BE62-41A8-A9AF-6728277D0977}" type="presParOf" srcId="{FD6BE245-8712-40F0-944D-9A14497FF8ED}" destId="{2ADA55CC-E4B2-4E33-80CB-AEAD574F09E7}" srcOrd="0" destOrd="0" presId="urn:microsoft.com/office/officeart/2005/8/layout/vList3"/>
    <dgm:cxn modelId="{133C26BC-0313-4FC3-99AA-441B2082FC90}" type="presParOf" srcId="{FD6BE245-8712-40F0-944D-9A14497FF8ED}" destId="{C8508142-8530-4901-BAE8-5B161C95CF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C97C8-9622-4848-A19B-3F25C1FD90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2BD2FF-0546-4F44-A135-D6DB6DF7F380}">
      <dgm:prSet phldrT="[Text]" custT="1"/>
      <dgm:spPr/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What is the Product?</a:t>
          </a:r>
        </a:p>
      </dgm:t>
    </dgm:pt>
    <dgm:pt modelId="{7ED8A108-E1D9-4DB1-B032-715C7D1D4720}" type="parTrans" cxnId="{B5476495-E074-4D07-AB85-B964CE856A6B}">
      <dgm:prSet/>
      <dgm:spPr/>
      <dgm:t>
        <a:bodyPr/>
        <a:lstStyle/>
        <a:p>
          <a:endParaRPr lang="en-US"/>
        </a:p>
      </dgm:t>
    </dgm:pt>
    <dgm:pt modelId="{3FAB6D17-C476-4716-B98B-21177E578110}" type="sibTrans" cxnId="{B5476495-E074-4D07-AB85-B964CE856A6B}">
      <dgm:prSet/>
      <dgm:spPr/>
      <dgm:t>
        <a:bodyPr/>
        <a:lstStyle/>
        <a:p>
          <a:endParaRPr lang="en-US"/>
        </a:p>
      </dgm:t>
    </dgm:pt>
    <dgm:pt modelId="{9FA28C55-3CBD-4AF8-B651-A783A449CE4E}" type="pres">
      <dgm:prSet presAssocID="{508C97C8-9622-4848-A19B-3F25C1FD9014}" presName="linearFlow" presStyleCnt="0">
        <dgm:presLayoutVars>
          <dgm:dir/>
          <dgm:resizeHandles val="exact"/>
        </dgm:presLayoutVars>
      </dgm:prSet>
      <dgm:spPr/>
    </dgm:pt>
    <dgm:pt modelId="{FD6BE245-8712-40F0-944D-9A14497FF8ED}" type="pres">
      <dgm:prSet presAssocID="{052BD2FF-0546-4F44-A135-D6DB6DF7F380}" presName="composite" presStyleCnt="0"/>
      <dgm:spPr/>
    </dgm:pt>
    <dgm:pt modelId="{2ADA55CC-E4B2-4E33-80CB-AEAD574F09E7}" type="pres">
      <dgm:prSet presAssocID="{052BD2FF-0546-4F44-A135-D6DB6DF7F380}" presName="imgShp" presStyleLbl="fgImgPlace1" presStyleIdx="0" presStyleCnt="1" custFlipHor="1" custScaleX="9484" custLinFactNeighborX="-53552" custLinFactNeighborY="-49"/>
      <dgm:spPr>
        <a:solidFill>
          <a:schemeClr val="accent1"/>
        </a:solidFill>
        <a:ln>
          <a:noFill/>
        </a:ln>
      </dgm:spPr>
    </dgm:pt>
    <dgm:pt modelId="{C8508142-8530-4901-BAE8-5B161C95CF4F}" type="pres">
      <dgm:prSet presAssocID="{052BD2FF-0546-4F44-A135-D6DB6DF7F380}" presName="txShp" presStyleLbl="node1" presStyleIdx="0" presStyleCnt="1" custScaleX="150376" custLinFactNeighborX="-1491" custLinFactNeighborY="4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DB6C75B-9D32-4755-8B1D-53BE2DA43AE2}" type="presOf" srcId="{052BD2FF-0546-4F44-A135-D6DB6DF7F380}" destId="{C8508142-8530-4901-BAE8-5B161C95CF4F}" srcOrd="0" destOrd="0" presId="urn:microsoft.com/office/officeart/2005/8/layout/vList3"/>
    <dgm:cxn modelId="{B5476495-E074-4D07-AB85-B964CE856A6B}" srcId="{508C97C8-9622-4848-A19B-3F25C1FD9014}" destId="{052BD2FF-0546-4F44-A135-D6DB6DF7F380}" srcOrd="0" destOrd="0" parTransId="{7ED8A108-E1D9-4DB1-B032-715C7D1D4720}" sibTransId="{3FAB6D17-C476-4716-B98B-21177E578110}"/>
    <dgm:cxn modelId="{4A49A8C0-3A56-4F0F-B94F-6B5BBA73B20B}" type="presOf" srcId="{508C97C8-9622-4848-A19B-3F25C1FD9014}" destId="{9FA28C55-3CBD-4AF8-B651-A783A449CE4E}" srcOrd="0" destOrd="0" presId="urn:microsoft.com/office/officeart/2005/8/layout/vList3"/>
    <dgm:cxn modelId="{0171B4B6-BE7F-49C7-B65C-12EBF6374E3A}" type="presParOf" srcId="{9FA28C55-3CBD-4AF8-B651-A783A449CE4E}" destId="{FD6BE245-8712-40F0-944D-9A14497FF8ED}" srcOrd="0" destOrd="0" presId="urn:microsoft.com/office/officeart/2005/8/layout/vList3"/>
    <dgm:cxn modelId="{C522436C-BE62-41A8-A9AF-6728277D0977}" type="presParOf" srcId="{FD6BE245-8712-40F0-944D-9A14497FF8ED}" destId="{2ADA55CC-E4B2-4E33-80CB-AEAD574F09E7}" srcOrd="0" destOrd="0" presId="urn:microsoft.com/office/officeart/2005/8/layout/vList3"/>
    <dgm:cxn modelId="{133C26BC-0313-4FC3-99AA-441B2082FC90}" type="presParOf" srcId="{FD6BE245-8712-40F0-944D-9A14497FF8ED}" destId="{C8508142-8530-4901-BAE8-5B161C95CF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8C97C8-9622-4848-A19B-3F25C1FD90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2BD2FF-0546-4F44-A135-D6DB6DF7F380}">
      <dgm:prSet phldrT="[Text]" custT="1"/>
      <dgm:spPr/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Why Tasthana?</a:t>
          </a:r>
        </a:p>
      </dgm:t>
    </dgm:pt>
    <dgm:pt modelId="{7ED8A108-E1D9-4DB1-B032-715C7D1D4720}" type="parTrans" cxnId="{B5476495-E074-4D07-AB85-B964CE856A6B}">
      <dgm:prSet/>
      <dgm:spPr/>
      <dgm:t>
        <a:bodyPr/>
        <a:lstStyle/>
        <a:p>
          <a:endParaRPr lang="en-US"/>
        </a:p>
      </dgm:t>
    </dgm:pt>
    <dgm:pt modelId="{3FAB6D17-C476-4716-B98B-21177E578110}" type="sibTrans" cxnId="{B5476495-E074-4D07-AB85-B964CE856A6B}">
      <dgm:prSet/>
      <dgm:spPr/>
      <dgm:t>
        <a:bodyPr/>
        <a:lstStyle/>
        <a:p>
          <a:endParaRPr lang="en-US"/>
        </a:p>
      </dgm:t>
    </dgm:pt>
    <dgm:pt modelId="{9FA28C55-3CBD-4AF8-B651-A783A449CE4E}" type="pres">
      <dgm:prSet presAssocID="{508C97C8-9622-4848-A19B-3F25C1FD9014}" presName="linearFlow" presStyleCnt="0">
        <dgm:presLayoutVars>
          <dgm:dir/>
          <dgm:resizeHandles val="exact"/>
        </dgm:presLayoutVars>
      </dgm:prSet>
      <dgm:spPr/>
    </dgm:pt>
    <dgm:pt modelId="{FD6BE245-8712-40F0-944D-9A14497FF8ED}" type="pres">
      <dgm:prSet presAssocID="{052BD2FF-0546-4F44-A135-D6DB6DF7F380}" presName="composite" presStyleCnt="0"/>
      <dgm:spPr/>
    </dgm:pt>
    <dgm:pt modelId="{2ADA55CC-E4B2-4E33-80CB-AEAD574F09E7}" type="pres">
      <dgm:prSet presAssocID="{052BD2FF-0546-4F44-A135-D6DB6DF7F380}" presName="imgShp" presStyleLbl="fgImgPlace1" presStyleIdx="0" presStyleCnt="1" custFlipHor="1" custScaleX="9484" custLinFactNeighborX="-53552" custLinFactNeighborY="-49"/>
      <dgm:spPr>
        <a:solidFill>
          <a:schemeClr val="accent1"/>
        </a:solidFill>
        <a:ln>
          <a:noFill/>
        </a:ln>
      </dgm:spPr>
    </dgm:pt>
    <dgm:pt modelId="{C8508142-8530-4901-BAE8-5B161C95CF4F}" type="pres">
      <dgm:prSet presAssocID="{052BD2FF-0546-4F44-A135-D6DB6DF7F380}" presName="txShp" presStyleLbl="node1" presStyleIdx="0" presStyleCnt="1" custScaleX="150376" custLinFactNeighborX="-1491" custLinFactNeighborY="4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DB6C75B-9D32-4755-8B1D-53BE2DA43AE2}" type="presOf" srcId="{052BD2FF-0546-4F44-A135-D6DB6DF7F380}" destId="{C8508142-8530-4901-BAE8-5B161C95CF4F}" srcOrd="0" destOrd="0" presId="urn:microsoft.com/office/officeart/2005/8/layout/vList3"/>
    <dgm:cxn modelId="{B5476495-E074-4D07-AB85-B964CE856A6B}" srcId="{508C97C8-9622-4848-A19B-3F25C1FD9014}" destId="{052BD2FF-0546-4F44-A135-D6DB6DF7F380}" srcOrd="0" destOrd="0" parTransId="{7ED8A108-E1D9-4DB1-B032-715C7D1D4720}" sibTransId="{3FAB6D17-C476-4716-B98B-21177E578110}"/>
    <dgm:cxn modelId="{4A49A8C0-3A56-4F0F-B94F-6B5BBA73B20B}" type="presOf" srcId="{508C97C8-9622-4848-A19B-3F25C1FD9014}" destId="{9FA28C55-3CBD-4AF8-B651-A783A449CE4E}" srcOrd="0" destOrd="0" presId="urn:microsoft.com/office/officeart/2005/8/layout/vList3"/>
    <dgm:cxn modelId="{0171B4B6-BE7F-49C7-B65C-12EBF6374E3A}" type="presParOf" srcId="{9FA28C55-3CBD-4AF8-B651-A783A449CE4E}" destId="{FD6BE245-8712-40F0-944D-9A14497FF8ED}" srcOrd="0" destOrd="0" presId="urn:microsoft.com/office/officeart/2005/8/layout/vList3"/>
    <dgm:cxn modelId="{C522436C-BE62-41A8-A9AF-6728277D0977}" type="presParOf" srcId="{FD6BE245-8712-40F0-944D-9A14497FF8ED}" destId="{2ADA55CC-E4B2-4E33-80CB-AEAD574F09E7}" srcOrd="0" destOrd="0" presId="urn:microsoft.com/office/officeart/2005/8/layout/vList3"/>
    <dgm:cxn modelId="{133C26BC-0313-4FC3-99AA-441B2082FC90}" type="presParOf" srcId="{FD6BE245-8712-40F0-944D-9A14497FF8ED}" destId="{C8508142-8530-4901-BAE8-5B161C95CF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8C97C8-9622-4848-A19B-3F25C1FD90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2BD2FF-0546-4F44-A135-D6DB6DF7F380}">
      <dgm:prSet phldrT="[Text]" custT="1"/>
      <dgm:spPr/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Salient Features</a:t>
          </a:r>
        </a:p>
      </dgm:t>
    </dgm:pt>
    <dgm:pt modelId="{7ED8A108-E1D9-4DB1-B032-715C7D1D4720}" type="parTrans" cxnId="{B5476495-E074-4D07-AB85-B964CE856A6B}">
      <dgm:prSet/>
      <dgm:spPr/>
      <dgm:t>
        <a:bodyPr/>
        <a:lstStyle/>
        <a:p>
          <a:endParaRPr lang="en-US"/>
        </a:p>
      </dgm:t>
    </dgm:pt>
    <dgm:pt modelId="{3FAB6D17-C476-4716-B98B-21177E578110}" type="sibTrans" cxnId="{B5476495-E074-4D07-AB85-B964CE856A6B}">
      <dgm:prSet/>
      <dgm:spPr/>
      <dgm:t>
        <a:bodyPr/>
        <a:lstStyle/>
        <a:p>
          <a:endParaRPr lang="en-US"/>
        </a:p>
      </dgm:t>
    </dgm:pt>
    <dgm:pt modelId="{9FA28C55-3CBD-4AF8-B651-A783A449CE4E}" type="pres">
      <dgm:prSet presAssocID="{508C97C8-9622-4848-A19B-3F25C1FD9014}" presName="linearFlow" presStyleCnt="0">
        <dgm:presLayoutVars>
          <dgm:dir/>
          <dgm:resizeHandles val="exact"/>
        </dgm:presLayoutVars>
      </dgm:prSet>
      <dgm:spPr/>
    </dgm:pt>
    <dgm:pt modelId="{FD6BE245-8712-40F0-944D-9A14497FF8ED}" type="pres">
      <dgm:prSet presAssocID="{052BD2FF-0546-4F44-A135-D6DB6DF7F380}" presName="composite" presStyleCnt="0"/>
      <dgm:spPr/>
    </dgm:pt>
    <dgm:pt modelId="{2ADA55CC-E4B2-4E33-80CB-AEAD574F09E7}" type="pres">
      <dgm:prSet presAssocID="{052BD2FF-0546-4F44-A135-D6DB6DF7F380}" presName="imgShp" presStyleLbl="fgImgPlace1" presStyleIdx="0" presStyleCnt="1" custFlipHor="1" custScaleX="9484" custLinFactNeighborX="-53552" custLinFactNeighborY="-49"/>
      <dgm:spPr>
        <a:solidFill>
          <a:schemeClr val="accent1"/>
        </a:solidFill>
        <a:ln>
          <a:noFill/>
        </a:ln>
      </dgm:spPr>
    </dgm:pt>
    <dgm:pt modelId="{C8508142-8530-4901-BAE8-5B161C95CF4F}" type="pres">
      <dgm:prSet presAssocID="{052BD2FF-0546-4F44-A135-D6DB6DF7F380}" presName="txShp" presStyleLbl="node1" presStyleIdx="0" presStyleCnt="1" custScaleX="150376" custLinFactNeighborX="-1491" custLinFactNeighborY="4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DB6C75B-9D32-4755-8B1D-53BE2DA43AE2}" type="presOf" srcId="{052BD2FF-0546-4F44-A135-D6DB6DF7F380}" destId="{C8508142-8530-4901-BAE8-5B161C95CF4F}" srcOrd="0" destOrd="0" presId="urn:microsoft.com/office/officeart/2005/8/layout/vList3"/>
    <dgm:cxn modelId="{B5476495-E074-4D07-AB85-B964CE856A6B}" srcId="{508C97C8-9622-4848-A19B-3F25C1FD9014}" destId="{052BD2FF-0546-4F44-A135-D6DB6DF7F380}" srcOrd="0" destOrd="0" parTransId="{7ED8A108-E1D9-4DB1-B032-715C7D1D4720}" sibTransId="{3FAB6D17-C476-4716-B98B-21177E578110}"/>
    <dgm:cxn modelId="{4A49A8C0-3A56-4F0F-B94F-6B5BBA73B20B}" type="presOf" srcId="{508C97C8-9622-4848-A19B-3F25C1FD9014}" destId="{9FA28C55-3CBD-4AF8-B651-A783A449CE4E}" srcOrd="0" destOrd="0" presId="urn:microsoft.com/office/officeart/2005/8/layout/vList3"/>
    <dgm:cxn modelId="{0171B4B6-BE7F-49C7-B65C-12EBF6374E3A}" type="presParOf" srcId="{9FA28C55-3CBD-4AF8-B651-A783A449CE4E}" destId="{FD6BE245-8712-40F0-944D-9A14497FF8ED}" srcOrd="0" destOrd="0" presId="urn:microsoft.com/office/officeart/2005/8/layout/vList3"/>
    <dgm:cxn modelId="{C522436C-BE62-41A8-A9AF-6728277D0977}" type="presParOf" srcId="{FD6BE245-8712-40F0-944D-9A14497FF8ED}" destId="{2ADA55CC-E4B2-4E33-80CB-AEAD574F09E7}" srcOrd="0" destOrd="0" presId="urn:microsoft.com/office/officeart/2005/8/layout/vList3"/>
    <dgm:cxn modelId="{133C26BC-0313-4FC3-99AA-441B2082FC90}" type="presParOf" srcId="{FD6BE245-8712-40F0-944D-9A14497FF8ED}" destId="{C8508142-8530-4901-BAE8-5B161C95CF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8C97C8-9622-4848-A19B-3F25C1FD90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2BD2FF-0546-4F44-A135-D6DB6DF7F380}">
      <dgm:prSet phldrT="[Text]" custT="1"/>
      <dgm:spPr/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Thank You</a:t>
          </a:r>
        </a:p>
      </dgm:t>
    </dgm:pt>
    <dgm:pt modelId="{7ED8A108-E1D9-4DB1-B032-715C7D1D4720}" type="parTrans" cxnId="{B5476495-E074-4D07-AB85-B964CE856A6B}">
      <dgm:prSet/>
      <dgm:spPr/>
      <dgm:t>
        <a:bodyPr/>
        <a:lstStyle/>
        <a:p>
          <a:endParaRPr lang="en-US"/>
        </a:p>
      </dgm:t>
    </dgm:pt>
    <dgm:pt modelId="{3FAB6D17-C476-4716-B98B-21177E578110}" type="sibTrans" cxnId="{B5476495-E074-4D07-AB85-B964CE856A6B}">
      <dgm:prSet/>
      <dgm:spPr/>
      <dgm:t>
        <a:bodyPr/>
        <a:lstStyle/>
        <a:p>
          <a:endParaRPr lang="en-US"/>
        </a:p>
      </dgm:t>
    </dgm:pt>
    <dgm:pt modelId="{9FA28C55-3CBD-4AF8-B651-A783A449CE4E}" type="pres">
      <dgm:prSet presAssocID="{508C97C8-9622-4848-A19B-3F25C1FD9014}" presName="linearFlow" presStyleCnt="0">
        <dgm:presLayoutVars>
          <dgm:dir/>
          <dgm:resizeHandles val="exact"/>
        </dgm:presLayoutVars>
      </dgm:prSet>
      <dgm:spPr/>
    </dgm:pt>
    <dgm:pt modelId="{FD6BE245-8712-40F0-944D-9A14497FF8ED}" type="pres">
      <dgm:prSet presAssocID="{052BD2FF-0546-4F44-A135-D6DB6DF7F380}" presName="composite" presStyleCnt="0"/>
      <dgm:spPr/>
    </dgm:pt>
    <dgm:pt modelId="{2ADA55CC-E4B2-4E33-80CB-AEAD574F09E7}" type="pres">
      <dgm:prSet presAssocID="{052BD2FF-0546-4F44-A135-D6DB6DF7F380}" presName="imgShp" presStyleLbl="fgImgPlace1" presStyleIdx="0" presStyleCnt="1" custFlipHor="1" custScaleX="9484" custLinFactNeighborX="-53552" custLinFactNeighborY="-49"/>
      <dgm:spPr>
        <a:solidFill>
          <a:schemeClr val="accent1"/>
        </a:solidFill>
        <a:ln>
          <a:noFill/>
        </a:ln>
      </dgm:spPr>
    </dgm:pt>
    <dgm:pt modelId="{C8508142-8530-4901-BAE8-5B161C95CF4F}" type="pres">
      <dgm:prSet presAssocID="{052BD2FF-0546-4F44-A135-D6DB6DF7F380}" presName="txShp" presStyleLbl="node1" presStyleIdx="0" presStyleCnt="1" custScaleX="150376" custLinFactNeighborX="-1491" custLinFactNeighborY="4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DB6C75B-9D32-4755-8B1D-53BE2DA43AE2}" type="presOf" srcId="{052BD2FF-0546-4F44-A135-D6DB6DF7F380}" destId="{C8508142-8530-4901-BAE8-5B161C95CF4F}" srcOrd="0" destOrd="0" presId="urn:microsoft.com/office/officeart/2005/8/layout/vList3"/>
    <dgm:cxn modelId="{B5476495-E074-4D07-AB85-B964CE856A6B}" srcId="{508C97C8-9622-4848-A19B-3F25C1FD9014}" destId="{052BD2FF-0546-4F44-A135-D6DB6DF7F380}" srcOrd="0" destOrd="0" parTransId="{7ED8A108-E1D9-4DB1-B032-715C7D1D4720}" sibTransId="{3FAB6D17-C476-4716-B98B-21177E578110}"/>
    <dgm:cxn modelId="{4A49A8C0-3A56-4F0F-B94F-6B5BBA73B20B}" type="presOf" srcId="{508C97C8-9622-4848-A19B-3F25C1FD9014}" destId="{9FA28C55-3CBD-4AF8-B651-A783A449CE4E}" srcOrd="0" destOrd="0" presId="urn:microsoft.com/office/officeart/2005/8/layout/vList3"/>
    <dgm:cxn modelId="{0171B4B6-BE7F-49C7-B65C-12EBF6374E3A}" type="presParOf" srcId="{9FA28C55-3CBD-4AF8-B651-A783A449CE4E}" destId="{FD6BE245-8712-40F0-944D-9A14497FF8ED}" srcOrd="0" destOrd="0" presId="urn:microsoft.com/office/officeart/2005/8/layout/vList3"/>
    <dgm:cxn modelId="{C522436C-BE62-41A8-A9AF-6728277D0977}" type="presParOf" srcId="{FD6BE245-8712-40F0-944D-9A14497FF8ED}" destId="{2ADA55CC-E4B2-4E33-80CB-AEAD574F09E7}" srcOrd="0" destOrd="0" presId="urn:microsoft.com/office/officeart/2005/8/layout/vList3"/>
    <dgm:cxn modelId="{133C26BC-0313-4FC3-99AA-441B2082FC90}" type="presParOf" srcId="{FD6BE245-8712-40F0-944D-9A14497FF8ED}" destId="{C8508142-8530-4901-BAE8-5B161C95CF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08142-8530-4901-BAE8-5B161C95CF4F}">
      <dsp:nvSpPr>
        <dsp:cNvPr id="0" name=""/>
        <dsp:cNvSpPr/>
      </dsp:nvSpPr>
      <dsp:spPr>
        <a:xfrm rot="10800000">
          <a:off x="-2" y="1294"/>
          <a:ext cx="11837661" cy="1324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966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Tasthana</a:t>
          </a:r>
        </a:p>
      </dsp:txBody>
      <dsp:txXfrm rot="10800000">
        <a:off x="-2" y="1294"/>
        <a:ext cx="11837661" cy="1324268"/>
      </dsp:txXfrm>
    </dsp:sp>
    <dsp:sp modelId="{2ADA55CC-E4B2-4E33-80CB-AEAD574F09E7}">
      <dsp:nvSpPr>
        <dsp:cNvPr id="0" name=""/>
        <dsp:cNvSpPr/>
      </dsp:nvSpPr>
      <dsp:spPr>
        <a:xfrm flipH="1">
          <a:off x="1210838" y="0"/>
          <a:ext cx="125593" cy="132426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08142-8530-4901-BAE8-5B161C95CF4F}">
      <dsp:nvSpPr>
        <dsp:cNvPr id="0" name=""/>
        <dsp:cNvSpPr/>
      </dsp:nvSpPr>
      <dsp:spPr>
        <a:xfrm rot="10800000">
          <a:off x="-2" y="1294"/>
          <a:ext cx="11837661" cy="1324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966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What is the Product?</a:t>
          </a:r>
        </a:p>
      </dsp:txBody>
      <dsp:txXfrm rot="10800000">
        <a:off x="-2" y="1294"/>
        <a:ext cx="11837661" cy="1324268"/>
      </dsp:txXfrm>
    </dsp:sp>
    <dsp:sp modelId="{2ADA55CC-E4B2-4E33-80CB-AEAD574F09E7}">
      <dsp:nvSpPr>
        <dsp:cNvPr id="0" name=""/>
        <dsp:cNvSpPr/>
      </dsp:nvSpPr>
      <dsp:spPr>
        <a:xfrm flipH="1">
          <a:off x="1210838" y="0"/>
          <a:ext cx="125593" cy="132426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08142-8530-4901-BAE8-5B161C95CF4F}">
      <dsp:nvSpPr>
        <dsp:cNvPr id="0" name=""/>
        <dsp:cNvSpPr/>
      </dsp:nvSpPr>
      <dsp:spPr>
        <a:xfrm rot="10800000">
          <a:off x="-2" y="1294"/>
          <a:ext cx="11837661" cy="1324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966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Why Tasthana?</a:t>
          </a:r>
        </a:p>
      </dsp:txBody>
      <dsp:txXfrm rot="10800000">
        <a:off x="-2" y="1294"/>
        <a:ext cx="11837661" cy="1324268"/>
      </dsp:txXfrm>
    </dsp:sp>
    <dsp:sp modelId="{2ADA55CC-E4B2-4E33-80CB-AEAD574F09E7}">
      <dsp:nvSpPr>
        <dsp:cNvPr id="0" name=""/>
        <dsp:cNvSpPr/>
      </dsp:nvSpPr>
      <dsp:spPr>
        <a:xfrm flipH="1">
          <a:off x="1210838" y="0"/>
          <a:ext cx="125593" cy="132426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08142-8530-4901-BAE8-5B161C95CF4F}">
      <dsp:nvSpPr>
        <dsp:cNvPr id="0" name=""/>
        <dsp:cNvSpPr/>
      </dsp:nvSpPr>
      <dsp:spPr>
        <a:xfrm rot="10800000">
          <a:off x="-2" y="1294"/>
          <a:ext cx="11837661" cy="1324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966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Salient Features</a:t>
          </a:r>
        </a:p>
      </dsp:txBody>
      <dsp:txXfrm rot="10800000">
        <a:off x="-2" y="1294"/>
        <a:ext cx="11837661" cy="1324268"/>
      </dsp:txXfrm>
    </dsp:sp>
    <dsp:sp modelId="{2ADA55CC-E4B2-4E33-80CB-AEAD574F09E7}">
      <dsp:nvSpPr>
        <dsp:cNvPr id="0" name=""/>
        <dsp:cNvSpPr/>
      </dsp:nvSpPr>
      <dsp:spPr>
        <a:xfrm flipH="1">
          <a:off x="1210838" y="0"/>
          <a:ext cx="125593" cy="132426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08142-8530-4901-BAE8-5B161C95CF4F}">
      <dsp:nvSpPr>
        <dsp:cNvPr id="0" name=""/>
        <dsp:cNvSpPr/>
      </dsp:nvSpPr>
      <dsp:spPr>
        <a:xfrm rot="10800000">
          <a:off x="-2" y="1294"/>
          <a:ext cx="11837661" cy="1324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966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Thank You</a:t>
          </a:r>
        </a:p>
      </dsp:txBody>
      <dsp:txXfrm rot="10800000">
        <a:off x="-2" y="1294"/>
        <a:ext cx="11837661" cy="1324268"/>
      </dsp:txXfrm>
    </dsp:sp>
    <dsp:sp modelId="{2ADA55CC-E4B2-4E33-80CB-AEAD574F09E7}">
      <dsp:nvSpPr>
        <dsp:cNvPr id="0" name=""/>
        <dsp:cNvSpPr/>
      </dsp:nvSpPr>
      <dsp:spPr>
        <a:xfrm flipH="1">
          <a:off x="1210838" y="0"/>
          <a:ext cx="125593" cy="132426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372A-3C2F-4B49-B576-1EBF17D2A960}" type="datetimeFigureOut">
              <a:rPr lang="en-US" smtClean="0"/>
              <a:t>16-Jun-16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6628723"/>
              </p:ext>
            </p:extLst>
          </p:nvPr>
        </p:nvGraphicFramePr>
        <p:xfrm>
          <a:off x="168812" y="80768"/>
          <a:ext cx="1183765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Annona IT Solutions Pvt. Ltd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Confidential  and Proprietary         </a:t>
            </a:r>
            <a:fld id="{F037A909-DE6B-4289-A677-B6C85A595A43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8812" y="80768"/>
            <a:ext cx="1603717" cy="132556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86349"/>
            <a:ext cx="1069145" cy="914400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177647"/>
            <a:ext cx="187416" cy="21740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485322" y="3578087"/>
            <a:ext cx="8297310" cy="2186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 proudly launch “Tasthana” a software which will revolutionize the way  deposits are handled</a:t>
            </a:r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1" y="395049"/>
            <a:ext cx="6855198" cy="67391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951" y="-70415"/>
            <a:ext cx="2251518" cy="16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3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66348076"/>
              </p:ext>
            </p:extLst>
          </p:nvPr>
        </p:nvGraphicFramePr>
        <p:xfrm>
          <a:off x="168812" y="80768"/>
          <a:ext cx="1183765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Annona IT Solutions Pvt. Ltd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Confidential  and Proprietary         </a:t>
            </a:r>
            <a:fld id="{F037A909-DE6B-4289-A677-B6C85A595A43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8812" y="80768"/>
            <a:ext cx="1603717" cy="132556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86349"/>
            <a:ext cx="1069145" cy="914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177647"/>
            <a:ext cx="187416" cy="217402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6097" y="1611912"/>
            <a:ext cx="11570372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The product is made for banks and their customers. It is called Tasthana.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Bank customers can use Tasthana to create online deposits.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Customers can also use it to modify their deposits.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Customer can also close or withdraw money from their deposit anytime they please.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Bank can monitor all deposits and the modifications made to it.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Bank will also monitor payments made on the various deposits.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951" y="0"/>
            <a:ext cx="2251518" cy="16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10288307"/>
              </p:ext>
            </p:extLst>
          </p:nvPr>
        </p:nvGraphicFramePr>
        <p:xfrm>
          <a:off x="168812" y="80768"/>
          <a:ext cx="1183765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Annona IT Solutions Pvt. Ltd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Confidential  and Proprietary         </a:t>
            </a:r>
            <a:fld id="{F037A909-DE6B-4289-A677-B6C85A595A43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8812" y="80768"/>
            <a:ext cx="1603717" cy="132556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86349"/>
            <a:ext cx="1069145" cy="914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177647"/>
            <a:ext cx="187416" cy="217402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6097" y="1611912"/>
            <a:ext cx="1157037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dirty="0"/>
              <a:t>     </a:t>
            </a:r>
            <a:r>
              <a:rPr lang="en-US" sz="2400" b="1" dirty="0"/>
              <a:t>Tasthana overcomes some of the inherent flaws of current bank deposit systems:</a:t>
            </a:r>
          </a:p>
          <a:p>
            <a:pPr algn="just">
              <a:defRPr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The principle deposit amount cannot be increased or decreased by the bank customer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The bank deposit tenure time cannot be modified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The payoff amount cannot be deposited amongst multiple accounts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No amount can be withdrawn by the customer in middle of the tenure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r>
              <a:rPr lang="en-GB" sz="2000" b="1" dirty="0"/>
              <a:t>Tasthana overcomes all these drawbacks and makes the entire deposit system a lot more flexible.</a:t>
            </a:r>
            <a:endParaRPr lang="en-US" sz="2000" b="1" dirty="0"/>
          </a:p>
          <a:p>
            <a:pPr lvl="0"/>
            <a:endParaRPr lang="en-US" sz="2000" b="1" dirty="0"/>
          </a:p>
          <a:p>
            <a:pPr algn="just">
              <a:defRPr/>
            </a:pPr>
            <a:endParaRPr lang="en-US" b="1" dirty="0"/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951" y="0"/>
            <a:ext cx="2251518" cy="16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168812" y="80768"/>
          <a:ext cx="1183765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Annona IT Solutions Pvt. Ltd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Confidential  and Proprietary         </a:t>
            </a:r>
            <a:fld id="{F037A909-DE6B-4289-A677-B6C85A595A43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8812" y="80768"/>
            <a:ext cx="1603717" cy="132556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86349"/>
            <a:ext cx="1069145" cy="914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177647"/>
            <a:ext cx="187416" cy="2174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37353" y="1515033"/>
            <a:ext cx="1064527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B050"/>
                </a:solidFill>
              </a:rPr>
              <a:t>Creation and monitor of customer accounts and deposits.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00B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B050"/>
                </a:solidFill>
              </a:rPr>
              <a:t>Setting and updating interest rates and taxes for different categories of customers.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B050"/>
                </a:solidFill>
              </a:rPr>
              <a:t>Creation of new deposits by customer/bank.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B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B050"/>
                </a:solidFill>
              </a:rPr>
              <a:t>Dynamic modifications of deposits.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B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B050"/>
                </a:solidFill>
              </a:rPr>
              <a:t>Withdrawals of deposit amount anytime as requested by the customer</a:t>
            </a:r>
            <a:r>
              <a:rPr lang="en-GB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B050"/>
                </a:solidFill>
              </a:rPr>
              <a:t>Adding and monitoring payments done by customer on their deposit.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951" y="0"/>
            <a:ext cx="2251518" cy="16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43104275"/>
              </p:ext>
            </p:extLst>
          </p:nvPr>
        </p:nvGraphicFramePr>
        <p:xfrm>
          <a:off x="168812" y="80768"/>
          <a:ext cx="1183765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Annona IT Solutions Pvt. Ltd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Confidential  and Proprietary         </a:t>
            </a:r>
            <a:fld id="{F037A909-DE6B-4289-A677-B6C85A595A43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8812" y="80768"/>
            <a:ext cx="1603717" cy="132556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86349"/>
            <a:ext cx="1069145" cy="914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177647"/>
            <a:ext cx="187416" cy="2174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216" y="80767"/>
            <a:ext cx="187416" cy="217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1713" y="1406331"/>
            <a:ext cx="6858000" cy="4991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11" y="60056"/>
            <a:ext cx="978465" cy="13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280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INDIAN</dc:creator>
  <cp:lastModifiedBy>Sakti</cp:lastModifiedBy>
  <cp:revision>81</cp:revision>
  <dcterms:created xsi:type="dcterms:W3CDTF">2016-02-29T03:03:02Z</dcterms:created>
  <dcterms:modified xsi:type="dcterms:W3CDTF">2016-06-16T09:44:01Z</dcterms:modified>
</cp:coreProperties>
</file>