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5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C97C8-9622-4848-A19B-3F25C1FD90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2BD2FF-0546-4F44-A135-D6DB6DF7F380}">
      <dgm:prSet phldrT="[Text]" custT="1"/>
      <dgm:spPr/>
      <dgm:t>
        <a:bodyPr/>
        <a:lstStyle/>
        <a:p>
          <a:r>
            <a:rPr lang="en-US" sz="3800" b="1" dirty="0">
              <a:latin typeface="Arial" panose="020B0604020202020204" pitchFamily="34" charset="0"/>
              <a:cs typeface="Arial" panose="020B0604020202020204" pitchFamily="34" charset="0"/>
            </a:rPr>
            <a:t>HR MANAGEMENT</a:t>
          </a:r>
        </a:p>
      </dgm:t>
    </dgm:pt>
    <dgm:pt modelId="{7ED8A108-E1D9-4DB1-B032-715C7D1D4720}" type="parTrans" cxnId="{B5476495-E074-4D07-AB85-B964CE856A6B}">
      <dgm:prSet/>
      <dgm:spPr/>
      <dgm:t>
        <a:bodyPr/>
        <a:lstStyle/>
        <a:p>
          <a:endParaRPr lang="en-US"/>
        </a:p>
      </dgm:t>
    </dgm:pt>
    <dgm:pt modelId="{3FAB6D17-C476-4716-B98B-21177E578110}" type="sibTrans" cxnId="{B5476495-E074-4D07-AB85-B964CE856A6B}">
      <dgm:prSet/>
      <dgm:spPr/>
      <dgm:t>
        <a:bodyPr/>
        <a:lstStyle/>
        <a:p>
          <a:endParaRPr lang="en-US"/>
        </a:p>
      </dgm:t>
    </dgm:pt>
    <dgm:pt modelId="{9FA28C55-3CBD-4AF8-B651-A783A449CE4E}" type="pres">
      <dgm:prSet presAssocID="{508C97C8-9622-4848-A19B-3F25C1FD9014}" presName="linearFlow" presStyleCnt="0">
        <dgm:presLayoutVars>
          <dgm:dir/>
          <dgm:resizeHandles val="exact"/>
        </dgm:presLayoutVars>
      </dgm:prSet>
      <dgm:spPr/>
    </dgm:pt>
    <dgm:pt modelId="{FD6BE245-8712-40F0-944D-9A14497FF8ED}" type="pres">
      <dgm:prSet presAssocID="{052BD2FF-0546-4F44-A135-D6DB6DF7F380}" presName="composite" presStyleCnt="0"/>
      <dgm:spPr/>
    </dgm:pt>
    <dgm:pt modelId="{2ADA55CC-E4B2-4E33-80CB-AEAD574F09E7}" type="pres">
      <dgm:prSet presAssocID="{052BD2FF-0546-4F44-A135-D6DB6DF7F380}" presName="imgShp" presStyleLbl="fgImgPlace1" presStyleIdx="0" presStyleCnt="1" custFlipHor="1" custScaleX="9484" custLinFactNeighborX="-53552" custLinFactNeighborY="-49"/>
      <dgm:spPr>
        <a:solidFill>
          <a:schemeClr val="accent1"/>
        </a:solidFill>
        <a:ln>
          <a:noFill/>
        </a:ln>
      </dgm:spPr>
    </dgm:pt>
    <dgm:pt modelId="{C8508142-8530-4901-BAE8-5B161C95CF4F}" type="pres">
      <dgm:prSet presAssocID="{052BD2FF-0546-4F44-A135-D6DB6DF7F380}" presName="txShp" presStyleLbl="node1" presStyleIdx="0" presStyleCnt="1" custScaleX="150376" custLinFactNeighborX="-1491" custLinFactNeighborY="4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DB6C75B-9D32-4755-8B1D-53BE2DA43AE2}" type="presOf" srcId="{052BD2FF-0546-4F44-A135-D6DB6DF7F380}" destId="{C8508142-8530-4901-BAE8-5B161C95CF4F}" srcOrd="0" destOrd="0" presId="urn:microsoft.com/office/officeart/2005/8/layout/vList3"/>
    <dgm:cxn modelId="{B5476495-E074-4D07-AB85-B964CE856A6B}" srcId="{508C97C8-9622-4848-A19B-3F25C1FD9014}" destId="{052BD2FF-0546-4F44-A135-D6DB6DF7F380}" srcOrd="0" destOrd="0" parTransId="{7ED8A108-E1D9-4DB1-B032-715C7D1D4720}" sibTransId="{3FAB6D17-C476-4716-B98B-21177E578110}"/>
    <dgm:cxn modelId="{4A49A8C0-3A56-4F0F-B94F-6B5BBA73B20B}" type="presOf" srcId="{508C97C8-9622-4848-A19B-3F25C1FD9014}" destId="{9FA28C55-3CBD-4AF8-B651-A783A449CE4E}" srcOrd="0" destOrd="0" presId="urn:microsoft.com/office/officeart/2005/8/layout/vList3"/>
    <dgm:cxn modelId="{0171B4B6-BE7F-49C7-B65C-12EBF6374E3A}" type="presParOf" srcId="{9FA28C55-3CBD-4AF8-B651-A783A449CE4E}" destId="{FD6BE245-8712-40F0-944D-9A14497FF8ED}" srcOrd="0" destOrd="0" presId="urn:microsoft.com/office/officeart/2005/8/layout/vList3"/>
    <dgm:cxn modelId="{C522436C-BE62-41A8-A9AF-6728277D0977}" type="presParOf" srcId="{FD6BE245-8712-40F0-944D-9A14497FF8ED}" destId="{2ADA55CC-E4B2-4E33-80CB-AEAD574F09E7}" srcOrd="0" destOrd="0" presId="urn:microsoft.com/office/officeart/2005/8/layout/vList3"/>
    <dgm:cxn modelId="{133C26BC-0313-4FC3-99AA-441B2082FC90}" type="presParOf" srcId="{FD6BE245-8712-40F0-944D-9A14497FF8ED}" destId="{C8508142-8530-4901-BAE8-5B161C95CF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C97C8-9622-4848-A19B-3F25C1FD90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2BD2FF-0546-4F44-A135-D6DB6DF7F380}">
      <dgm:prSet phldrT="[Text]" custT="1"/>
      <dgm:spPr/>
      <dgm:t>
        <a:bodyPr/>
        <a:lstStyle/>
        <a:p>
          <a:r>
            <a:rPr lang="en-US" sz="3800" b="1" dirty="0">
              <a:latin typeface="Arial" panose="020B0604020202020204" pitchFamily="34" charset="0"/>
              <a:cs typeface="Arial" panose="020B0604020202020204" pitchFamily="34" charset="0"/>
            </a:rPr>
            <a:t>Product Overview</a:t>
          </a:r>
        </a:p>
      </dgm:t>
    </dgm:pt>
    <dgm:pt modelId="{7ED8A108-E1D9-4DB1-B032-715C7D1D4720}" type="parTrans" cxnId="{B5476495-E074-4D07-AB85-B964CE856A6B}">
      <dgm:prSet/>
      <dgm:spPr/>
      <dgm:t>
        <a:bodyPr/>
        <a:lstStyle/>
        <a:p>
          <a:endParaRPr lang="en-US"/>
        </a:p>
      </dgm:t>
    </dgm:pt>
    <dgm:pt modelId="{3FAB6D17-C476-4716-B98B-21177E578110}" type="sibTrans" cxnId="{B5476495-E074-4D07-AB85-B964CE856A6B}">
      <dgm:prSet/>
      <dgm:spPr/>
      <dgm:t>
        <a:bodyPr/>
        <a:lstStyle/>
        <a:p>
          <a:endParaRPr lang="en-US"/>
        </a:p>
      </dgm:t>
    </dgm:pt>
    <dgm:pt modelId="{9FA28C55-3CBD-4AF8-B651-A783A449CE4E}" type="pres">
      <dgm:prSet presAssocID="{508C97C8-9622-4848-A19B-3F25C1FD9014}" presName="linearFlow" presStyleCnt="0">
        <dgm:presLayoutVars>
          <dgm:dir/>
          <dgm:resizeHandles val="exact"/>
        </dgm:presLayoutVars>
      </dgm:prSet>
      <dgm:spPr/>
    </dgm:pt>
    <dgm:pt modelId="{FD6BE245-8712-40F0-944D-9A14497FF8ED}" type="pres">
      <dgm:prSet presAssocID="{052BD2FF-0546-4F44-A135-D6DB6DF7F380}" presName="composite" presStyleCnt="0"/>
      <dgm:spPr/>
    </dgm:pt>
    <dgm:pt modelId="{2ADA55CC-E4B2-4E33-80CB-AEAD574F09E7}" type="pres">
      <dgm:prSet presAssocID="{052BD2FF-0546-4F44-A135-D6DB6DF7F380}" presName="imgShp" presStyleLbl="fgImgPlace1" presStyleIdx="0" presStyleCnt="1" custFlipHor="1" custScaleX="9484" custLinFactNeighborX="-53552" custLinFactNeighborY="-49"/>
      <dgm:spPr>
        <a:solidFill>
          <a:schemeClr val="accent1"/>
        </a:solidFill>
        <a:ln>
          <a:noFill/>
        </a:ln>
      </dgm:spPr>
    </dgm:pt>
    <dgm:pt modelId="{C8508142-8530-4901-BAE8-5B161C95CF4F}" type="pres">
      <dgm:prSet presAssocID="{052BD2FF-0546-4F44-A135-D6DB6DF7F380}" presName="txShp" presStyleLbl="node1" presStyleIdx="0" presStyleCnt="1" custScaleX="150376" custLinFactNeighborX="-1491" custLinFactNeighborY="4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DB6C75B-9D32-4755-8B1D-53BE2DA43AE2}" type="presOf" srcId="{052BD2FF-0546-4F44-A135-D6DB6DF7F380}" destId="{C8508142-8530-4901-BAE8-5B161C95CF4F}" srcOrd="0" destOrd="0" presId="urn:microsoft.com/office/officeart/2005/8/layout/vList3"/>
    <dgm:cxn modelId="{B5476495-E074-4D07-AB85-B964CE856A6B}" srcId="{508C97C8-9622-4848-A19B-3F25C1FD9014}" destId="{052BD2FF-0546-4F44-A135-D6DB6DF7F380}" srcOrd="0" destOrd="0" parTransId="{7ED8A108-E1D9-4DB1-B032-715C7D1D4720}" sibTransId="{3FAB6D17-C476-4716-B98B-21177E578110}"/>
    <dgm:cxn modelId="{4A49A8C0-3A56-4F0F-B94F-6B5BBA73B20B}" type="presOf" srcId="{508C97C8-9622-4848-A19B-3F25C1FD9014}" destId="{9FA28C55-3CBD-4AF8-B651-A783A449CE4E}" srcOrd="0" destOrd="0" presId="urn:microsoft.com/office/officeart/2005/8/layout/vList3"/>
    <dgm:cxn modelId="{0171B4B6-BE7F-49C7-B65C-12EBF6374E3A}" type="presParOf" srcId="{9FA28C55-3CBD-4AF8-B651-A783A449CE4E}" destId="{FD6BE245-8712-40F0-944D-9A14497FF8ED}" srcOrd="0" destOrd="0" presId="urn:microsoft.com/office/officeart/2005/8/layout/vList3"/>
    <dgm:cxn modelId="{C522436C-BE62-41A8-A9AF-6728277D0977}" type="presParOf" srcId="{FD6BE245-8712-40F0-944D-9A14497FF8ED}" destId="{2ADA55CC-E4B2-4E33-80CB-AEAD574F09E7}" srcOrd="0" destOrd="0" presId="urn:microsoft.com/office/officeart/2005/8/layout/vList3"/>
    <dgm:cxn modelId="{133C26BC-0313-4FC3-99AA-441B2082FC90}" type="presParOf" srcId="{FD6BE245-8712-40F0-944D-9A14497FF8ED}" destId="{C8508142-8530-4901-BAE8-5B161C95CF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8C97C8-9622-4848-A19B-3F25C1FD90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2BD2FF-0546-4F44-A135-D6DB6DF7F380}">
      <dgm:prSet phldrT="[Text]" custT="1"/>
      <dgm:spPr/>
      <dgm:t>
        <a:bodyPr/>
        <a:lstStyle/>
        <a:p>
          <a:r>
            <a:rPr lang="en-US" sz="3800" b="1" dirty="0">
              <a:latin typeface="Arial" panose="020B0604020202020204" pitchFamily="34" charset="0"/>
              <a:cs typeface="Arial" panose="020B0604020202020204" pitchFamily="34" charset="0"/>
            </a:rPr>
            <a:t>Special Features</a:t>
          </a:r>
        </a:p>
      </dgm:t>
    </dgm:pt>
    <dgm:pt modelId="{7ED8A108-E1D9-4DB1-B032-715C7D1D4720}" type="parTrans" cxnId="{B5476495-E074-4D07-AB85-B964CE856A6B}">
      <dgm:prSet/>
      <dgm:spPr/>
      <dgm:t>
        <a:bodyPr/>
        <a:lstStyle/>
        <a:p>
          <a:endParaRPr lang="en-US"/>
        </a:p>
      </dgm:t>
    </dgm:pt>
    <dgm:pt modelId="{3FAB6D17-C476-4716-B98B-21177E578110}" type="sibTrans" cxnId="{B5476495-E074-4D07-AB85-B964CE856A6B}">
      <dgm:prSet/>
      <dgm:spPr/>
      <dgm:t>
        <a:bodyPr/>
        <a:lstStyle/>
        <a:p>
          <a:endParaRPr lang="en-US"/>
        </a:p>
      </dgm:t>
    </dgm:pt>
    <dgm:pt modelId="{9FA28C55-3CBD-4AF8-B651-A783A449CE4E}" type="pres">
      <dgm:prSet presAssocID="{508C97C8-9622-4848-A19B-3F25C1FD9014}" presName="linearFlow" presStyleCnt="0">
        <dgm:presLayoutVars>
          <dgm:dir/>
          <dgm:resizeHandles val="exact"/>
        </dgm:presLayoutVars>
      </dgm:prSet>
      <dgm:spPr/>
    </dgm:pt>
    <dgm:pt modelId="{FD6BE245-8712-40F0-944D-9A14497FF8ED}" type="pres">
      <dgm:prSet presAssocID="{052BD2FF-0546-4F44-A135-D6DB6DF7F380}" presName="composite" presStyleCnt="0"/>
      <dgm:spPr/>
    </dgm:pt>
    <dgm:pt modelId="{2ADA55CC-E4B2-4E33-80CB-AEAD574F09E7}" type="pres">
      <dgm:prSet presAssocID="{052BD2FF-0546-4F44-A135-D6DB6DF7F380}" presName="imgShp" presStyleLbl="fgImgPlace1" presStyleIdx="0" presStyleCnt="1" custFlipHor="1" custScaleX="9484" custLinFactNeighborX="-53552" custLinFactNeighborY="-49"/>
      <dgm:spPr>
        <a:solidFill>
          <a:schemeClr val="accent1"/>
        </a:solidFill>
        <a:ln>
          <a:noFill/>
        </a:ln>
      </dgm:spPr>
    </dgm:pt>
    <dgm:pt modelId="{C8508142-8530-4901-BAE8-5B161C95CF4F}" type="pres">
      <dgm:prSet presAssocID="{052BD2FF-0546-4F44-A135-D6DB6DF7F380}" presName="txShp" presStyleLbl="node1" presStyleIdx="0" presStyleCnt="1" custScaleX="150376" custLinFactNeighborX="-1491" custLinFactNeighborY="4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DB6C75B-9D32-4755-8B1D-53BE2DA43AE2}" type="presOf" srcId="{052BD2FF-0546-4F44-A135-D6DB6DF7F380}" destId="{C8508142-8530-4901-BAE8-5B161C95CF4F}" srcOrd="0" destOrd="0" presId="urn:microsoft.com/office/officeart/2005/8/layout/vList3"/>
    <dgm:cxn modelId="{B5476495-E074-4D07-AB85-B964CE856A6B}" srcId="{508C97C8-9622-4848-A19B-3F25C1FD9014}" destId="{052BD2FF-0546-4F44-A135-D6DB6DF7F380}" srcOrd="0" destOrd="0" parTransId="{7ED8A108-E1D9-4DB1-B032-715C7D1D4720}" sibTransId="{3FAB6D17-C476-4716-B98B-21177E578110}"/>
    <dgm:cxn modelId="{4A49A8C0-3A56-4F0F-B94F-6B5BBA73B20B}" type="presOf" srcId="{508C97C8-9622-4848-A19B-3F25C1FD9014}" destId="{9FA28C55-3CBD-4AF8-B651-A783A449CE4E}" srcOrd="0" destOrd="0" presId="urn:microsoft.com/office/officeart/2005/8/layout/vList3"/>
    <dgm:cxn modelId="{0171B4B6-BE7F-49C7-B65C-12EBF6374E3A}" type="presParOf" srcId="{9FA28C55-3CBD-4AF8-B651-A783A449CE4E}" destId="{FD6BE245-8712-40F0-944D-9A14497FF8ED}" srcOrd="0" destOrd="0" presId="urn:microsoft.com/office/officeart/2005/8/layout/vList3"/>
    <dgm:cxn modelId="{C522436C-BE62-41A8-A9AF-6728277D0977}" type="presParOf" srcId="{FD6BE245-8712-40F0-944D-9A14497FF8ED}" destId="{2ADA55CC-E4B2-4E33-80CB-AEAD574F09E7}" srcOrd="0" destOrd="0" presId="urn:microsoft.com/office/officeart/2005/8/layout/vList3"/>
    <dgm:cxn modelId="{133C26BC-0313-4FC3-99AA-441B2082FC90}" type="presParOf" srcId="{FD6BE245-8712-40F0-944D-9A14497FF8ED}" destId="{C8508142-8530-4901-BAE8-5B161C95CF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8C97C8-9622-4848-A19B-3F25C1FD90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52BD2FF-0546-4F44-A135-D6DB6DF7F380}">
      <dgm:prSet phldrT="[Text]" custT="1"/>
      <dgm:spPr/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THANK YOU</a:t>
          </a:r>
        </a:p>
      </dgm:t>
    </dgm:pt>
    <dgm:pt modelId="{3FAB6D17-C476-4716-B98B-21177E578110}" type="sibTrans" cxnId="{B5476495-E074-4D07-AB85-B964CE856A6B}">
      <dgm:prSet/>
      <dgm:spPr/>
      <dgm:t>
        <a:bodyPr/>
        <a:lstStyle/>
        <a:p>
          <a:endParaRPr lang="en-US"/>
        </a:p>
      </dgm:t>
    </dgm:pt>
    <dgm:pt modelId="{7ED8A108-E1D9-4DB1-B032-715C7D1D4720}" type="parTrans" cxnId="{B5476495-E074-4D07-AB85-B964CE856A6B}">
      <dgm:prSet/>
      <dgm:spPr/>
      <dgm:t>
        <a:bodyPr/>
        <a:lstStyle/>
        <a:p>
          <a:endParaRPr lang="en-US"/>
        </a:p>
      </dgm:t>
    </dgm:pt>
    <dgm:pt modelId="{9FA28C55-3CBD-4AF8-B651-A783A449CE4E}" type="pres">
      <dgm:prSet presAssocID="{508C97C8-9622-4848-A19B-3F25C1FD9014}" presName="linearFlow" presStyleCnt="0">
        <dgm:presLayoutVars>
          <dgm:dir/>
          <dgm:resizeHandles val="exact"/>
        </dgm:presLayoutVars>
      </dgm:prSet>
      <dgm:spPr/>
    </dgm:pt>
    <dgm:pt modelId="{FD6BE245-8712-40F0-944D-9A14497FF8ED}" type="pres">
      <dgm:prSet presAssocID="{052BD2FF-0546-4F44-A135-D6DB6DF7F380}" presName="composite" presStyleCnt="0"/>
      <dgm:spPr/>
    </dgm:pt>
    <dgm:pt modelId="{2ADA55CC-E4B2-4E33-80CB-AEAD574F09E7}" type="pres">
      <dgm:prSet presAssocID="{052BD2FF-0546-4F44-A135-D6DB6DF7F380}" presName="imgShp" presStyleLbl="fgImgPlace1" presStyleIdx="0" presStyleCnt="1" custFlipHor="1" custScaleX="9484" custLinFactNeighborX="-53552" custLinFactNeighborY="-49"/>
      <dgm:spPr>
        <a:solidFill>
          <a:schemeClr val="accent1"/>
        </a:solidFill>
        <a:ln>
          <a:noFill/>
        </a:ln>
      </dgm:spPr>
    </dgm:pt>
    <dgm:pt modelId="{C8508142-8530-4901-BAE8-5B161C95CF4F}" type="pres">
      <dgm:prSet presAssocID="{052BD2FF-0546-4F44-A135-D6DB6DF7F380}" presName="txShp" presStyleLbl="node1" presStyleIdx="0" presStyleCnt="1" custScaleX="150376" custLinFactNeighborX="-221" custLinFactNeighborY="-1378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DB6C75B-9D32-4755-8B1D-53BE2DA43AE2}" type="presOf" srcId="{052BD2FF-0546-4F44-A135-D6DB6DF7F380}" destId="{C8508142-8530-4901-BAE8-5B161C95CF4F}" srcOrd="0" destOrd="0" presId="urn:microsoft.com/office/officeart/2005/8/layout/vList3"/>
    <dgm:cxn modelId="{B5476495-E074-4D07-AB85-B964CE856A6B}" srcId="{508C97C8-9622-4848-A19B-3F25C1FD9014}" destId="{052BD2FF-0546-4F44-A135-D6DB6DF7F380}" srcOrd="0" destOrd="0" parTransId="{7ED8A108-E1D9-4DB1-B032-715C7D1D4720}" sibTransId="{3FAB6D17-C476-4716-B98B-21177E578110}"/>
    <dgm:cxn modelId="{4A49A8C0-3A56-4F0F-B94F-6B5BBA73B20B}" type="presOf" srcId="{508C97C8-9622-4848-A19B-3F25C1FD9014}" destId="{9FA28C55-3CBD-4AF8-B651-A783A449CE4E}" srcOrd="0" destOrd="0" presId="urn:microsoft.com/office/officeart/2005/8/layout/vList3"/>
    <dgm:cxn modelId="{0171B4B6-BE7F-49C7-B65C-12EBF6374E3A}" type="presParOf" srcId="{9FA28C55-3CBD-4AF8-B651-A783A449CE4E}" destId="{FD6BE245-8712-40F0-944D-9A14497FF8ED}" srcOrd="0" destOrd="0" presId="urn:microsoft.com/office/officeart/2005/8/layout/vList3"/>
    <dgm:cxn modelId="{C522436C-BE62-41A8-A9AF-6728277D0977}" type="presParOf" srcId="{FD6BE245-8712-40F0-944D-9A14497FF8ED}" destId="{2ADA55CC-E4B2-4E33-80CB-AEAD574F09E7}" srcOrd="0" destOrd="0" presId="urn:microsoft.com/office/officeart/2005/8/layout/vList3"/>
    <dgm:cxn modelId="{133C26BC-0313-4FC3-99AA-441B2082FC90}" type="presParOf" srcId="{FD6BE245-8712-40F0-944D-9A14497FF8ED}" destId="{C8508142-8530-4901-BAE8-5B161C95CF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08142-8530-4901-BAE8-5B161C95CF4F}">
      <dsp:nvSpPr>
        <dsp:cNvPr id="0" name=""/>
        <dsp:cNvSpPr/>
      </dsp:nvSpPr>
      <dsp:spPr>
        <a:xfrm rot="10800000">
          <a:off x="-2" y="1294"/>
          <a:ext cx="11837661" cy="1324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96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Arial" panose="020B0604020202020204" pitchFamily="34" charset="0"/>
              <a:cs typeface="Arial" panose="020B0604020202020204" pitchFamily="34" charset="0"/>
            </a:rPr>
            <a:t>HR MANAGEMENT</a:t>
          </a:r>
        </a:p>
      </dsp:txBody>
      <dsp:txXfrm rot="10800000">
        <a:off x="-2" y="1294"/>
        <a:ext cx="11837661" cy="1324268"/>
      </dsp:txXfrm>
    </dsp:sp>
    <dsp:sp modelId="{2ADA55CC-E4B2-4E33-80CB-AEAD574F09E7}">
      <dsp:nvSpPr>
        <dsp:cNvPr id="0" name=""/>
        <dsp:cNvSpPr/>
      </dsp:nvSpPr>
      <dsp:spPr>
        <a:xfrm flipH="1">
          <a:off x="1210838" y="0"/>
          <a:ext cx="125593" cy="132426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08142-8530-4901-BAE8-5B161C95CF4F}">
      <dsp:nvSpPr>
        <dsp:cNvPr id="0" name=""/>
        <dsp:cNvSpPr/>
      </dsp:nvSpPr>
      <dsp:spPr>
        <a:xfrm rot="10800000">
          <a:off x="-2" y="1294"/>
          <a:ext cx="11837661" cy="1324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96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Arial" panose="020B0604020202020204" pitchFamily="34" charset="0"/>
              <a:cs typeface="Arial" panose="020B0604020202020204" pitchFamily="34" charset="0"/>
            </a:rPr>
            <a:t>Product Overview</a:t>
          </a:r>
        </a:p>
      </dsp:txBody>
      <dsp:txXfrm rot="10800000">
        <a:off x="-2" y="1294"/>
        <a:ext cx="11837661" cy="1324268"/>
      </dsp:txXfrm>
    </dsp:sp>
    <dsp:sp modelId="{2ADA55CC-E4B2-4E33-80CB-AEAD574F09E7}">
      <dsp:nvSpPr>
        <dsp:cNvPr id="0" name=""/>
        <dsp:cNvSpPr/>
      </dsp:nvSpPr>
      <dsp:spPr>
        <a:xfrm flipH="1">
          <a:off x="1210838" y="0"/>
          <a:ext cx="125593" cy="132426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08142-8530-4901-BAE8-5B161C95CF4F}">
      <dsp:nvSpPr>
        <dsp:cNvPr id="0" name=""/>
        <dsp:cNvSpPr/>
      </dsp:nvSpPr>
      <dsp:spPr>
        <a:xfrm rot="10800000">
          <a:off x="-2" y="1294"/>
          <a:ext cx="11837661" cy="1324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96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Arial" panose="020B0604020202020204" pitchFamily="34" charset="0"/>
              <a:cs typeface="Arial" panose="020B0604020202020204" pitchFamily="34" charset="0"/>
            </a:rPr>
            <a:t>Special Features</a:t>
          </a:r>
        </a:p>
      </dsp:txBody>
      <dsp:txXfrm rot="10800000">
        <a:off x="-2" y="1294"/>
        <a:ext cx="11837661" cy="1324268"/>
      </dsp:txXfrm>
    </dsp:sp>
    <dsp:sp modelId="{2ADA55CC-E4B2-4E33-80CB-AEAD574F09E7}">
      <dsp:nvSpPr>
        <dsp:cNvPr id="0" name=""/>
        <dsp:cNvSpPr/>
      </dsp:nvSpPr>
      <dsp:spPr>
        <a:xfrm flipH="1">
          <a:off x="1210838" y="0"/>
          <a:ext cx="125593" cy="132426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08142-8530-4901-BAE8-5B161C95CF4F}">
      <dsp:nvSpPr>
        <dsp:cNvPr id="0" name=""/>
        <dsp:cNvSpPr/>
      </dsp:nvSpPr>
      <dsp:spPr>
        <a:xfrm rot="10800000">
          <a:off x="-2" y="0"/>
          <a:ext cx="11837661" cy="1324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966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THANK YOU</a:t>
          </a:r>
        </a:p>
      </dsp:txBody>
      <dsp:txXfrm rot="10800000">
        <a:off x="-2" y="0"/>
        <a:ext cx="11837661" cy="1324268"/>
      </dsp:txXfrm>
    </dsp:sp>
    <dsp:sp modelId="{2ADA55CC-E4B2-4E33-80CB-AEAD574F09E7}">
      <dsp:nvSpPr>
        <dsp:cNvPr id="0" name=""/>
        <dsp:cNvSpPr/>
      </dsp:nvSpPr>
      <dsp:spPr>
        <a:xfrm flipH="1">
          <a:off x="1210838" y="0"/>
          <a:ext cx="125593" cy="132426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372A-3C2F-4B49-B576-1EBF17D2A96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1B6E-49EB-44A5-8A48-0C66306C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3.jp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34309091"/>
              </p:ext>
            </p:extLst>
          </p:nvPr>
        </p:nvGraphicFramePr>
        <p:xfrm>
          <a:off x="168812" y="80768"/>
          <a:ext cx="1183765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Annona IT Solutions Pvt. Ltd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Confidential  and Proprietary         </a:t>
            </a:r>
            <a:fld id="{F037A909-DE6B-4289-A677-B6C85A595A43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8812" y="80768"/>
            <a:ext cx="1603717" cy="132556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86349"/>
            <a:ext cx="1069145" cy="914400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177647"/>
            <a:ext cx="187416" cy="2174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216" y="80767"/>
            <a:ext cx="187416" cy="21740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14954" y="2964451"/>
            <a:ext cx="7401722" cy="1740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 are launching HR Management – A system devised for the management of the employees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6" y="1699066"/>
            <a:ext cx="3637124" cy="43645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63" y="1859288"/>
            <a:ext cx="187416" cy="2174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89" y="101650"/>
            <a:ext cx="1638580" cy="12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3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82545782"/>
              </p:ext>
            </p:extLst>
          </p:nvPr>
        </p:nvGraphicFramePr>
        <p:xfrm>
          <a:off x="168812" y="80768"/>
          <a:ext cx="1183765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Annona IT Solutions Pvt. Ltd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Confidential  and Proprietary         </a:t>
            </a:r>
            <a:fld id="{F037A909-DE6B-4289-A677-B6C85A595A43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8812" y="80768"/>
            <a:ext cx="1603717" cy="132556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86349"/>
            <a:ext cx="1069145" cy="914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177647"/>
            <a:ext cx="187416" cy="2174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973" y="86137"/>
            <a:ext cx="187416" cy="2174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2608" y="1995784"/>
            <a:ext cx="106911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product is made to completely track the employee details from the recruitment to separation.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This product is customized according to the roles in the organization.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 can monitor all the employee leave information, track employee attendance, Bills and many more even when they are away from office.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 can also have the complete record of his leaves, attendance and billing which can also be done even when he/she is away from office.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Office Manager can maintain bills related to allowances of individual employee as well as the complete organization.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89" y="122533"/>
            <a:ext cx="1638580" cy="12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8994942"/>
              </p:ext>
            </p:extLst>
          </p:nvPr>
        </p:nvGraphicFramePr>
        <p:xfrm>
          <a:off x="168812" y="80768"/>
          <a:ext cx="1183765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Annona IT Solutions Pvt. Ltd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Confidential  and Proprietary         </a:t>
            </a:r>
            <a:fld id="{F037A909-DE6B-4289-A677-B6C85A595A43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8812" y="80768"/>
            <a:ext cx="1603717" cy="132556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86349"/>
            <a:ext cx="1069145" cy="914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177647"/>
            <a:ext cx="187416" cy="2174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973" y="86137"/>
            <a:ext cx="187416" cy="2174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2608" y="1995784"/>
            <a:ext cx="106911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Online leave application and approval process.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Automatic bill calculation of allowances on a weekly and monthly based on attendance.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Monitoring made easy.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 can access and update their own records based on established rules.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Job offers, Notices, events etc. gets populated for all the individuals on single click.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89" y="122533"/>
            <a:ext cx="1638580" cy="12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168812" y="80768"/>
          <a:ext cx="1183765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Annona IT Solutions Pvt. Ltd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Confidential  and Proprietary         </a:t>
            </a:r>
            <a:fld id="{F037A909-DE6B-4289-A677-B6C85A595A43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8812" y="80768"/>
            <a:ext cx="1603717" cy="132556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" y="286349"/>
            <a:ext cx="1069145" cy="914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177647"/>
            <a:ext cx="187416" cy="2174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216" y="80767"/>
            <a:ext cx="187416" cy="2174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89" y="101650"/>
            <a:ext cx="1638580" cy="12837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52" y="1698244"/>
            <a:ext cx="3097696" cy="41135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91" y="1841334"/>
            <a:ext cx="187416" cy="217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451556" y="258552"/>
            <a:ext cx="797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642729" y="2994992"/>
            <a:ext cx="7510671" cy="296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Contact  Person: 	Nikhilesh Reddy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Call Us:		+91 806577 7004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Email Address:	nikhilesh.r@annona.in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Office Location:	# 1, "AKHITAAN", 2nd Floor, ITPL Main Road,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		Next to Knights Bridge Apartments, Brookefields,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		Kundalahalli, Bangalore - 560 037,INDIA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Working Hours:	Monday- Friday  8:00 -16:30</a:t>
            </a:r>
          </a:p>
        </p:txBody>
      </p:sp>
    </p:spTree>
    <p:extLst>
      <p:ext uri="{BB962C8B-B14F-4D97-AF65-F5344CB8AC3E}">
        <p14:creationId xmlns:p14="http://schemas.microsoft.com/office/powerpoint/2010/main" val="10830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220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INDIAN</dc:creator>
  <cp:lastModifiedBy>admin</cp:lastModifiedBy>
  <cp:revision>145</cp:revision>
  <dcterms:created xsi:type="dcterms:W3CDTF">2016-02-29T03:03:02Z</dcterms:created>
  <dcterms:modified xsi:type="dcterms:W3CDTF">2016-08-05T06:26:50Z</dcterms:modified>
</cp:coreProperties>
</file>